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39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41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11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4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38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03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17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7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04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74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0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1B32B-8BB9-43A5-A8D2-9B1DE633054E}" type="datetimeFigureOut">
              <a:rPr lang="en-GB" smtClean="0"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CC09E-AA02-4CF5-8242-F15C69C5F9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8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362055" y="369910"/>
            <a:ext cx="94517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Rule 1</a:t>
            </a:r>
          </a:p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Always stand 30cm from the chair</a:t>
            </a:r>
            <a:endParaRPr 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FF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668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62055" y="369910"/>
            <a:ext cx="94517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Rule 2</a:t>
            </a:r>
          </a:p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Always stand 30cm as you walk around the fence</a:t>
            </a:r>
            <a:endParaRPr 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544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362055" y="369910"/>
            <a:ext cx="94517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Rule 3</a:t>
            </a:r>
          </a:p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Always stand the same distance between 2 chairs</a:t>
            </a:r>
            <a:endParaRPr 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842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362055" y="369910"/>
            <a:ext cx="94517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Rule 4</a:t>
            </a:r>
          </a:p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Always walk perpendicular from the wall</a:t>
            </a:r>
            <a:endParaRPr 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FF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019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362055" y="369910"/>
            <a:ext cx="945172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Rule 5</a:t>
            </a:r>
          </a:p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Walk to a wall in a straight line</a:t>
            </a:r>
            <a:endParaRPr 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35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362055" y="369910"/>
            <a:ext cx="94517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Rule 6</a:t>
            </a:r>
          </a:p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Walk on a line equidistant from 2 adjoining walls</a:t>
            </a:r>
          </a:p>
        </p:txBody>
      </p:sp>
    </p:spTree>
    <p:extLst>
      <p:ext uri="{BB962C8B-B14F-4D97-AF65-F5344CB8AC3E}">
        <p14:creationId xmlns:p14="http://schemas.microsoft.com/office/powerpoint/2010/main" val="300083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58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Cooke</dc:creator>
  <cp:lastModifiedBy>Malcolm Cooke</cp:lastModifiedBy>
  <cp:revision>2</cp:revision>
  <dcterms:created xsi:type="dcterms:W3CDTF">2017-03-23T10:48:08Z</dcterms:created>
  <dcterms:modified xsi:type="dcterms:W3CDTF">2017-03-23T20:56:19Z</dcterms:modified>
</cp:coreProperties>
</file>