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1" r:id="rId4"/>
    <p:sldId id="257" r:id="rId5"/>
    <p:sldId id="262" r:id="rId6"/>
    <p:sldId id="263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3F2B1-6A71-49E6-9501-D5B4A9FBEA58}" v="3" dt="2022-09-25T14:05:21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D6CF2-EDEF-4C98-8BDE-A6D1ECDEF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BE88D-1144-4B21-A8CA-7B64B18C9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0983C-F832-4FE4-9C15-4990E224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A762A-5ED1-496E-A904-8F54BD55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C0CD0-9594-43E4-A81F-21842C02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4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3DB4-84E4-4E86-9C14-03A7D901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49B22-F9EC-4965-9CC1-E5B3AA207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2BBE0-273A-457A-A778-2D49126F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0E4E2-D9EE-4890-B8F8-BABC4523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91B8A-947D-4619-8763-CD952243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FE3B4-6074-4A16-BBC8-5475918C2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6EEA1-2D86-44A1-AE87-6DAE60143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94EB2-B883-4FB7-A0DC-A8A2F356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4D7EF-63F2-4853-93A9-AC6B0A68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FD4EB-BFCA-4F04-8D15-5D265379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21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825F-CDC3-409E-BF42-04D24536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EE2DB-7A4D-4084-B8DC-E6E6DF063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2B7BA-2014-4821-AFCA-FD491068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881FC-0BDC-4557-804C-B2133455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B5F6-B1E0-4AE4-8150-840DA4A4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9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5E98-FF3C-4FC7-AE8E-4609714F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79FC0-5806-4679-B4C3-8A02EB715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4343F-F25B-43E1-8EB9-207D67A9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6217E-AEC7-4E11-B708-6554DF22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1DC3-8823-402C-8DA9-9E79B103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3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FB11-364C-4817-9491-D0634A0E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C1670-9C7C-4787-8A1D-7625565BA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1BC10-29B6-4CB1-B52E-7714A446A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C7E5F-59A7-4E50-842F-0A5E296C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940E2-69BC-41F7-B8DC-960040BD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00E2A-8FED-4C30-B675-25DFCD36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83F9-57BC-4997-84BB-2C8B1B62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530AD-35E1-4A49-8925-209687D80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39EA9-4D2E-4665-8B8C-BF47E42FA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76170-446B-48B7-B6BF-5DBDF5BE9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6E2A7-756D-4566-AC66-6D3E3D390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B710C-6A89-455B-A8A9-086B2EDF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8077A-22AB-407A-A7BE-686B4C95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5BC01-740B-4D0C-9279-9E6007C1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FD40-4FBB-47C3-812B-C6350E51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8A5C4-96D6-41C7-B438-4824B93B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DBC9B-BBE2-4DE6-875F-EE285655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634E8-9D25-4DB2-8F1D-3D83D45D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0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1A9B0-B6A0-425F-A612-613AFFC3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986AA-19E2-4A09-9348-30A79554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E96BF-5FA9-41A4-927E-45BA3455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3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6FB2-3A5B-4E10-ACB2-F4AFD067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7943-CEDF-4474-AF0E-A1E6F0142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B0CCA-E2E6-4750-9A6C-82152E05B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159EC-CFBB-49F3-85B3-E39AC1D4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A58A3-3823-4FE3-93BB-0D74E70E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A5A42-34B2-42DE-9850-08BE6AF3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6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B11B-C8EC-4800-A434-0598CCD9B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B5BEB-FAF3-4A8D-97B1-DFCEC8289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A3C17-E0DF-41B8-9559-14706626B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6B33B-50C0-4931-A784-7F54E507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20E5E-3471-41F5-A513-AFB16A74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E2C63-FDDA-4B7A-8C7E-9218387A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5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FAE1C-FBD6-4CA4-ACA7-588558C6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EA181-0395-48C5-92F0-6A7968220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7F4C2-2F03-4233-9FE3-6AD8216F6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EFA0-E8C2-42F5-994F-2DDC98524E6C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C96E7-2120-445B-B798-862DDF2E6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3A4EF-71E4-49C4-A7DF-17E220CF6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18FF-A7EF-4672-8DB4-F4C8290A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49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E371-364C-4030-B839-ADD519D9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things are directly proportional?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4D664-8F23-4052-9AB3-3E97D702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60" y="1678221"/>
            <a:ext cx="10515600" cy="4351338"/>
          </a:xfrm>
        </p:spPr>
        <p:txBody>
          <a:bodyPr/>
          <a:lstStyle/>
          <a:p>
            <a:r>
              <a:rPr lang="en-GB" dirty="0"/>
              <a:t>Can you write down 5 to 10 things/situations where one thing relates and directly affects another?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9B0ECED-88EE-4D3F-A464-C850B6B6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644" y="243682"/>
            <a:ext cx="2211462" cy="144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6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2E88D3-3EE4-452F-A964-FA4FEAA02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r="20046" b="878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7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rency">
            <a:extLst>
              <a:ext uri="{FF2B5EF4-FFF2-40B4-BE49-F238E27FC236}">
                <a16:creationId xmlns:a16="http://schemas.microsoft.com/office/drawing/2014/main" id="{CFC35E96-A40F-4426-8879-DC6FA7BC1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r="6364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6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9888F-4947-4422-A5CE-B2B75C80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4" y="35545"/>
            <a:ext cx="10996505" cy="61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6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Chocolate cake topped with chocolate shards and eggs">
            <a:extLst>
              <a:ext uri="{FF2B5EF4-FFF2-40B4-BE49-F238E27FC236}">
                <a16:creationId xmlns:a16="http://schemas.microsoft.com/office/drawing/2014/main" id="{6ACFE75A-4BAC-4A7C-8E87-409C8C3FC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0" r="1" b="13741"/>
          <a:stretch/>
        </p:blipFill>
        <p:spPr bwMode="auto">
          <a:xfrm>
            <a:off x="363410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1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4C479-800D-4279-8B26-7D3C5742A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0" r="10803" b="-1"/>
          <a:stretch/>
        </p:blipFill>
        <p:spPr>
          <a:xfrm>
            <a:off x="4830418" y="10"/>
            <a:ext cx="7361582" cy="5285111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2" name="AutoShape 2" descr="Image titled Mix Cement Step 1">
            <a:extLst>
              <a:ext uri="{FF2B5EF4-FFF2-40B4-BE49-F238E27FC236}">
                <a16:creationId xmlns:a16="http://schemas.microsoft.com/office/drawing/2014/main" id="{A4DFCAF6-1773-4882-8ADA-46B38B6397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9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E371-364C-4030-B839-ADD519D9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things are Inversely proportional?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4D664-8F23-4052-9AB3-3E97D7025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you write down 5 to 10 things/situations where one thing relates and inversely affects another?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9989D89-9577-46DF-B905-774A96D7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164" y="175485"/>
            <a:ext cx="1972253" cy="15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2239CE5A-926F-4D1A-B2B3-819AC6F6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52473"/>
            <a:ext cx="3011055" cy="15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2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4" name="Rectangle 7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292" name="Picture 4" descr="pepperoni pizz">
            <a:extLst>
              <a:ext uri="{FF2B5EF4-FFF2-40B4-BE49-F238E27FC236}">
                <a16:creationId xmlns:a16="http://schemas.microsoft.com/office/drawing/2014/main" id="{617A621B-43DF-4A0D-BDAD-AF55D087D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7057" b="-1"/>
          <a:stretch/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5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3314" name="Picture 2" descr="coffee, stomach issues, digestive issues, heartburn, coffee and it's side effects">
            <a:extLst>
              <a:ext uri="{FF2B5EF4-FFF2-40B4-BE49-F238E27FC236}">
                <a16:creationId xmlns:a16="http://schemas.microsoft.com/office/drawing/2014/main" id="{FFDB1158-B2C1-474F-82B7-CED513E5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50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Meiryo</vt:lpstr>
      <vt:lpstr>Arial</vt:lpstr>
      <vt:lpstr>Calibri</vt:lpstr>
      <vt:lpstr>Calibri Light</vt:lpstr>
      <vt:lpstr>Office Theme</vt:lpstr>
      <vt:lpstr>What things are directly proportional?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things are Inversely proportional?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things are directly proportional?</dc:title>
  <dc:creator>Malcolm Cooke</dc:creator>
  <cp:lastModifiedBy>Malcolm Cooke</cp:lastModifiedBy>
  <cp:revision>2</cp:revision>
  <dcterms:created xsi:type="dcterms:W3CDTF">2021-11-01T15:32:13Z</dcterms:created>
  <dcterms:modified xsi:type="dcterms:W3CDTF">2022-09-25T14:07:05Z</dcterms:modified>
</cp:coreProperties>
</file>