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sldIdLst>
    <p:sldId id="275" r:id="rId5"/>
    <p:sldId id="259" r:id="rId6"/>
    <p:sldId id="263" r:id="rId7"/>
    <p:sldId id="261" r:id="rId8"/>
    <p:sldId id="262" r:id="rId9"/>
    <p:sldId id="265" r:id="rId10"/>
    <p:sldId id="276" r:id="rId11"/>
    <p:sldId id="277" r:id="rId12"/>
    <p:sldId id="278" r:id="rId13"/>
    <p:sldId id="280" r:id="rId14"/>
    <p:sldId id="279" r:id="rId15"/>
    <p:sldId id="28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32DB594-5FFF-4E17-8432-D4803C56965D}" v="62" dt="2023-04-20T17:00:40.61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79" autoAdjust="0"/>
    <p:restoredTop sz="94660"/>
  </p:normalViewPr>
  <p:slideViewPr>
    <p:cSldViewPr snapToGrid="0">
      <p:cViewPr>
        <p:scale>
          <a:sx n="60" d="100"/>
          <a:sy n="60" d="100"/>
        </p:scale>
        <p:origin x="1100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lcolm Cooke" userId="629abd82-4003-4907-b151-625ed5717e62" providerId="ADAL" clId="{732DB594-5FFF-4E17-8432-D4803C56965D}"/>
    <pc:docChg chg="undo custSel modSld modMainMaster">
      <pc:chgData name="Malcolm Cooke" userId="629abd82-4003-4907-b151-625ed5717e62" providerId="ADAL" clId="{732DB594-5FFF-4E17-8432-D4803C56965D}" dt="2023-04-20T17:00:50.050" v="520" actId="108"/>
      <pc:docMkLst>
        <pc:docMk/>
      </pc:docMkLst>
      <pc:sldChg chg="modSp mod">
        <pc:chgData name="Malcolm Cooke" userId="629abd82-4003-4907-b151-625ed5717e62" providerId="ADAL" clId="{732DB594-5FFF-4E17-8432-D4803C56965D}" dt="2023-04-20T09:46:14.751" v="18" actId="207"/>
        <pc:sldMkLst>
          <pc:docMk/>
          <pc:sldMk cId="2461622146" sldId="259"/>
        </pc:sldMkLst>
        <pc:spChg chg="mod">
          <ac:chgData name="Malcolm Cooke" userId="629abd82-4003-4907-b151-625ed5717e62" providerId="ADAL" clId="{732DB594-5FFF-4E17-8432-D4803C56965D}" dt="2023-04-20T09:45:55.280" v="16" actId="14100"/>
          <ac:spMkLst>
            <pc:docMk/>
            <pc:sldMk cId="2461622146" sldId="259"/>
            <ac:spMk id="2" creationId="{00000000-0000-0000-0000-000000000000}"/>
          </ac:spMkLst>
        </pc:spChg>
        <pc:spChg chg="mod">
          <ac:chgData name="Malcolm Cooke" userId="629abd82-4003-4907-b151-625ed5717e62" providerId="ADAL" clId="{732DB594-5FFF-4E17-8432-D4803C56965D}" dt="2023-04-20T09:45:59.994" v="17" actId="1076"/>
          <ac:spMkLst>
            <pc:docMk/>
            <pc:sldMk cId="2461622146" sldId="259"/>
            <ac:spMk id="3" creationId="{00000000-0000-0000-0000-000000000000}"/>
          </ac:spMkLst>
        </pc:spChg>
        <pc:spChg chg="mod">
          <ac:chgData name="Malcolm Cooke" userId="629abd82-4003-4907-b151-625ed5717e62" providerId="ADAL" clId="{732DB594-5FFF-4E17-8432-D4803C56965D}" dt="2023-04-20T09:45:40.216" v="12" actId="14100"/>
          <ac:spMkLst>
            <pc:docMk/>
            <pc:sldMk cId="2461622146" sldId="259"/>
            <ac:spMk id="8" creationId="{00000000-0000-0000-0000-000000000000}"/>
          </ac:spMkLst>
        </pc:spChg>
        <pc:spChg chg="mod">
          <ac:chgData name="Malcolm Cooke" userId="629abd82-4003-4907-b151-625ed5717e62" providerId="ADAL" clId="{732DB594-5FFF-4E17-8432-D4803C56965D}" dt="2023-04-20T09:45:40.216" v="12" actId="14100"/>
          <ac:spMkLst>
            <pc:docMk/>
            <pc:sldMk cId="2461622146" sldId="259"/>
            <ac:spMk id="11" creationId="{00000000-0000-0000-0000-000000000000}"/>
          </ac:spMkLst>
        </pc:spChg>
        <pc:spChg chg="mod">
          <ac:chgData name="Malcolm Cooke" userId="629abd82-4003-4907-b151-625ed5717e62" providerId="ADAL" clId="{732DB594-5FFF-4E17-8432-D4803C56965D}" dt="2023-04-20T09:45:36.560" v="11" actId="1076"/>
          <ac:spMkLst>
            <pc:docMk/>
            <pc:sldMk cId="2461622146" sldId="259"/>
            <ac:spMk id="13" creationId="{00000000-0000-0000-0000-000000000000}"/>
          </ac:spMkLst>
        </pc:spChg>
        <pc:spChg chg="mod">
          <ac:chgData name="Malcolm Cooke" userId="629abd82-4003-4907-b151-625ed5717e62" providerId="ADAL" clId="{732DB594-5FFF-4E17-8432-D4803C56965D}" dt="2023-04-20T09:46:14.751" v="18" actId="207"/>
          <ac:spMkLst>
            <pc:docMk/>
            <pc:sldMk cId="2461622146" sldId="259"/>
            <ac:spMk id="15" creationId="{00000000-0000-0000-0000-000000000000}"/>
          </ac:spMkLst>
        </pc:spChg>
      </pc:sldChg>
      <pc:sldChg chg="addSp delSp modSp mod">
        <pc:chgData name="Malcolm Cooke" userId="629abd82-4003-4907-b151-625ed5717e62" providerId="ADAL" clId="{732DB594-5FFF-4E17-8432-D4803C56965D}" dt="2023-04-20T09:59:30.672" v="210" actId="1440"/>
        <pc:sldMkLst>
          <pc:docMk/>
          <pc:sldMk cId="4213157554" sldId="261"/>
        </pc:sldMkLst>
        <pc:spChg chg="mod">
          <ac:chgData name="Malcolm Cooke" userId="629abd82-4003-4907-b151-625ed5717e62" providerId="ADAL" clId="{732DB594-5FFF-4E17-8432-D4803C56965D}" dt="2023-04-20T09:58:26.535" v="201" actId="20577"/>
          <ac:spMkLst>
            <pc:docMk/>
            <pc:sldMk cId="4213157554" sldId="261"/>
            <ac:spMk id="3" creationId="{60F4FFAF-DC4E-4860-90BF-32EFD815CAD1}"/>
          </ac:spMkLst>
        </pc:spChg>
        <pc:spChg chg="add mod">
          <ac:chgData name="Malcolm Cooke" userId="629abd82-4003-4907-b151-625ed5717e62" providerId="ADAL" clId="{732DB594-5FFF-4E17-8432-D4803C56965D}" dt="2023-04-20T09:56:39.976" v="150" actId="1076"/>
          <ac:spMkLst>
            <pc:docMk/>
            <pc:sldMk cId="4213157554" sldId="261"/>
            <ac:spMk id="4" creationId="{725D9960-66A6-4713-11DF-94C957C0E421}"/>
          </ac:spMkLst>
        </pc:spChg>
        <pc:spChg chg="add mod">
          <ac:chgData name="Malcolm Cooke" userId="629abd82-4003-4907-b151-625ed5717e62" providerId="ADAL" clId="{732DB594-5FFF-4E17-8432-D4803C56965D}" dt="2023-04-20T09:56:50.422" v="158" actId="1076"/>
          <ac:spMkLst>
            <pc:docMk/>
            <pc:sldMk cId="4213157554" sldId="261"/>
            <ac:spMk id="5" creationId="{CC00B07B-C4A3-6FA8-AEF5-4CB7EC3C39FC}"/>
          </ac:spMkLst>
        </pc:spChg>
        <pc:spChg chg="add mod">
          <ac:chgData name="Malcolm Cooke" userId="629abd82-4003-4907-b151-625ed5717e62" providerId="ADAL" clId="{732DB594-5FFF-4E17-8432-D4803C56965D}" dt="2023-04-20T09:56:57.702" v="167" actId="1076"/>
          <ac:spMkLst>
            <pc:docMk/>
            <pc:sldMk cId="4213157554" sldId="261"/>
            <ac:spMk id="6" creationId="{C3AC96D0-5F27-DCFE-89B3-7C38D3910ABE}"/>
          </ac:spMkLst>
        </pc:spChg>
        <pc:spChg chg="add mod">
          <ac:chgData name="Malcolm Cooke" userId="629abd82-4003-4907-b151-625ed5717e62" providerId="ADAL" clId="{732DB594-5FFF-4E17-8432-D4803C56965D}" dt="2023-04-20T09:57:07.968" v="175" actId="1076"/>
          <ac:spMkLst>
            <pc:docMk/>
            <pc:sldMk cId="4213157554" sldId="261"/>
            <ac:spMk id="7" creationId="{72237723-65FF-51B1-1533-40B16F7FFD1D}"/>
          </ac:spMkLst>
        </pc:spChg>
        <pc:spChg chg="add mod">
          <ac:chgData name="Malcolm Cooke" userId="629abd82-4003-4907-b151-625ed5717e62" providerId="ADAL" clId="{732DB594-5FFF-4E17-8432-D4803C56965D}" dt="2023-04-20T09:57:57.712" v="177" actId="1076"/>
          <ac:spMkLst>
            <pc:docMk/>
            <pc:sldMk cId="4213157554" sldId="261"/>
            <ac:spMk id="8" creationId="{00EBC786-EE45-4484-8A5F-A0E9198DC39A}"/>
          </ac:spMkLst>
        </pc:spChg>
        <pc:spChg chg="mod">
          <ac:chgData name="Malcolm Cooke" userId="629abd82-4003-4907-b151-625ed5717e62" providerId="ADAL" clId="{732DB594-5FFF-4E17-8432-D4803C56965D}" dt="2023-04-20T09:52:28.432" v="123" actId="1076"/>
          <ac:spMkLst>
            <pc:docMk/>
            <pc:sldMk cId="4213157554" sldId="261"/>
            <ac:spMk id="9" creationId="{B5AFCEC2-FC95-44EE-BF9C-D84148465F65}"/>
          </ac:spMkLst>
        </pc:spChg>
        <pc:spChg chg="mod">
          <ac:chgData name="Malcolm Cooke" userId="629abd82-4003-4907-b151-625ed5717e62" providerId="ADAL" clId="{732DB594-5FFF-4E17-8432-D4803C56965D}" dt="2023-04-20T09:52:33.609" v="124" actId="1076"/>
          <ac:spMkLst>
            <pc:docMk/>
            <pc:sldMk cId="4213157554" sldId="261"/>
            <ac:spMk id="10" creationId="{2CA8266A-42A9-432F-B731-FF8343C3F52B}"/>
          </ac:spMkLst>
        </pc:spChg>
        <pc:spChg chg="mod">
          <ac:chgData name="Malcolm Cooke" userId="629abd82-4003-4907-b151-625ed5717e62" providerId="ADAL" clId="{732DB594-5FFF-4E17-8432-D4803C56965D}" dt="2023-04-20T09:50:48.786" v="89" actId="14100"/>
          <ac:spMkLst>
            <pc:docMk/>
            <pc:sldMk cId="4213157554" sldId="261"/>
            <ac:spMk id="11" creationId="{00DEC775-9959-4638-9F34-79671D70DFD7}"/>
          </ac:spMkLst>
        </pc:spChg>
        <pc:spChg chg="mod">
          <ac:chgData name="Malcolm Cooke" userId="629abd82-4003-4907-b151-625ed5717e62" providerId="ADAL" clId="{732DB594-5FFF-4E17-8432-D4803C56965D}" dt="2023-04-20T09:52:15.498" v="121" actId="1076"/>
          <ac:spMkLst>
            <pc:docMk/>
            <pc:sldMk cId="4213157554" sldId="261"/>
            <ac:spMk id="12" creationId="{B2C69E1B-B6C7-4818-B621-444D784BAF33}"/>
          </ac:spMkLst>
        </pc:spChg>
        <pc:spChg chg="del mod">
          <ac:chgData name="Malcolm Cooke" userId="629abd82-4003-4907-b151-625ed5717e62" providerId="ADAL" clId="{732DB594-5FFF-4E17-8432-D4803C56965D}" dt="2023-04-20T09:53:35.574" v="137" actId="478"/>
          <ac:spMkLst>
            <pc:docMk/>
            <pc:sldMk cId="4213157554" sldId="261"/>
            <ac:spMk id="13" creationId="{F869095C-938E-4628-9B34-935CFE3DAA85}"/>
          </ac:spMkLst>
        </pc:spChg>
        <pc:spChg chg="mod">
          <ac:chgData name="Malcolm Cooke" userId="629abd82-4003-4907-b151-625ed5717e62" providerId="ADAL" clId="{732DB594-5FFF-4E17-8432-D4803C56965D}" dt="2023-04-20T09:50:30.708" v="86" actId="1076"/>
          <ac:spMkLst>
            <pc:docMk/>
            <pc:sldMk cId="4213157554" sldId="261"/>
            <ac:spMk id="15" creationId="{1946D439-B890-4067-8878-31038B46EB96}"/>
          </ac:spMkLst>
        </pc:spChg>
        <pc:spChg chg="mod">
          <ac:chgData name="Malcolm Cooke" userId="629abd82-4003-4907-b151-625ed5717e62" providerId="ADAL" clId="{732DB594-5FFF-4E17-8432-D4803C56965D}" dt="2023-04-20T09:52:54.659" v="129" actId="1076"/>
          <ac:spMkLst>
            <pc:docMk/>
            <pc:sldMk cId="4213157554" sldId="261"/>
            <ac:spMk id="16" creationId="{5EB316BE-E6B2-4A03-9EDE-E7E9DB3B25C9}"/>
          </ac:spMkLst>
        </pc:spChg>
        <pc:spChg chg="mod">
          <ac:chgData name="Malcolm Cooke" userId="629abd82-4003-4907-b151-625ed5717e62" providerId="ADAL" clId="{732DB594-5FFF-4E17-8432-D4803C56965D}" dt="2023-04-20T09:52:38.592" v="125" actId="1076"/>
          <ac:spMkLst>
            <pc:docMk/>
            <pc:sldMk cId="4213157554" sldId="261"/>
            <ac:spMk id="17" creationId="{79317CF8-5B31-4593-8C61-7998ECDEDBAA}"/>
          </ac:spMkLst>
        </pc:spChg>
        <pc:spChg chg="mod">
          <ac:chgData name="Malcolm Cooke" userId="629abd82-4003-4907-b151-625ed5717e62" providerId="ADAL" clId="{732DB594-5FFF-4E17-8432-D4803C56965D}" dt="2023-04-20T09:52:43.922" v="126" actId="1076"/>
          <ac:spMkLst>
            <pc:docMk/>
            <pc:sldMk cId="4213157554" sldId="261"/>
            <ac:spMk id="18" creationId="{B1F309F5-1810-4F9A-97BF-E69B0815AC66}"/>
          </ac:spMkLst>
        </pc:spChg>
        <pc:spChg chg="del mod">
          <ac:chgData name="Malcolm Cooke" userId="629abd82-4003-4907-b151-625ed5717e62" providerId="ADAL" clId="{732DB594-5FFF-4E17-8432-D4803C56965D}" dt="2023-04-20T09:53:33.312" v="136" actId="478"/>
          <ac:spMkLst>
            <pc:docMk/>
            <pc:sldMk cId="4213157554" sldId="261"/>
            <ac:spMk id="19" creationId="{5F849251-0003-4BE4-8064-AFA83F087CB9}"/>
          </ac:spMkLst>
        </pc:spChg>
        <pc:spChg chg="del mod">
          <ac:chgData name="Malcolm Cooke" userId="629abd82-4003-4907-b151-625ed5717e62" providerId="ADAL" clId="{732DB594-5FFF-4E17-8432-D4803C56965D}" dt="2023-04-20T09:53:31.848" v="135" actId="478"/>
          <ac:spMkLst>
            <pc:docMk/>
            <pc:sldMk cId="4213157554" sldId="261"/>
            <ac:spMk id="20" creationId="{C1AEEEA5-7257-401F-A57A-91B6AA42D09A}"/>
          </ac:spMkLst>
        </pc:spChg>
        <pc:spChg chg="mod">
          <ac:chgData name="Malcolm Cooke" userId="629abd82-4003-4907-b151-625ed5717e62" providerId="ADAL" clId="{732DB594-5FFF-4E17-8432-D4803C56965D}" dt="2023-04-20T09:53:40.413" v="138" actId="1076"/>
          <ac:spMkLst>
            <pc:docMk/>
            <pc:sldMk cId="4213157554" sldId="261"/>
            <ac:spMk id="21" creationId="{7C8F52F6-CBEF-48A1-B470-53B510EB9231}"/>
          </ac:spMkLst>
        </pc:spChg>
        <pc:spChg chg="mod">
          <ac:chgData name="Malcolm Cooke" userId="629abd82-4003-4907-b151-625ed5717e62" providerId="ADAL" clId="{732DB594-5FFF-4E17-8432-D4803C56965D}" dt="2023-04-20T09:53:57.847" v="141" actId="1076"/>
          <ac:spMkLst>
            <pc:docMk/>
            <pc:sldMk cId="4213157554" sldId="261"/>
            <ac:spMk id="22" creationId="{3E11FC3B-8127-4A47-B1EB-9F3158BBB6D9}"/>
          </ac:spMkLst>
        </pc:spChg>
        <pc:spChg chg="mod">
          <ac:chgData name="Malcolm Cooke" userId="629abd82-4003-4907-b151-625ed5717e62" providerId="ADAL" clId="{732DB594-5FFF-4E17-8432-D4803C56965D}" dt="2023-04-20T09:53:44.663" v="139" actId="1076"/>
          <ac:spMkLst>
            <pc:docMk/>
            <pc:sldMk cId="4213157554" sldId="261"/>
            <ac:spMk id="23" creationId="{D5C62D38-6E4C-4D21-95B5-B41A5568E56A}"/>
          </ac:spMkLst>
        </pc:spChg>
        <pc:spChg chg="mod">
          <ac:chgData name="Malcolm Cooke" userId="629abd82-4003-4907-b151-625ed5717e62" providerId="ADAL" clId="{732DB594-5FFF-4E17-8432-D4803C56965D}" dt="2023-04-20T09:53:50.313" v="140" actId="1076"/>
          <ac:spMkLst>
            <pc:docMk/>
            <pc:sldMk cId="4213157554" sldId="261"/>
            <ac:spMk id="24" creationId="{2E6C64B3-F341-45DA-9818-626CD4187385}"/>
          </ac:spMkLst>
        </pc:spChg>
        <pc:spChg chg="add mod">
          <ac:chgData name="Malcolm Cooke" userId="629abd82-4003-4907-b151-625ed5717e62" providerId="ADAL" clId="{732DB594-5FFF-4E17-8432-D4803C56965D}" dt="2023-04-20T09:58:12.443" v="186" actId="1076"/>
          <ac:spMkLst>
            <pc:docMk/>
            <pc:sldMk cId="4213157554" sldId="261"/>
            <ac:spMk id="25" creationId="{D738EB18-872B-ACBD-E401-AD26A9350FC9}"/>
          </ac:spMkLst>
        </pc:spChg>
        <pc:spChg chg="add mod">
          <ac:chgData name="Malcolm Cooke" userId="629abd82-4003-4907-b151-625ed5717e62" providerId="ADAL" clId="{732DB594-5FFF-4E17-8432-D4803C56965D}" dt="2023-04-20T09:58:24.144" v="200" actId="1076"/>
          <ac:spMkLst>
            <pc:docMk/>
            <pc:sldMk cId="4213157554" sldId="261"/>
            <ac:spMk id="26" creationId="{0478DD46-AD2E-AF65-26BA-66023F299C1E}"/>
          </ac:spMkLst>
        </pc:spChg>
        <pc:spChg chg="add mod">
          <ac:chgData name="Malcolm Cooke" userId="629abd82-4003-4907-b151-625ed5717e62" providerId="ADAL" clId="{732DB594-5FFF-4E17-8432-D4803C56965D}" dt="2023-04-20T09:58:35.359" v="203" actId="1076"/>
          <ac:spMkLst>
            <pc:docMk/>
            <pc:sldMk cId="4213157554" sldId="261"/>
            <ac:spMk id="27" creationId="{FB660EB8-1BF2-C936-A1E5-6880C1931FC9}"/>
          </ac:spMkLst>
        </pc:spChg>
        <pc:spChg chg="add del mod">
          <ac:chgData name="Malcolm Cooke" userId="629abd82-4003-4907-b151-625ed5717e62" providerId="ADAL" clId="{732DB594-5FFF-4E17-8432-D4803C56965D}" dt="2023-04-20T09:59:21.785" v="208" actId="478"/>
          <ac:spMkLst>
            <pc:docMk/>
            <pc:sldMk cId="4213157554" sldId="261"/>
            <ac:spMk id="30" creationId="{A236B1E3-4937-4CD6-3695-29EA1B397BA9}"/>
          </ac:spMkLst>
        </pc:spChg>
        <pc:picChg chg="add mod">
          <ac:chgData name="Malcolm Cooke" userId="629abd82-4003-4907-b151-625ed5717e62" providerId="ADAL" clId="{732DB594-5FFF-4E17-8432-D4803C56965D}" dt="2023-04-20T09:49:49.897" v="82" actId="1076"/>
          <ac:picMkLst>
            <pc:docMk/>
            <pc:sldMk cId="4213157554" sldId="261"/>
            <ac:picMk id="2" creationId="{1B2DB36F-4520-EFA9-99AE-76C30F86E6A3}"/>
          </ac:picMkLst>
        </pc:picChg>
        <pc:picChg chg="add mod">
          <ac:chgData name="Malcolm Cooke" userId="629abd82-4003-4907-b151-625ed5717e62" providerId="ADAL" clId="{732DB594-5FFF-4E17-8432-D4803C56965D}" dt="2023-04-20T09:59:30.672" v="210" actId="1440"/>
          <ac:picMkLst>
            <pc:docMk/>
            <pc:sldMk cId="4213157554" sldId="261"/>
            <ac:picMk id="29" creationId="{ABF4356E-806D-C3A1-7854-B5009A46CAE5}"/>
          </ac:picMkLst>
        </pc:picChg>
      </pc:sldChg>
      <pc:sldChg chg="addSp delSp modSp mod">
        <pc:chgData name="Malcolm Cooke" userId="629abd82-4003-4907-b151-625ed5717e62" providerId="ADAL" clId="{732DB594-5FFF-4E17-8432-D4803C56965D}" dt="2023-04-20T12:47:13.974" v="318" actId="1076"/>
        <pc:sldMkLst>
          <pc:docMk/>
          <pc:sldMk cId="2380488258" sldId="262"/>
        </pc:sldMkLst>
        <pc:spChg chg="mod">
          <ac:chgData name="Malcolm Cooke" userId="629abd82-4003-4907-b151-625ed5717e62" providerId="ADAL" clId="{732DB594-5FFF-4E17-8432-D4803C56965D}" dt="2023-04-20T12:36:14.951" v="288" actId="6549"/>
          <ac:spMkLst>
            <pc:docMk/>
            <pc:sldMk cId="2380488258" sldId="262"/>
            <ac:spMk id="2" creationId="{21C06584-8EA3-48FA-B477-678B4AF7D0B3}"/>
          </ac:spMkLst>
        </pc:spChg>
        <pc:spChg chg="add mod">
          <ac:chgData name="Malcolm Cooke" userId="629abd82-4003-4907-b151-625ed5717e62" providerId="ADAL" clId="{732DB594-5FFF-4E17-8432-D4803C56965D}" dt="2023-04-20T10:02:47.012" v="236" actId="14100"/>
          <ac:spMkLst>
            <pc:docMk/>
            <pc:sldMk cId="2380488258" sldId="262"/>
            <ac:spMk id="3" creationId="{23A5204B-0B67-9CB6-84C9-B84A99E36508}"/>
          </ac:spMkLst>
        </pc:spChg>
        <pc:spChg chg="mod">
          <ac:chgData name="Malcolm Cooke" userId="629abd82-4003-4907-b151-625ed5717e62" providerId="ADAL" clId="{732DB594-5FFF-4E17-8432-D4803C56965D}" dt="2023-04-20T10:02:14.968" v="216" actId="14100"/>
          <ac:spMkLst>
            <pc:docMk/>
            <pc:sldMk cId="2380488258" sldId="262"/>
            <ac:spMk id="5" creationId="{B0E7CE39-3E42-48F3-A0CC-CCE9F61667E2}"/>
          </ac:spMkLst>
        </pc:spChg>
        <pc:spChg chg="mod">
          <ac:chgData name="Malcolm Cooke" userId="629abd82-4003-4907-b151-625ed5717e62" providerId="ADAL" clId="{732DB594-5FFF-4E17-8432-D4803C56965D}" dt="2023-04-20T12:36:44.724" v="289" actId="14100"/>
          <ac:spMkLst>
            <pc:docMk/>
            <pc:sldMk cId="2380488258" sldId="262"/>
            <ac:spMk id="6" creationId="{CE030C33-BE33-467B-87D9-69CC6AD80381}"/>
          </ac:spMkLst>
        </pc:spChg>
        <pc:spChg chg="mod">
          <ac:chgData name="Malcolm Cooke" userId="629abd82-4003-4907-b151-625ed5717e62" providerId="ADAL" clId="{732DB594-5FFF-4E17-8432-D4803C56965D}" dt="2023-04-20T12:37:17.218" v="298" actId="20577"/>
          <ac:spMkLst>
            <pc:docMk/>
            <pc:sldMk cId="2380488258" sldId="262"/>
            <ac:spMk id="7" creationId="{3DD72464-2FB4-4C75-9CAD-F96B55E300DC}"/>
          </ac:spMkLst>
        </pc:spChg>
        <pc:spChg chg="add mod">
          <ac:chgData name="Malcolm Cooke" userId="629abd82-4003-4907-b151-625ed5717e62" providerId="ADAL" clId="{732DB594-5FFF-4E17-8432-D4803C56965D}" dt="2023-04-20T12:36:56.811" v="292" actId="1076"/>
          <ac:spMkLst>
            <pc:docMk/>
            <pc:sldMk cId="2380488258" sldId="262"/>
            <ac:spMk id="8" creationId="{8F249C58-FF26-A565-63BC-0B3620FBA8B2}"/>
          </ac:spMkLst>
        </pc:spChg>
        <pc:spChg chg="del mod">
          <ac:chgData name="Malcolm Cooke" userId="629abd82-4003-4907-b151-625ed5717e62" providerId="ADAL" clId="{732DB594-5FFF-4E17-8432-D4803C56965D}" dt="2023-04-20T12:36:48.525" v="290" actId="478"/>
          <ac:spMkLst>
            <pc:docMk/>
            <pc:sldMk cId="2380488258" sldId="262"/>
            <ac:spMk id="9" creationId="{9B96EB5A-B839-4808-A24B-D7DEE97CCEB5}"/>
          </ac:spMkLst>
        </pc:spChg>
        <pc:spChg chg="mod">
          <ac:chgData name="Malcolm Cooke" userId="629abd82-4003-4907-b151-625ed5717e62" providerId="ADAL" clId="{732DB594-5FFF-4E17-8432-D4803C56965D}" dt="2023-04-20T12:37:27.808" v="300" actId="403"/>
          <ac:spMkLst>
            <pc:docMk/>
            <pc:sldMk cId="2380488258" sldId="262"/>
            <ac:spMk id="10" creationId="{65FBAF8A-21BC-437C-BCF3-85FBABDBBCE8}"/>
          </ac:spMkLst>
        </pc:spChg>
        <pc:spChg chg="del mod">
          <ac:chgData name="Malcolm Cooke" userId="629abd82-4003-4907-b151-625ed5717e62" providerId="ADAL" clId="{732DB594-5FFF-4E17-8432-D4803C56965D}" dt="2023-04-20T12:37:37.794" v="302" actId="478"/>
          <ac:spMkLst>
            <pc:docMk/>
            <pc:sldMk cId="2380488258" sldId="262"/>
            <ac:spMk id="11" creationId="{67FFA6FD-1967-4917-B619-FE35306F213A}"/>
          </ac:spMkLst>
        </pc:spChg>
        <pc:spChg chg="mod">
          <ac:chgData name="Malcolm Cooke" userId="629abd82-4003-4907-b151-625ed5717e62" providerId="ADAL" clId="{732DB594-5FFF-4E17-8432-D4803C56965D}" dt="2023-04-20T12:38:04.838" v="309" actId="1076"/>
          <ac:spMkLst>
            <pc:docMk/>
            <pc:sldMk cId="2380488258" sldId="262"/>
            <ac:spMk id="12" creationId="{89A288FD-C860-430C-A4BE-8B0C0A027B57}"/>
          </ac:spMkLst>
        </pc:spChg>
        <pc:spChg chg="del mod">
          <ac:chgData name="Malcolm Cooke" userId="629abd82-4003-4907-b151-625ed5717e62" providerId="ADAL" clId="{732DB594-5FFF-4E17-8432-D4803C56965D}" dt="2023-04-20T12:37:42.008" v="303" actId="478"/>
          <ac:spMkLst>
            <pc:docMk/>
            <pc:sldMk cId="2380488258" sldId="262"/>
            <ac:spMk id="13" creationId="{99E36D64-B26F-46C0-8EDD-4A9D466BDA61}"/>
          </ac:spMkLst>
        </pc:spChg>
        <pc:spChg chg="mod">
          <ac:chgData name="Malcolm Cooke" userId="629abd82-4003-4907-b151-625ed5717e62" providerId="ADAL" clId="{732DB594-5FFF-4E17-8432-D4803C56965D}" dt="2023-04-20T12:38:08.079" v="310" actId="14100"/>
          <ac:spMkLst>
            <pc:docMk/>
            <pc:sldMk cId="2380488258" sldId="262"/>
            <ac:spMk id="14" creationId="{87808631-0DE4-40EC-9DC3-04AB85EB777B}"/>
          </ac:spMkLst>
        </pc:spChg>
        <pc:spChg chg="add mod">
          <ac:chgData name="Malcolm Cooke" userId="629abd82-4003-4907-b151-625ed5717e62" providerId="ADAL" clId="{732DB594-5FFF-4E17-8432-D4803C56965D}" dt="2023-04-20T12:37:50.540" v="305" actId="1076"/>
          <ac:spMkLst>
            <pc:docMk/>
            <pc:sldMk cId="2380488258" sldId="262"/>
            <ac:spMk id="15" creationId="{F0644BDB-EE4F-274E-BD11-4CA2E2E11EB9}"/>
          </ac:spMkLst>
        </pc:spChg>
        <pc:spChg chg="add mod">
          <ac:chgData name="Malcolm Cooke" userId="629abd82-4003-4907-b151-625ed5717e62" providerId="ADAL" clId="{732DB594-5FFF-4E17-8432-D4803C56965D}" dt="2023-04-20T12:37:58.323" v="307" actId="1076"/>
          <ac:spMkLst>
            <pc:docMk/>
            <pc:sldMk cId="2380488258" sldId="262"/>
            <ac:spMk id="16" creationId="{9C33C8BC-1934-A082-2215-B054B5607E88}"/>
          </ac:spMkLst>
        </pc:spChg>
        <pc:picChg chg="add mod">
          <ac:chgData name="Malcolm Cooke" userId="629abd82-4003-4907-b151-625ed5717e62" providerId="ADAL" clId="{732DB594-5FFF-4E17-8432-D4803C56965D}" dt="2023-04-20T12:47:13.974" v="318" actId="1076"/>
          <ac:picMkLst>
            <pc:docMk/>
            <pc:sldMk cId="2380488258" sldId="262"/>
            <ac:picMk id="18" creationId="{EE796D55-388B-B077-3A78-0BEC1E48500B}"/>
          </ac:picMkLst>
        </pc:picChg>
      </pc:sldChg>
      <pc:sldChg chg="addSp modSp mod">
        <pc:chgData name="Malcolm Cooke" userId="629abd82-4003-4907-b151-625ed5717e62" providerId="ADAL" clId="{732DB594-5FFF-4E17-8432-D4803C56965D}" dt="2023-04-20T09:48:28.152" v="75" actId="1076"/>
        <pc:sldMkLst>
          <pc:docMk/>
          <pc:sldMk cId="2452428450" sldId="263"/>
        </pc:sldMkLst>
        <pc:spChg chg="mod">
          <ac:chgData name="Malcolm Cooke" userId="629abd82-4003-4907-b151-625ed5717e62" providerId="ADAL" clId="{732DB594-5FFF-4E17-8432-D4803C56965D}" dt="2023-04-20T09:46:34.511" v="21" actId="1076"/>
          <ac:spMkLst>
            <pc:docMk/>
            <pc:sldMk cId="2452428450" sldId="263"/>
            <ac:spMk id="3" creationId="{331AA238-C9B0-4EE7-BE21-0696B02B4632}"/>
          </ac:spMkLst>
        </pc:spChg>
        <pc:spChg chg="mod">
          <ac:chgData name="Malcolm Cooke" userId="629abd82-4003-4907-b151-625ed5717e62" providerId="ADAL" clId="{732DB594-5FFF-4E17-8432-D4803C56965D}" dt="2023-04-20T09:47:18.190" v="29" actId="1076"/>
          <ac:spMkLst>
            <pc:docMk/>
            <pc:sldMk cId="2452428450" sldId="263"/>
            <ac:spMk id="7" creationId="{956CA508-2577-4A57-9FF6-B00763645F99}"/>
          </ac:spMkLst>
        </pc:spChg>
        <pc:spChg chg="mod">
          <ac:chgData name="Malcolm Cooke" userId="629abd82-4003-4907-b151-625ed5717e62" providerId="ADAL" clId="{732DB594-5FFF-4E17-8432-D4803C56965D}" dt="2023-04-20T09:47:23.393" v="30" actId="14100"/>
          <ac:spMkLst>
            <pc:docMk/>
            <pc:sldMk cId="2452428450" sldId="263"/>
            <ac:spMk id="9" creationId="{00000000-0000-0000-0000-000000000000}"/>
          </ac:spMkLst>
        </pc:spChg>
        <pc:spChg chg="mod">
          <ac:chgData name="Malcolm Cooke" userId="629abd82-4003-4907-b151-625ed5717e62" providerId="ADAL" clId="{732DB594-5FFF-4E17-8432-D4803C56965D}" dt="2023-04-20T09:48:22.466" v="74" actId="20577"/>
          <ac:spMkLst>
            <pc:docMk/>
            <pc:sldMk cId="2452428450" sldId="263"/>
            <ac:spMk id="10" creationId="{00000000-0000-0000-0000-000000000000}"/>
          </ac:spMkLst>
        </pc:spChg>
        <pc:spChg chg="mod">
          <ac:chgData name="Malcolm Cooke" userId="629abd82-4003-4907-b151-625ed5717e62" providerId="ADAL" clId="{732DB594-5FFF-4E17-8432-D4803C56965D}" dt="2023-04-20T09:46:37.767" v="22" actId="1076"/>
          <ac:spMkLst>
            <pc:docMk/>
            <pc:sldMk cId="2452428450" sldId="263"/>
            <ac:spMk id="11" creationId="{53EDCCCB-0DB9-4B98-911B-038F3B652A9C}"/>
          </ac:spMkLst>
        </pc:spChg>
        <pc:spChg chg="mod">
          <ac:chgData name="Malcolm Cooke" userId="629abd82-4003-4907-b151-625ed5717e62" providerId="ADAL" clId="{732DB594-5FFF-4E17-8432-D4803C56965D}" dt="2023-04-20T09:46:41.122" v="23" actId="1076"/>
          <ac:spMkLst>
            <pc:docMk/>
            <pc:sldMk cId="2452428450" sldId="263"/>
            <ac:spMk id="13" creationId="{ABC95503-BCDD-4A5A-A178-E1B356795CC5}"/>
          </ac:spMkLst>
        </pc:spChg>
        <pc:spChg chg="mod">
          <ac:chgData name="Malcolm Cooke" userId="629abd82-4003-4907-b151-625ed5717e62" providerId="ADAL" clId="{732DB594-5FFF-4E17-8432-D4803C56965D}" dt="2023-04-20T09:48:06.902" v="53" actId="1076"/>
          <ac:spMkLst>
            <pc:docMk/>
            <pc:sldMk cId="2452428450" sldId="263"/>
            <ac:spMk id="14" creationId="{1DA90EC2-0BA1-4BF2-A513-67D278530C90}"/>
          </ac:spMkLst>
        </pc:spChg>
        <pc:spChg chg="mod">
          <ac:chgData name="Malcolm Cooke" userId="629abd82-4003-4907-b151-625ed5717e62" providerId="ADAL" clId="{732DB594-5FFF-4E17-8432-D4803C56965D}" dt="2023-04-20T09:48:28.152" v="75" actId="1076"/>
          <ac:spMkLst>
            <pc:docMk/>
            <pc:sldMk cId="2452428450" sldId="263"/>
            <ac:spMk id="15" creationId="{4C1ABAD9-969D-485F-BC58-916959F7AA83}"/>
          </ac:spMkLst>
        </pc:spChg>
        <pc:spChg chg="mod">
          <ac:chgData name="Malcolm Cooke" userId="629abd82-4003-4907-b151-625ed5717e62" providerId="ADAL" clId="{732DB594-5FFF-4E17-8432-D4803C56965D}" dt="2023-04-20T09:48:14.388" v="64" actId="1076"/>
          <ac:spMkLst>
            <pc:docMk/>
            <pc:sldMk cId="2452428450" sldId="263"/>
            <ac:spMk id="16" creationId="{D86447D6-BA5C-41B7-B2D1-3F676F4BC8AD}"/>
          </ac:spMkLst>
        </pc:spChg>
        <pc:picChg chg="add mod">
          <ac:chgData name="Malcolm Cooke" userId="629abd82-4003-4907-b151-625ed5717e62" providerId="ADAL" clId="{732DB594-5FFF-4E17-8432-D4803C56965D}" dt="2023-04-20T09:47:11.698" v="28" actId="1076"/>
          <ac:picMkLst>
            <pc:docMk/>
            <pc:sldMk cId="2452428450" sldId="263"/>
            <ac:picMk id="6" creationId="{5BC53428-E3BD-DC2D-DBA8-DB3F15CADDF0}"/>
          </ac:picMkLst>
        </pc:picChg>
      </pc:sldChg>
      <pc:sldChg chg="addSp delSp modSp mod">
        <pc:chgData name="Malcolm Cooke" userId="629abd82-4003-4907-b151-625ed5717e62" providerId="ADAL" clId="{732DB594-5FFF-4E17-8432-D4803C56965D}" dt="2023-04-20T16:15:48.500" v="368" actId="14100"/>
        <pc:sldMkLst>
          <pc:docMk/>
          <pc:sldMk cId="3175667676" sldId="265"/>
        </pc:sldMkLst>
        <pc:spChg chg="add mod">
          <ac:chgData name="Malcolm Cooke" userId="629abd82-4003-4907-b151-625ed5717e62" providerId="ADAL" clId="{732DB594-5FFF-4E17-8432-D4803C56965D}" dt="2023-04-20T16:15:48.500" v="368" actId="14100"/>
          <ac:spMkLst>
            <pc:docMk/>
            <pc:sldMk cId="3175667676" sldId="265"/>
            <ac:spMk id="4" creationId="{29FDE7A3-8E66-41C2-D4EF-A538A200E89D}"/>
          </ac:spMkLst>
        </pc:spChg>
        <pc:spChg chg="mod">
          <ac:chgData name="Malcolm Cooke" userId="629abd82-4003-4907-b151-625ed5717e62" providerId="ADAL" clId="{732DB594-5FFF-4E17-8432-D4803C56965D}" dt="2023-04-20T16:15:04.648" v="359" actId="403"/>
          <ac:spMkLst>
            <pc:docMk/>
            <pc:sldMk cId="3175667676" sldId="265"/>
            <ac:spMk id="7" creationId="{00000000-0000-0000-0000-000000000000}"/>
          </ac:spMkLst>
        </pc:spChg>
        <pc:spChg chg="mod">
          <ac:chgData name="Malcolm Cooke" userId="629abd82-4003-4907-b151-625ed5717e62" providerId="ADAL" clId="{732DB594-5FFF-4E17-8432-D4803C56965D}" dt="2023-04-20T16:15:38.958" v="367" actId="403"/>
          <ac:spMkLst>
            <pc:docMk/>
            <pc:sldMk cId="3175667676" sldId="265"/>
            <ac:spMk id="9" creationId="{00000000-0000-0000-0000-000000000000}"/>
          </ac:spMkLst>
        </pc:spChg>
        <pc:spChg chg="mod">
          <ac:chgData name="Malcolm Cooke" userId="629abd82-4003-4907-b151-625ed5717e62" providerId="ADAL" clId="{732DB594-5FFF-4E17-8432-D4803C56965D}" dt="2023-04-20T16:14:23.125" v="320" actId="14100"/>
          <ac:spMkLst>
            <pc:docMk/>
            <pc:sldMk cId="3175667676" sldId="265"/>
            <ac:spMk id="11" creationId="{00000000-0000-0000-0000-000000000000}"/>
          </ac:spMkLst>
        </pc:spChg>
        <pc:spChg chg="del">
          <ac:chgData name="Malcolm Cooke" userId="629abd82-4003-4907-b151-625ed5717e62" providerId="ADAL" clId="{732DB594-5FFF-4E17-8432-D4803C56965D}" dt="2023-04-20T16:14:24.536" v="321" actId="478"/>
          <ac:spMkLst>
            <pc:docMk/>
            <pc:sldMk cId="3175667676" sldId="265"/>
            <ac:spMk id="15" creationId="{00000000-0000-0000-0000-000000000000}"/>
          </ac:spMkLst>
        </pc:spChg>
      </pc:sldChg>
      <pc:sldChg chg="setBg">
        <pc:chgData name="Malcolm Cooke" userId="629abd82-4003-4907-b151-625ed5717e62" providerId="ADAL" clId="{732DB594-5FFF-4E17-8432-D4803C56965D}" dt="2023-04-20T09:44:05.024" v="2"/>
        <pc:sldMkLst>
          <pc:docMk/>
          <pc:sldMk cId="2514046669" sldId="275"/>
        </pc:sldMkLst>
      </pc:sldChg>
      <pc:sldChg chg="addSp modSp mod">
        <pc:chgData name="Malcolm Cooke" userId="629abd82-4003-4907-b151-625ed5717e62" providerId="ADAL" clId="{732DB594-5FFF-4E17-8432-D4803C56965D}" dt="2023-04-20T17:00:50.050" v="520" actId="108"/>
        <pc:sldMkLst>
          <pc:docMk/>
          <pc:sldMk cId="368718106" sldId="276"/>
        </pc:sldMkLst>
        <pc:spChg chg="add mod">
          <ac:chgData name="Malcolm Cooke" userId="629abd82-4003-4907-b151-625ed5717e62" providerId="ADAL" clId="{732DB594-5FFF-4E17-8432-D4803C56965D}" dt="2023-04-20T16:16:37.461" v="369" actId="931"/>
          <ac:spMkLst>
            <pc:docMk/>
            <pc:sldMk cId="368718106" sldId="276"/>
            <ac:spMk id="6" creationId="{AECA14FE-F3AD-AB69-8013-95E5E1296C75}"/>
          </ac:spMkLst>
        </pc:spChg>
        <pc:spChg chg="mod">
          <ac:chgData name="Malcolm Cooke" userId="629abd82-4003-4907-b151-625ed5717e62" providerId="ADAL" clId="{732DB594-5FFF-4E17-8432-D4803C56965D}" dt="2023-04-20T17:00:46.189" v="519" actId="108"/>
          <ac:spMkLst>
            <pc:docMk/>
            <pc:sldMk cId="368718106" sldId="276"/>
            <ac:spMk id="10" creationId="{14BFC318-1A35-4512-ADED-40374C15E1C1}"/>
          </ac:spMkLst>
        </pc:spChg>
        <pc:picChg chg="mod">
          <ac:chgData name="Malcolm Cooke" userId="629abd82-4003-4907-b151-625ed5717e62" providerId="ADAL" clId="{732DB594-5FFF-4E17-8432-D4803C56965D}" dt="2023-04-20T17:00:50.050" v="520" actId="108"/>
          <ac:picMkLst>
            <pc:docMk/>
            <pc:sldMk cId="368718106" sldId="276"/>
            <ac:picMk id="4" creationId="{5A93DA29-6218-4C3C-8A19-BC1D355AC6DF}"/>
          </ac:picMkLst>
        </pc:picChg>
        <pc:picChg chg="add mod">
          <ac:chgData name="Malcolm Cooke" userId="629abd82-4003-4907-b151-625ed5717e62" providerId="ADAL" clId="{732DB594-5FFF-4E17-8432-D4803C56965D}" dt="2023-04-20T16:16:46.077" v="374" actId="1440"/>
          <ac:picMkLst>
            <pc:docMk/>
            <pc:sldMk cId="368718106" sldId="276"/>
            <ac:picMk id="5" creationId="{0EA278FC-8F57-8785-3C9A-37FD7E6BEF17}"/>
          </ac:picMkLst>
        </pc:picChg>
        <pc:picChg chg="mod">
          <ac:chgData name="Malcolm Cooke" userId="629abd82-4003-4907-b151-625ed5717e62" providerId="ADAL" clId="{732DB594-5FFF-4E17-8432-D4803C56965D}" dt="2023-04-20T17:00:26.288" v="516"/>
          <ac:picMkLst>
            <pc:docMk/>
            <pc:sldMk cId="368718106" sldId="276"/>
            <ac:picMk id="8" creationId="{982D5BE4-FF23-4296-840D-A5B467B7651C}"/>
          </ac:picMkLst>
        </pc:picChg>
      </pc:sldChg>
      <pc:sldChg chg="modSp mod">
        <pc:chgData name="Malcolm Cooke" userId="629abd82-4003-4907-b151-625ed5717e62" providerId="ADAL" clId="{732DB594-5FFF-4E17-8432-D4803C56965D}" dt="2023-04-20T16:18:53.547" v="462" actId="20577"/>
        <pc:sldMkLst>
          <pc:docMk/>
          <pc:sldMk cId="3089893039" sldId="277"/>
        </pc:sldMkLst>
        <pc:spChg chg="mod">
          <ac:chgData name="Malcolm Cooke" userId="629abd82-4003-4907-b151-625ed5717e62" providerId="ADAL" clId="{732DB594-5FFF-4E17-8432-D4803C56965D}" dt="2023-04-20T16:17:39.633" v="388" actId="20577"/>
          <ac:spMkLst>
            <pc:docMk/>
            <pc:sldMk cId="3089893039" sldId="277"/>
            <ac:spMk id="7" creationId="{00000000-0000-0000-0000-000000000000}"/>
          </ac:spMkLst>
        </pc:spChg>
        <pc:spChg chg="mod">
          <ac:chgData name="Malcolm Cooke" userId="629abd82-4003-4907-b151-625ed5717e62" providerId="ADAL" clId="{732DB594-5FFF-4E17-8432-D4803C56965D}" dt="2023-04-20T16:18:53.547" v="462" actId="20577"/>
          <ac:spMkLst>
            <pc:docMk/>
            <pc:sldMk cId="3089893039" sldId="277"/>
            <ac:spMk id="9" creationId="{00000000-0000-0000-0000-000000000000}"/>
          </ac:spMkLst>
        </pc:spChg>
        <pc:spChg chg="mod">
          <ac:chgData name="Malcolm Cooke" userId="629abd82-4003-4907-b151-625ed5717e62" providerId="ADAL" clId="{732DB594-5FFF-4E17-8432-D4803C56965D}" dt="2023-04-20T16:17:16.131" v="379" actId="14100"/>
          <ac:spMkLst>
            <pc:docMk/>
            <pc:sldMk cId="3089893039" sldId="277"/>
            <ac:spMk id="11" creationId="{00000000-0000-0000-0000-000000000000}"/>
          </ac:spMkLst>
        </pc:spChg>
        <pc:spChg chg="mod">
          <ac:chgData name="Malcolm Cooke" userId="629abd82-4003-4907-b151-625ed5717e62" providerId="ADAL" clId="{732DB594-5FFF-4E17-8432-D4803C56965D}" dt="2023-04-20T16:17:51.773" v="390" actId="14100"/>
          <ac:spMkLst>
            <pc:docMk/>
            <pc:sldMk cId="3089893039" sldId="277"/>
            <ac:spMk id="15" creationId="{00000000-0000-0000-0000-000000000000}"/>
          </ac:spMkLst>
        </pc:spChg>
      </pc:sldChg>
      <pc:sldChg chg="addSp delSp modSp mod">
        <pc:chgData name="Malcolm Cooke" userId="629abd82-4003-4907-b151-625ed5717e62" providerId="ADAL" clId="{732DB594-5FFF-4E17-8432-D4803C56965D}" dt="2023-04-20T16:21:07.098" v="480" actId="1076"/>
        <pc:sldMkLst>
          <pc:docMk/>
          <pc:sldMk cId="522415474" sldId="278"/>
        </pc:sldMkLst>
        <pc:spChg chg="add mod">
          <ac:chgData name="Malcolm Cooke" userId="629abd82-4003-4907-b151-625ed5717e62" providerId="ADAL" clId="{732DB594-5FFF-4E17-8432-D4803C56965D}" dt="2023-04-20T16:19:10.556" v="464" actId="14100"/>
          <ac:spMkLst>
            <pc:docMk/>
            <pc:sldMk cId="522415474" sldId="278"/>
            <ac:spMk id="3" creationId="{44067AB2-40E3-AE94-B7AD-0C10D6A9BDF9}"/>
          </ac:spMkLst>
        </pc:spChg>
        <pc:spChg chg="add del mod">
          <ac:chgData name="Malcolm Cooke" userId="629abd82-4003-4907-b151-625ed5717e62" providerId="ADAL" clId="{732DB594-5FFF-4E17-8432-D4803C56965D}" dt="2023-04-20T16:21:01.996" v="478" actId="478"/>
          <ac:spMkLst>
            <pc:docMk/>
            <pc:sldMk cId="522415474" sldId="278"/>
            <ac:spMk id="6" creationId="{EE2018E0-C971-03AC-7EEF-A0E7968C270A}"/>
          </ac:spMkLst>
        </pc:spChg>
        <pc:spChg chg="mod">
          <ac:chgData name="Malcolm Cooke" userId="629abd82-4003-4907-b151-625ed5717e62" providerId="ADAL" clId="{732DB594-5FFF-4E17-8432-D4803C56965D}" dt="2023-04-20T16:19:30.734" v="470" actId="403"/>
          <ac:spMkLst>
            <pc:docMk/>
            <pc:sldMk cId="522415474" sldId="278"/>
            <ac:spMk id="10" creationId="{68BD0489-260E-418F-8C5B-0CF560EE2D41}"/>
          </ac:spMkLst>
        </pc:spChg>
        <pc:spChg chg="mod">
          <ac:chgData name="Malcolm Cooke" userId="629abd82-4003-4907-b151-625ed5717e62" providerId="ADAL" clId="{732DB594-5FFF-4E17-8432-D4803C56965D}" dt="2023-04-20T16:19:54.727" v="473" actId="1076"/>
          <ac:spMkLst>
            <pc:docMk/>
            <pc:sldMk cId="522415474" sldId="278"/>
            <ac:spMk id="11" creationId="{B2E45727-5FA4-40CD-91F4-597F1EC08F02}"/>
          </ac:spMkLst>
        </pc:spChg>
        <pc:picChg chg="add mod">
          <ac:chgData name="Malcolm Cooke" userId="629abd82-4003-4907-b151-625ed5717e62" providerId="ADAL" clId="{732DB594-5FFF-4E17-8432-D4803C56965D}" dt="2023-04-20T16:21:07.098" v="480" actId="1076"/>
          <ac:picMkLst>
            <pc:docMk/>
            <pc:sldMk cId="522415474" sldId="278"/>
            <ac:picMk id="5" creationId="{272E5EC2-805D-708C-315F-D782098048E6}"/>
          </ac:picMkLst>
        </pc:picChg>
      </pc:sldChg>
      <pc:sldChg chg="addSp delSp modSp mod">
        <pc:chgData name="Malcolm Cooke" userId="629abd82-4003-4907-b151-625ed5717e62" providerId="ADAL" clId="{732DB594-5FFF-4E17-8432-D4803C56965D}" dt="2023-04-20T16:26:46.113" v="513" actId="1440"/>
        <pc:sldMkLst>
          <pc:docMk/>
          <pc:sldMk cId="3524647264" sldId="279"/>
        </pc:sldMkLst>
        <pc:picChg chg="add del mod">
          <ac:chgData name="Malcolm Cooke" userId="629abd82-4003-4907-b151-625ed5717e62" providerId="ADAL" clId="{732DB594-5FFF-4E17-8432-D4803C56965D}" dt="2023-04-20T16:26:31.777" v="508" actId="478"/>
          <ac:picMkLst>
            <pc:docMk/>
            <pc:sldMk cId="3524647264" sldId="279"/>
            <ac:picMk id="4" creationId="{C8F57CBC-60B3-3F71-7018-F7262302F3F4}"/>
          </ac:picMkLst>
        </pc:picChg>
        <pc:picChg chg="add del mod">
          <ac:chgData name="Malcolm Cooke" userId="629abd82-4003-4907-b151-625ed5717e62" providerId="ADAL" clId="{732DB594-5FFF-4E17-8432-D4803C56965D}" dt="2023-04-20T16:26:46.113" v="513" actId="1440"/>
          <ac:picMkLst>
            <pc:docMk/>
            <pc:sldMk cId="3524647264" sldId="279"/>
            <ac:picMk id="6" creationId="{9656E1A6-639C-7573-6389-E1085155BA7B}"/>
          </ac:picMkLst>
        </pc:picChg>
        <pc:picChg chg="mod">
          <ac:chgData name="Malcolm Cooke" userId="629abd82-4003-4907-b151-625ed5717e62" providerId="ADAL" clId="{732DB594-5FFF-4E17-8432-D4803C56965D}" dt="2023-04-20T16:22:03.330" v="488" actId="1076"/>
          <ac:picMkLst>
            <pc:docMk/>
            <pc:sldMk cId="3524647264" sldId="279"/>
            <ac:picMk id="7" creationId="{60399DE5-7BE1-4772-B2DC-A044FD92075B}"/>
          </ac:picMkLst>
        </pc:picChg>
      </pc:sldChg>
      <pc:sldChg chg="addSp delSp modSp mod">
        <pc:chgData name="Malcolm Cooke" userId="629abd82-4003-4907-b151-625ed5717e62" providerId="ADAL" clId="{732DB594-5FFF-4E17-8432-D4803C56965D}" dt="2023-04-20T16:25:39.898" v="499" actId="1440"/>
        <pc:sldMkLst>
          <pc:docMk/>
          <pc:sldMk cId="2106095098" sldId="280"/>
        </pc:sldMkLst>
        <pc:spChg chg="del mod">
          <ac:chgData name="Malcolm Cooke" userId="629abd82-4003-4907-b151-625ed5717e62" providerId="ADAL" clId="{732DB594-5FFF-4E17-8432-D4803C56965D}" dt="2023-04-20T16:21:18.497" v="482" actId="478"/>
          <ac:spMkLst>
            <pc:docMk/>
            <pc:sldMk cId="2106095098" sldId="280"/>
            <ac:spMk id="3" creationId="{822D85E0-E335-4B13-BA59-A9DB9CCB93D1}"/>
          </ac:spMkLst>
        </pc:spChg>
        <pc:spChg chg="add del mod">
          <ac:chgData name="Malcolm Cooke" userId="629abd82-4003-4907-b151-625ed5717e62" providerId="ADAL" clId="{732DB594-5FFF-4E17-8432-D4803C56965D}" dt="2023-04-20T16:25:18.605" v="492" actId="478"/>
          <ac:spMkLst>
            <pc:docMk/>
            <pc:sldMk cId="2106095098" sldId="280"/>
            <ac:spMk id="7" creationId="{133D7530-EE38-FA9A-B858-D9C65AEC5CBF}"/>
          </ac:spMkLst>
        </pc:spChg>
        <pc:picChg chg="mod">
          <ac:chgData name="Malcolm Cooke" userId="629abd82-4003-4907-b151-625ed5717e62" providerId="ADAL" clId="{732DB594-5FFF-4E17-8432-D4803C56965D}" dt="2023-04-20T16:21:42.019" v="485"/>
          <ac:picMkLst>
            <pc:docMk/>
            <pc:sldMk cId="2106095098" sldId="280"/>
            <ac:picMk id="5" creationId="{5AE36D84-A21C-4DB2-A6AF-8356C9CD9550}"/>
          </ac:picMkLst>
        </pc:picChg>
        <pc:picChg chg="add mod modCrop">
          <ac:chgData name="Malcolm Cooke" userId="629abd82-4003-4907-b151-625ed5717e62" providerId="ADAL" clId="{732DB594-5FFF-4E17-8432-D4803C56965D}" dt="2023-04-20T16:25:39.898" v="499" actId="1440"/>
          <ac:picMkLst>
            <pc:docMk/>
            <pc:sldMk cId="2106095098" sldId="280"/>
            <ac:picMk id="6" creationId="{1FEE99E4-0B8B-0492-0468-FEA822679AE8}"/>
          </ac:picMkLst>
        </pc:picChg>
      </pc:sldChg>
      <pc:sldChg chg="delSp modSp mod">
        <pc:chgData name="Malcolm Cooke" userId="629abd82-4003-4907-b151-625ed5717e62" providerId="ADAL" clId="{732DB594-5FFF-4E17-8432-D4803C56965D}" dt="2023-04-20T16:27:13.825" v="515" actId="478"/>
        <pc:sldMkLst>
          <pc:docMk/>
          <pc:sldMk cId="1043598236" sldId="281"/>
        </pc:sldMkLst>
        <pc:spChg chg="del">
          <ac:chgData name="Malcolm Cooke" userId="629abd82-4003-4907-b151-625ed5717e62" providerId="ADAL" clId="{732DB594-5FFF-4E17-8432-D4803C56965D}" dt="2023-04-20T16:27:13.825" v="515" actId="478"/>
          <ac:spMkLst>
            <pc:docMk/>
            <pc:sldMk cId="1043598236" sldId="281"/>
            <ac:spMk id="3" creationId="{ADDA988B-667F-490E-8DDD-85AF797C4604}"/>
          </ac:spMkLst>
        </pc:spChg>
        <pc:picChg chg="mod">
          <ac:chgData name="Malcolm Cooke" userId="629abd82-4003-4907-b151-625ed5717e62" providerId="ADAL" clId="{732DB594-5FFF-4E17-8432-D4803C56965D}" dt="2023-04-20T16:27:09.627" v="514"/>
          <ac:picMkLst>
            <pc:docMk/>
            <pc:sldMk cId="1043598236" sldId="281"/>
            <ac:picMk id="5" creationId="{180BD403-C01A-4073-AC12-AB98DB75CFD9}"/>
          </ac:picMkLst>
        </pc:picChg>
      </pc:sldChg>
      <pc:sldMasterChg chg="setBg modSldLayout">
        <pc:chgData name="Malcolm Cooke" userId="629abd82-4003-4907-b151-625ed5717e62" providerId="ADAL" clId="{732DB594-5FFF-4E17-8432-D4803C56965D}" dt="2023-04-20T09:44:05.024" v="2"/>
        <pc:sldMasterMkLst>
          <pc:docMk/>
          <pc:sldMasterMk cId="3236417951" sldId="2147483648"/>
        </pc:sldMasterMkLst>
        <pc:sldLayoutChg chg="setBg">
          <pc:chgData name="Malcolm Cooke" userId="629abd82-4003-4907-b151-625ed5717e62" providerId="ADAL" clId="{732DB594-5FFF-4E17-8432-D4803C56965D}" dt="2023-04-20T09:44:05.024" v="2"/>
          <pc:sldLayoutMkLst>
            <pc:docMk/>
            <pc:sldMasterMk cId="3236417951" sldId="2147483648"/>
            <pc:sldLayoutMk cId="3925026473" sldId="2147483649"/>
          </pc:sldLayoutMkLst>
        </pc:sldLayoutChg>
        <pc:sldLayoutChg chg="setBg">
          <pc:chgData name="Malcolm Cooke" userId="629abd82-4003-4907-b151-625ed5717e62" providerId="ADAL" clId="{732DB594-5FFF-4E17-8432-D4803C56965D}" dt="2023-04-20T09:44:05.024" v="2"/>
          <pc:sldLayoutMkLst>
            <pc:docMk/>
            <pc:sldMasterMk cId="3236417951" sldId="2147483648"/>
            <pc:sldLayoutMk cId="1027407544" sldId="2147483650"/>
          </pc:sldLayoutMkLst>
        </pc:sldLayoutChg>
        <pc:sldLayoutChg chg="setBg">
          <pc:chgData name="Malcolm Cooke" userId="629abd82-4003-4907-b151-625ed5717e62" providerId="ADAL" clId="{732DB594-5FFF-4E17-8432-D4803C56965D}" dt="2023-04-20T09:44:05.024" v="2"/>
          <pc:sldLayoutMkLst>
            <pc:docMk/>
            <pc:sldMasterMk cId="3236417951" sldId="2147483648"/>
            <pc:sldLayoutMk cId="2020808880" sldId="2147483651"/>
          </pc:sldLayoutMkLst>
        </pc:sldLayoutChg>
        <pc:sldLayoutChg chg="setBg">
          <pc:chgData name="Malcolm Cooke" userId="629abd82-4003-4907-b151-625ed5717e62" providerId="ADAL" clId="{732DB594-5FFF-4E17-8432-D4803C56965D}" dt="2023-04-20T09:44:05.024" v="2"/>
          <pc:sldLayoutMkLst>
            <pc:docMk/>
            <pc:sldMasterMk cId="3236417951" sldId="2147483648"/>
            <pc:sldLayoutMk cId="4289210695" sldId="2147483652"/>
          </pc:sldLayoutMkLst>
        </pc:sldLayoutChg>
        <pc:sldLayoutChg chg="setBg">
          <pc:chgData name="Malcolm Cooke" userId="629abd82-4003-4907-b151-625ed5717e62" providerId="ADAL" clId="{732DB594-5FFF-4E17-8432-D4803C56965D}" dt="2023-04-20T09:44:05.024" v="2"/>
          <pc:sldLayoutMkLst>
            <pc:docMk/>
            <pc:sldMasterMk cId="3236417951" sldId="2147483648"/>
            <pc:sldLayoutMk cId="1400806906" sldId="2147483653"/>
          </pc:sldLayoutMkLst>
        </pc:sldLayoutChg>
        <pc:sldLayoutChg chg="setBg">
          <pc:chgData name="Malcolm Cooke" userId="629abd82-4003-4907-b151-625ed5717e62" providerId="ADAL" clId="{732DB594-5FFF-4E17-8432-D4803C56965D}" dt="2023-04-20T09:44:05.024" v="2"/>
          <pc:sldLayoutMkLst>
            <pc:docMk/>
            <pc:sldMasterMk cId="3236417951" sldId="2147483648"/>
            <pc:sldLayoutMk cId="872550306" sldId="2147483654"/>
          </pc:sldLayoutMkLst>
        </pc:sldLayoutChg>
        <pc:sldLayoutChg chg="setBg">
          <pc:chgData name="Malcolm Cooke" userId="629abd82-4003-4907-b151-625ed5717e62" providerId="ADAL" clId="{732DB594-5FFF-4E17-8432-D4803C56965D}" dt="2023-04-20T09:44:05.024" v="2"/>
          <pc:sldLayoutMkLst>
            <pc:docMk/>
            <pc:sldMasterMk cId="3236417951" sldId="2147483648"/>
            <pc:sldLayoutMk cId="2524985352" sldId="2147483655"/>
          </pc:sldLayoutMkLst>
        </pc:sldLayoutChg>
        <pc:sldLayoutChg chg="setBg">
          <pc:chgData name="Malcolm Cooke" userId="629abd82-4003-4907-b151-625ed5717e62" providerId="ADAL" clId="{732DB594-5FFF-4E17-8432-D4803C56965D}" dt="2023-04-20T09:44:05.024" v="2"/>
          <pc:sldLayoutMkLst>
            <pc:docMk/>
            <pc:sldMasterMk cId="3236417951" sldId="2147483648"/>
            <pc:sldLayoutMk cId="2914626775" sldId="2147483656"/>
          </pc:sldLayoutMkLst>
        </pc:sldLayoutChg>
        <pc:sldLayoutChg chg="setBg">
          <pc:chgData name="Malcolm Cooke" userId="629abd82-4003-4907-b151-625ed5717e62" providerId="ADAL" clId="{732DB594-5FFF-4E17-8432-D4803C56965D}" dt="2023-04-20T09:44:05.024" v="2"/>
          <pc:sldLayoutMkLst>
            <pc:docMk/>
            <pc:sldMasterMk cId="3236417951" sldId="2147483648"/>
            <pc:sldLayoutMk cId="2750276153" sldId="2147483657"/>
          </pc:sldLayoutMkLst>
        </pc:sldLayoutChg>
        <pc:sldLayoutChg chg="setBg">
          <pc:chgData name="Malcolm Cooke" userId="629abd82-4003-4907-b151-625ed5717e62" providerId="ADAL" clId="{732DB594-5FFF-4E17-8432-D4803C56965D}" dt="2023-04-20T09:44:05.024" v="2"/>
          <pc:sldLayoutMkLst>
            <pc:docMk/>
            <pc:sldMasterMk cId="3236417951" sldId="2147483648"/>
            <pc:sldLayoutMk cId="4032402647" sldId="2147483658"/>
          </pc:sldLayoutMkLst>
        </pc:sldLayoutChg>
        <pc:sldLayoutChg chg="setBg">
          <pc:chgData name="Malcolm Cooke" userId="629abd82-4003-4907-b151-625ed5717e62" providerId="ADAL" clId="{732DB594-5FFF-4E17-8432-D4803C56965D}" dt="2023-04-20T09:44:05.024" v="2"/>
          <pc:sldLayoutMkLst>
            <pc:docMk/>
            <pc:sldMasterMk cId="3236417951" sldId="2147483648"/>
            <pc:sldLayoutMk cId="3088202013" sldId="214748365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4411A1-D9A0-4A64-9E49-D4C28A08B867}" type="datetimeFigureOut">
              <a:rPr lang="en-GB" smtClean="0"/>
              <a:t>20/04/2023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B0A785-6593-49A1-9F2D-D6C45C84A6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0819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E84F9-B196-4B9C-B27E-F5CFD5F57A3E}" type="datetimeFigureOut">
              <a:rPr lang="en-GB" smtClean="0"/>
              <a:t>20/04/2023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3521-B59B-4227-8B33-186AF1638A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5026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E84F9-B196-4B9C-B27E-F5CFD5F57A3E}" type="datetimeFigureOut">
              <a:rPr lang="en-GB" smtClean="0"/>
              <a:t>20/04/2023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3521-B59B-4227-8B33-186AF1638A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2402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E84F9-B196-4B9C-B27E-F5CFD5F57A3E}" type="datetimeFigureOut">
              <a:rPr lang="en-GB" smtClean="0"/>
              <a:t>20/04/2023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3521-B59B-4227-8B33-186AF1638A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8202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E84F9-B196-4B9C-B27E-F5CFD5F57A3E}" type="datetimeFigureOut">
              <a:rPr lang="en-GB" smtClean="0"/>
              <a:t>20/04/2023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3521-B59B-4227-8B33-186AF1638A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7407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E84F9-B196-4B9C-B27E-F5CFD5F57A3E}" type="datetimeFigureOut">
              <a:rPr lang="en-GB" smtClean="0"/>
              <a:t>20/04/2023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3521-B59B-4227-8B33-186AF1638A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0808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E84F9-B196-4B9C-B27E-F5CFD5F57A3E}" type="datetimeFigureOut">
              <a:rPr lang="en-GB" smtClean="0"/>
              <a:t>20/04/2023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3521-B59B-4227-8B33-186AF1638A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9210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E84F9-B196-4B9C-B27E-F5CFD5F57A3E}" type="datetimeFigureOut">
              <a:rPr lang="en-GB" smtClean="0"/>
              <a:t>20/04/2023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3521-B59B-4227-8B33-186AF1638A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0806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E84F9-B196-4B9C-B27E-F5CFD5F57A3E}" type="datetimeFigureOut">
              <a:rPr lang="en-GB" smtClean="0"/>
              <a:t>20/04/2023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3521-B59B-4227-8B33-186AF1638A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2550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E84F9-B196-4B9C-B27E-F5CFD5F57A3E}" type="datetimeFigureOut">
              <a:rPr lang="en-GB" smtClean="0"/>
              <a:t>20/04/2023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3521-B59B-4227-8B33-186AF1638A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4985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E84F9-B196-4B9C-B27E-F5CFD5F57A3E}" type="datetimeFigureOut">
              <a:rPr lang="en-GB" smtClean="0"/>
              <a:t>20/04/2023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3521-B59B-4227-8B33-186AF1638A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4626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E84F9-B196-4B9C-B27E-F5CFD5F57A3E}" type="datetimeFigureOut">
              <a:rPr lang="en-GB" smtClean="0"/>
              <a:t>20/04/2023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3521-B59B-4227-8B33-186AF1638A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0276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9E84F9-B196-4B9C-B27E-F5CFD5F57A3E}" type="datetimeFigureOut">
              <a:rPr lang="en-GB" smtClean="0"/>
              <a:t>20/04/2023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BC3521-B59B-4227-8B33-186AF1638A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6417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ponderingmind.org/2013/05/30/girl-under-a-colored-umbrella/" TargetMode="External"/><Relationship Id="rId5" Type="http://schemas.openxmlformats.org/officeDocument/2006/relationships/image" Target="../media/image24.jp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xhere.com/en/photo/506217" TargetMode="External"/><Relationship Id="rId5" Type="http://schemas.openxmlformats.org/officeDocument/2006/relationships/image" Target="../media/image26.jp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ixabay.com/en/package-shipping-made-post-office-1512783/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ommons.wikimedia.org/wiki/File:Coffee_break_(3457656569).jpg" TargetMode="Externa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penclipart.org/detail/120589/mass-energy-equivalence-formula-2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hyperlink" Target="http://cooking.stackexchange.com/questions/73870/how-should-i-read-a-thermometer-when-its-got-an-extra-indicator-line" TargetMode="External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12" Type="http://schemas.openxmlformats.org/officeDocument/2006/relationships/image" Target="../media/image19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microsoft.com/office/2007/relationships/hdphoto" Target="../media/hdphoto3.wdp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microsoft.com/office/2007/relationships/hdphoto" Target="../media/hdphoto2.wdp"/><Relationship Id="rId9" Type="http://schemas.openxmlformats.org/officeDocument/2006/relationships/image" Target="../media/image17.png"/><Relationship Id="rId14" Type="http://schemas.openxmlformats.org/officeDocument/2006/relationships/hyperlink" Target="https://creativecommons.org/licenses/by-sa/3.0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howtosavetheworld.ca/2004/08/31/the-chemical-soup-we-live-in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20437" y="1408831"/>
            <a:ext cx="10788072" cy="1572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Learning Objectives</a:t>
            </a:r>
          </a:p>
          <a:p>
            <a:pPr>
              <a:lnSpc>
                <a:spcPct val="150000"/>
              </a:lnSpc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To be able to :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Evaluate expressions and make substitutions in given formulae in words and symbols</a:t>
            </a:r>
          </a:p>
          <a:p>
            <a:pPr>
              <a:lnSpc>
                <a:spcPct val="150000"/>
              </a:lnSpc>
            </a:pPr>
            <a:endParaRPr lang="en-GB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71055" y="1256145"/>
            <a:ext cx="11286836" cy="2179235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ounded Rectangle 5"/>
          <p:cNvSpPr/>
          <p:nvPr/>
        </p:nvSpPr>
        <p:spPr>
          <a:xfrm>
            <a:off x="471055" y="3692106"/>
            <a:ext cx="11286836" cy="2948840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1533237" y="134072"/>
            <a:ext cx="9144000" cy="992764"/>
          </a:xfrm>
        </p:spPr>
        <p:txBody>
          <a:bodyPr>
            <a:normAutofit/>
          </a:bodyPr>
          <a:lstStyle/>
          <a:p>
            <a:r>
              <a:rPr lang="en-GB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Formula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D32BA56-95A7-4F7D-BAE6-D38471F2B7A9}"/>
              </a:ext>
            </a:extLst>
          </p:cNvPr>
          <p:cNvSpPr txBox="1"/>
          <p:nvPr/>
        </p:nvSpPr>
        <p:spPr>
          <a:xfrm>
            <a:off x="720437" y="3763386"/>
            <a:ext cx="3989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</a:rPr>
              <a:t>Recap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987959E-8061-467B-ADC5-949AC0546173}"/>
                  </a:ext>
                </a:extLst>
              </p:cNvPr>
              <p:cNvSpPr txBox="1"/>
              <p:nvPr/>
            </p:nvSpPr>
            <p:spPr>
              <a:xfrm>
                <a:off x="434109" y="4186550"/>
                <a:ext cx="5524915" cy="8935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1.  Add together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dirty="0"/>
                  <a:t>   and</a:t>
                </a: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987959E-8061-467B-ADC5-949AC05461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109" y="4186550"/>
                <a:ext cx="5524915" cy="893514"/>
              </a:xfrm>
              <a:prstGeom prst="rect">
                <a:avLst/>
              </a:prstGeom>
              <a:blipFill>
                <a:blip r:embed="rId2"/>
                <a:stretch>
                  <a:fillRect l="-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286EBA6E-A7AA-464A-AE78-5AC564547406}"/>
              </a:ext>
            </a:extLst>
          </p:cNvPr>
          <p:cNvSpPr txBox="1"/>
          <p:nvPr/>
        </p:nvSpPr>
        <p:spPr>
          <a:xfrm>
            <a:off x="708372" y="4942879"/>
            <a:ext cx="55369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Which deal is better?  </a:t>
            </a:r>
          </a:p>
          <a:p>
            <a:endParaRPr lang="en-GB" dirty="0"/>
          </a:p>
          <a:p>
            <a:r>
              <a:rPr lang="en-GB" dirty="0"/>
              <a:t>Deal A     One quarter off £1,200  </a:t>
            </a:r>
          </a:p>
          <a:p>
            <a:endParaRPr lang="en-GB" dirty="0"/>
          </a:p>
          <a:p>
            <a:r>
              <a:rPr lang="en-GB" dirty="0"/>
              <a:t>Deal B     Two fifths off £1,400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44D331D-3846-4E58-BF45-7EE88380113A}"/>
              </a:ext>
            </a:extLst>
          </p:cNvPr>
          <p:cNvSpPr txBox="1"/>
          <p:nvPr/>
        </p:nvSpPr>
        <p:spPr>
          <a:xfrm>
            <a:off x="6509596" y="4185284"/>
            <a:ext cx="464608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3.   Order the following decimal values..</a:t>
            </a:r>
          </a:p>
          <a:p>
            <a:endParaRPr lang="en-GB" dirty="0"/>
          </a:p>
          <a:p>
            <a:r>
              <a:rPr lang="en-GB" dirty="0"/>
              <a:t>0.032	0.3052	   0.5327	     0.0405</a:t>
            </a:r>
          </a:p>
          <a:p>
            <a:endParaRPr lang="en-GB" dirty="0"/>
          </a:p>
          <a:p>
            <a:endParaRPr lang="en-GB" dirty="0"/>
          </a:p>
          <a:p>
            <a:pPr marL="342900" indent="-342900">
              <a:buAutoNum type="arabicPeriod" startAt="4"/>
            </a:pPr>
            <a:r>
              <a:rPr lang="en-GB" dirty="0"/>
              <a:t>Round each value before multiplying</a:t>
            </a:r>
          </a:p>
          <a:p>
            <a:r>
              <a:rPr lang="en-GB" dirty="0"/>
              <a:t>    3.52   x   8.6         Do not use a calculator and show your workings.</a:t>
            </a:r>
          </a:p>
          <a:p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53B58C-0C4E-4F8E-86F4-C16088B15277}"/>
              </a:ext>
            </a:extLst>
          </p:cNvPr>
          <p:cNvSpPr txBox="1"/>
          <p:nvPr/>
        </p:nvSpPr>
        <p:spPr>
          <a:xfrm>
            <a:off x="434109" y="4942879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2.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63B7860-EA34-40FC-83AF-D5351D673B47}"/>
                  </a:ext>
                </a:extLst>
              </p:cNvPr>
              <p:cNvSpPr txBox="1"/>
              <p:nvPr/>
            </p:nvSpPr>
            <p:spPr>
              <a:xfrm>
                <a:off x="2838076" y="4248374"/>
                <a:ext cx="181139" cy="5250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63B7860-EA34-40FC-83AF-D5351D673B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8076" y="4248374"/>
                <a:ext cx="181139" cy="52501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40466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AE36D84-A21C-4DB2-A6AF-8356C9CD95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75919" y="391249"/>
            <a:ext cx="9604574" cy="6075501"/>
          </a:xfrm>
          <a:prstGeom prst="rect">
            <a:avLst/>
          </a:prstGeom>
        </p:spPr>
      </p:pic>
      <p:pic>
        <p:nvPicPr>
          <p:cNvPr id="2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CC10B7D3-ABB4-490F-98BB-26DF6543DB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507" y="326480"/>
            <a:ext cx="1172002" cy="1257727"/>
          </a:xfrm>
          <a:prstGeom prst="rect">
            <a:avLst/>
          </a:prstGeom>
        </p:spPr>
      </p:pic>
      <p:pic>
        <p:nvPicPr>
          <p:cNvPr id="6" name="Picture 5" descr="A person walking in the rain with an umbrella&#10;&#10;Description automatically generated">
            <a:extLst>
              <a:ext uri="{FF2B5EF4-FFF2-40B4-BE49-F238E27FC236}">
                <a16:creationId xmlns:a16="http://schemas.microsoft.com/office/drawing/2014/main" id="{1FEE99E4-0B8B-0492-0468-FEA822679AE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45659"/>
          <a:stretch/>
        </p:blipFill>
        <p:spPr>
          <a:xfrm>
            <a:off x="-82656" y="1871330"/>
            <a:ext cx="2330398" cy="32163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060950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0399DE5-7BE1-4772-B2DC-A044FD9207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74520" y="326480"/>
            <a:ext cx="10235582" cy="6480995"/>
          </a:xfrm>
          <a:prstGeom prst="rect">
            <a:avLst/>
          </a:prstGeom>
        </p:spPr>
      </p:pic>
      <p:pic>
        <p:nvPicPr>
          <p:cNvPr id="2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9FDD5076-3D35-487A-944B-F6C7708E36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507" y="326480"/>
            <a:ext cx="1172002" cy="1257727"/>
          </a:xfrm>
          <a:prstGeom prst="rect">
            <a:avLst/>
          </a:prstGeom>
        </p:spPr>
      </p:pic>
      <p:pic>
        <p:nvPicPr>
          <p:cNvPr id="6" name="Picture 5" descr="A large ship in the water&#10;&#10;Description automatically generated with medium confidence">
            <a:extLst>
              <a:ext uri="{FF2B5EF4-FFF2-40B4-BE49-F238E27FC236}">
                <a16:creationId xmlns:a16="http://schemas.microsoft.com/office/drawing/2014/main" id="{9656E1A6-639C-7573-6389-E1085155BA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8027763" y="334331"/>
            <a:ext cx="3833484" cy="24997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246472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80BD403-C01A-4073-AC12-AB98DB75CF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01310" y="186266"/>
            <a:ext cx="6799544" cy="6671733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50374A84-CA5F-4F19-8871-39BCA6A1C9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507" y="326480"/>
            <a:ext cx="1172002" cy="1257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598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223283" y="1655394"/>
            <a:ext cx="5550196" cy="490489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ounded Rectangle 10"/>
          <p:cNvSpPr/>
          <p:nvPr/>
        </p:nvSpPr>
        <p:spPr>
          <a:xfrm>
            <a:off x="6007396" y="1655394"/>
            <a:ext cx="5699316" cy="490489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951945" y="1159148"/>
            <a:ext cx="49229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Words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766899" y="1100669"/>
            <a:ext cx="60305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Solving Formulae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1505529" y="134072"/>
            <a:ext cx="9144000" cy="9927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u="sng">
                <a:solidFill>
                  <a:schemeClr val="tx1">
                    <a:lumMod val="75000"/>
                    <a:lumOff val="25000"/>
                  </a:schemeClr>
                </a:solidFill>
              </a:rPr>
              <a:t>STARTER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0874" y="1864119"/>
            <a:ext cx="5524051" cy="446705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Write a simple formula based on the word problem.</a:t>
            </a:r>
          </a:p>
          <a:p>
            <a:pPr>
              <a:lnSpc>
                <a:spcPct val="150000"/>
              </a:lnSpc>
            </a:pPr>
            <a:endParaRPr lang="en-GB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Thirty pounds deposit then two hundred pounds a week.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Eighty pounds per box plus delivery fee.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together all four lengths, then minus a width.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6302422" y="1682368"/>
                <a:ext cx="5404290" cy="51301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GB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4. Find the value of T in the formula                   T = u + v – s         u=2  v=6  s=4</a:t>
                </a:r>
              </a:p>
              <a:p>
                <a:pPr>
                  <a:lnSpc>
                    <a:spcPct val="150000"/>
                  </a:lnSpc>
                </a:pPr>
                <a:endParaRPr lang="en-GB" sz="24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GB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5.  Find the value of C  when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num>
                      <m:den>
                        <m:r>
                          <a:rPr lang="en-GB" sz="24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en-GB" sz="24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 =</m:t>
                    </m:r>
                    <m:r>
                      <a:rPr lang="en-GB" sz="24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        and    W = 30</a:t>
                </a:r>
              </a:p>
              <a:p>
                <a:pPr>
                  <a:lnSpc>
                    <a:spcPct val="150000"/>
                  </a:lnSpc>
                </a:pPr>
                <a:endParaRPr lang="en-GB" sz="24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GB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6.   8V + 10t        Find the value of the expression     when V= 5   and   t = 7.5</a:t>
                </a:r>
              </a:p>
              <a:p>
                <a:pPr marL="342900" indent="-342900">
                  <a:lnSpc>
                    <a:spcPct val="150000"/>
                  </a:lnSpc>
                  <a:buAutoNum type="alphaLcParenR" startAt="2"/>
                </a:pPr>
                <a:endParaRPr lang="en-GB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2422" y="1682368"/>
                <a:ext cx="5404290" cy="5130122"/>
              </a:xfrm>
              <a:prstGeom prst="rect">
                <a:avLst/>
              </a:prstGeom>
              <a:blipFill>
                <a:blip r:embed="rId2"/>
                <a:stretch>
                  <a:fillRect l="-1806" r="-106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1622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134177" y="171163"/>
            <a:ext cx="7886700" cy="1325563"/>
          </a:xfrm>
        </p:spPr>
        <p:txBody>
          <a:bodyPr/>
          <a:lstStyle/>
          <a:p>
            <a:pPr algn="ctr"/>
            <a:r>
              <a:rPr lang="en-GB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Writing Formulae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11692" y="4540103"/>
            <a:ext cx="10662709" cy="1910588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42260" y="4699591"/>
            <a:ext cx="10430539" cy="1834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</a:t>
            </a: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Another go…write a formula for this statement.</a:t>
            </a:r>
          </a:p>
          <a:p>
            <a:pPr marL="0" indent="0">
              <a:buNone/>
            </a:pP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a)           people split between         coaches times the ticket price  £         , plus £20</a:t>
            </a:r>
            <a:endParaRPr lang="en-GB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42F65F8-59A9-4261-80AC-EC22129841AF}"/>
              </a:ext>
            </a:extLst>
          </p:cNvPr>
          <p:cNvSpPr/>
          <p:nvPr/>
        </p:nvSpPr>
        <p:spPr>
          <a:xfrm>
            <a:off x="698643" y="1496726"/>
            <a:ext cx="11044719" cy="240745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56CA508-2577-4A57-9FF6-B00763645F99}"/>
              </a:ext>
            </a:extLst>
          </p:cNvPr>
          <p:cNvSpPr txBox="1">
            <a:spLocks/>
          </p:cNvSpPr>
          <p:nvPr/>
        </p:nvSpPr>
        <p:spPr>
          <a:xfrm>
            <a:off x="680170" y="1623141"/>
            <a:ext cx="10794714" cy="33297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Write a formula for this word statement…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	‘ An order of           units at £                per unit plus packaging at £           ’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31AA238-C9B0-4EE7-BE21-0696B02B4632}"/>
              </a:ext>
            </a:extLst>
          </p:cNvPr>
          <p:cNvSpPr/>
          <p:nvPr/>
        </p:nvSpPr>
        <p:spPr>
          <a:xfrm>
            <a:off x="4315797" y="2501670"/>
            <a:ext cx="381662" cy="3975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3EDCCCB-0DB9-4B98-911B-038F3B652A9C}"/>
              </a:ext>
            </a:extLst>
          </p:cNvPr>
          <p:cNvSpPr/>
          <p:nvPr/>
        </p:nvSpPr>
        <p:spPr>
          <a:xfrm>
            <a:off x="6299211" y="2501670"/>
            <a:ext cx="381662" cy="3975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5A4F62F-096D-4DBA-B7DE-25B8C6DB40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32443">
            <a:off x="9890550" y="259366"/>
            <a:ext cx="2172757" cy="100114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7DC50C4-C369-420C-9145-72B344F18A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886246">
            <a:off x="79854" y="207773"/>
            <a:ext cx="2172757" cy="100114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BC95503-BCDD-4A5A-A178-E1B356795CC5}"/>
              </a:ext>
            </a:extLst>
          </p:cNvPr>
          <p:cNvSpPr/>
          <p:nvPr/>
        </p:nvSpPr>
        <p:spPr>
          <a:xfrm>
            <a:off x="10692739" y="2501670"/>
            <a:ext cx="381662" cy="3975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A90EC2-0BA1-4BF2-A513-67D278530C90}"/>
              </a:ext>
            </a:extLst>
          </p:cNvPr>
          <p:cNvSpPr/>
          <p:nvPr/>
        </p:nvSpPr>
        <p:spPr>
          <a:xfrm>
            <a:off x="4282384" y="5162491"/>
            <a:ext cx="381662" cy="3975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C1ABAD9-969D-485F-BC58-916959F7AA83}"/>
              </a:ext>
            </a:extLst>
          </p:cNvPr>
          <p:cNvSpPr/>
          <p:nvPr/>
        </p:nvSpPr>
        <p:spPr>
          <a:xfrm>
            <a:off x="8934688" y="5105426"/>
            <a:ext cx="381662" cy="3975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86447D6-BA5C-41B7-B2D1-3F676F4BC8AD}"/>
              </a:ext>
            </a:extLst>
          </p:cNvPr>
          <p:cNvSpPr/>
          <p:nvPr/>
        </p:nvSpPr>
        <p:spPr>
          <a:xfrm>
            <a:off x="1166232" y="5153888"/>
            <a:ext cx="381662" cy="3975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5BC53428-E3BD-DC2D-DBA8-DB3F15CADD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0" y="2147814"/>
            <a:ext cx="1931399" cy="1756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4284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344882" y="59696"/>
            <a:ext cx="6172200" cy="1143000"/>
          </a:xfrm>
        </p:spPr>
        <p:txBody>
          <a:bodyPr/>
          <a:lstStyle/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Your turn…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0F4FFAF-DC4E-4860-90BF-32EFD815CAD1}"/>
              </a:ext>
            </a:extLst>
          </p:cNvPr>
          <p:cNvSpPr txBox="1"/>
          <p:nvPr/>
        </p:nvSpPr>
        <p:spPr>
          <a:xfrm>
            <a:off x="777300" y="1535325"/>
            <a:ext cx="10927019" cy="489364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AutoNum type="alphaLcParenR"/>
            </a:pPr>
            <a:r>
              <a:rPr lang="en-GB" sz="2400" dirty="0"/>
              <a:t>         teas at £           plus           coffees at £           minus discount of £       </a:t>
            </a:r>
          </a:p>
          <a:p>
            <a:r>
              <a:rPr lang="en-GB" sz="2400" dirty="0"/>
              <a:t>equals the total bill</a:t>
            </a:r>
          </a:p>
          <a:p>
            <a:endParaRPr lang="en-GB" sz="2400" dirty="0"/>
          </a:p>
          <a:p>
            <a:r>
              <a:rPr lang="en-GB" sz="2400" dirty="0"/>
              <a:t>b) Multiply the length       by the width       by the height        then divide your answer by three, equals the volume     </a:t>
            </a:r>
          </a:p>
          <a:p>
            <a:endParaRPr lang="en-GB" sz="2400" dirty="0"/>
          </a:p>
          <a:p>
            <a:endParaRPr lang="en-GB" sz="2400" dirty="0"/>
          </a:p>
          <a:p>
            <a:r>
              <a:rPr lang="en-GB" sz="2400" dirty="0"/>
              <a:t>c) The number of people allowed in the club is           times greater than         sqm floor area plus             extra people</a:t>
            </a:r>
          </a:p>
          <a:p>
            <a:endParaRPr lang="en-GB" sz="2400" dirty="0"/>
          </a:p>
          <a:p>
            <a:endParaRPr lang="en-GB" sz="2400" dirty="0"/>
          </a:p>
          <a:p>
            <a:r>
              <a:rPr lang="en-GB" sz="2400" dirty="0"/>
              <a:t>d) Multiply the heart rate of            by minutes             then divide by          to get your fitness score 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0DEC775-9959-4638-9F34-79671D70DFD7}"/>
              </a:ext>
            </a:extLst>
          </p:cNvPr>
          <p:cNvSpPr/>
          <p:nvPr/>
        </p:nvSpPr>
        <p:spPr>
          <a:xfrm>
            <a:off x="340242" y="1481677"/>
            <a:ext cx="11364077" cy="526297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946D439-B890-4067-8878-31038B46EB96}"/>
              </a:ext>
            </a:extLst>
          </p:cNvPr>
          <p:cNvSpPr txBox="1"/>
          <p:nvPr/>
        </p:nvSpPr>
        <p:spPr>
          <a:xfrm>
            <a:off x="212013" y="961737"/>
            <a:ext cx="94312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1) Write a formula from the word statement. Use any suitable letters.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5AFCEC2-FC95-44EE-BF9C-D84148465F65}"/>
              </a:ext>
            </a:extLst>
          </p:cNvPr>
          <p:cNvSpPr/>
          <p:nvPr/>
        </p:nvSpPr>
        <p:spPr>
          <a:xfrm>
            <a:off x="2931279" y="1625906"/>
            <a:ext cx="381662" cy="3975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CA8266A-42A9-432F-B731-FF8343C3F52B}"/>
              </a:ext>
            </a:extLst>
          </p:cNvPr>
          <p:cNvSpPr/>
          <p:nvPr/>
        </p:nvSpPr>
        <p:spPr>
          <a:xfrm>
            <a:off x="4269804" y="1625905"/>
            <a:ext cx="381662" cy="3975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2C69E1B-B6C7-4818-B621-444D784BAF33}"/>
              </a:ext>
            </a:extLst>
          </p:cNvPr>
          <p:cNvSpPr/>
          <p:nvPr/>
        </p:nvSpPr>
        <p:spPr>
          <a:xfrm>
            <a:off x="1297477" y="1625907"/>
            <a:ext cx="381662" cy="3975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EB316BE-E6B2-4A03-9EDE-E7E9DB3B25C9}"/>
              </a:ext>
            </a:extLst>
          </p:cNvPr>
          <p:cNvSpPr/>
          <p:nvPr/>
        </p:nvSpPr>
        <p:spPr>
          <a:xfrm>
            <a:off x="3368337" y="2023470"/>
            <a:ext cx="381662" cy="3975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9317CF8-5B31-4593-8C61-7998ECDEDBAA}"/>
              </a:ext>
            </a:extLst>
          </p:cNvPr>
          <p:cNvSpPr/>
          <p:nvPr/>
        </p:nvSpPr>
        <p:spPr>
          <a:xfrm>
            <a:off x="6423783" y="1574241"/>
            <a:ext cx="381662" cy="3975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1F309F5-1810-4F9A-97BF-E69B0815AC66}"/>
              </a:ext>
            </a:extLst>
          </p:cNvPr>
          <p:cNvSpPr/>
          <p:nvPr/>
        </p:nvSpPr>
        <p:spPr>
          <a:xfrm>
            <a:off x="9580490" y="1574241"/>
            <a:ext cx="381662" cy="3975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C8F52F6-CBEF-48A1-B470-53B510EB9231}"/>
              </a:ext>
            </a:extLst>
          </p:cNvPr>
          <p:cNvSpPr/>
          <p:nvPr/>
        </p:nvSpPr>
        <p:spPr>
          <a:xfrm>
            <a:off x="6813614" y="4113166"/>
            <a:ext cx="381662" cy="3975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E11FC3B-8127-4A47-B1EB-9F3158BBB6D9}"/>
              </a:ext>
            </a:extLst>
          </p:cNvPr>
          <p:cNvSpPr/>
          <p:nvPr/>
        </p:nvSpPr>
        <p:spPr>
          <a:xfrm>
            <a:off x="4792573" y="4510731"/>
            <a:ext cx="381662" cy="3975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5C62D38-6E4C-4D21-95B5-B41A5568E56A}"/>
              </a:ext>
            </a:extLst>
          </p:cNvPr>
          <p:cNvSpPr/>
          <p:nvPr/>
        </p:nvSpPr>
        <p:spPr>
          <a:xfrm>
            <a:off x="9771321" y="4113166"/>
            <a:ext cx="381662" cy="3975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E6C64B3-F341-45DA-9818-626CD4187385}"/>
              </a:ext>
            </a:extLst>
          </p:cNvPr>
          <p:cNvSpPr/>
          <p:nvPr/>
        </p:nvSpPr>
        <p:spPr>
          <a:xfrm>
            <a:off x="2216528" y="4510731"/>
            <a:ext cx="381662" cy="3975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B2DB36F-4520-EFA9-99AE-76C30F86E6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886246">
            <a:off x="9851175" y="267341"/>
            <a:ext cx="2172757" cy="100114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25D9960-66A6-4713-11DF-94C957C0E421}"/>
              </a:ext>
            </a:extLst>
          </p:cNvPr>
          <p:cNvSpPr/>
          <p:nvPr/>
        </p:nvSpPr>
        <p:spPr>
          <a:xfrm>
            <a:off x="3559168" y="2652145"/>
            <a:ext cx="381662" cy="3975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C00B07B-C4A3-6FA8-AEF5-4CB7EC3C39FC}"/>
              </a:ext>
            </a:extLst>
          </p:cNvPr>
          <p:cNvSpPr/>
          <p:nvPr/>
        </p:nvSpPr>
        <p:spPr>
          <a:xfrm>
            <a:off x="5658589" y="2652145"/>
            <a:ext cx="381662" cy="3975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AC96D0-5F27-DCFE-89B3-7C38D3910ABE}"/>
              </a:ext>
            </a:extLst>
          </p:cNvPr>
          <p:cNvSpPr/>
          <p:nvPr/>
        </p:nvSpPr>
        <p:spPr>
          <a:xfrm>
            <a:off x="7758010" y="2637145"/>
            <a:ext cx="381662" cy="3975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237723-65FF-51B1-1533-40B16F7FFD1D}"/>
              </a:ext>
            </a:extLst>
          </p:cNvPr>
          <p:cNvSpPr/>
          <p:nvPr/>
        </p:nvSpPr>
        <p:spPr>
          <a:xfrm>
            <a:off x="4078973" y="3079258"/>
            <a:ext cx="381662" cy="3975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0EBC786-EE45-4484-8A5F-A0E9198DC39A}"/>
              </a:ext>
            </a:extLst>
          </p:cNvPr>
          <p:cNvSpPr/>
          <p:nvPr/>
        </p:nvSpPr>
        <p:spPr>
          <a:xfrm>
            <a:off x="4545969" y="5577531"/>
            <a:ext cx="381662" cy="3975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738EB18-872B-ACBD-E401-AD26A9350FC9}"/>
              </a:ext>
            </a:extLst>
          </p:cNvPr>
          <p:cNvSpPr/>
          <p:nvPr/>
        </p:nvSpPr>
        <p:spPr>
          <a:xfrm>
            <a:off x="6805445" y="5577531"/>
            <a:ext cx="381662" cy="3975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478DD46-AD2E-AF65-26BA-66023F299C1E}"/>
              </a:ext>
            </a:extLst>
          </p:cNvPr>
          <p:cNvSpPr/>
          <p:nvPr/>
        </p:nvSpPr>
        <p:spPr>
          <a:xfrm>
            <a:off x="9389659" y="5577531"/>
            <a:ext cx="381662" cy="3975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B660EB8-1BF2-C936-A1E5-6880C1931FC9}"/>
              </a:ext>
            </a:extLst>
          </p:cNvPr>
          <p:cNvSpPr/>
          <p:nvPr/>
        </p:nvSpPr>
        <p:spPr>
          <a:xfrm>
            <a:off x="2598190" y="6007786"/>
            <a:ext cx="381662" cy="3975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9" name="Picture 28" descr="A cup of coffee&#10;&#10;Description automatically generated with medium confidence">
            <a:extLst>
              <a:ext uri="{FF2B5EF4-FFF2-40B4-BE49-F238E27FC236}">
                <a16:creationId xmlns:a16="http://schemas.microsoft.com/office/drawing/2014/main" id="{ABF4356E-806D-C3A1-7854-B5009A46CA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0614314" y="1535325"/>
            <a:ext cx="1349908" cy="8968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13157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49148" y="109194"/>
            <a:ext cx="7886700" cy="1325563"/>
          </a:xfrm>
        </p:spPr>
        <p:txBody>
          <a:bodyPr/>
          <a:lstStyle/>
          <a:p>
            <a:pPr algn="ctr"/>
            <a:r>
              <a:rPr lang="en-GB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Evaluating Expressions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1C06584-8EA3-48FA-B477-678B4AF7D0B3}"/>
              </a:ext>
            </a:extLst>
          </p:cNvPr>
          <p:cNvSpPr txBox="1"/>
          <p:nvPr/>
        </p:nvSpPr>
        <p:spPr>
          <a:xfrm>
            <a:off x="913031" y="1434757"/>
            <a:ext cx="99442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Evaluate this expression in the example below</a:t>
            </a:r>
          </a:p>
          <a:p>
            <a:endParaRPr lang="en-GB" sz="2400" dirty="0"/>
          </a:p>
          <a:p>
            <a:r>
              <a:rPr lang="en-GB" sz="2400" dirty="0"/>
              <a:t>Example:   2t – 4     when…  a)   t =   10,                 b)   t =  </a:t>
            </a:r>
            <a:r>
              <a:rPr lang="en-GB" sz="3200" dirty="0"/>
              <a:t>½</a:t>
            </a:r>
            <a:r>
              <a:rPr lang="en-GB" sz="2400" dirty="0"/>
              <a:t> ,               c)    t =  0.7   </a:t>
            </a:r>
          </a:p>
          <a:p>
            <a:endParaRPr lang="en-GB" sz="2400" dirty="0"/>
          </a:p>
          <a:p>
            <a:r>
              <a:rPr lang="en-GB" sz="2400" dirty="0"/>
              <a:t>Evaluate the following expressions below when we know that a=3 and b=8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0E7CE39-3E42-48F3-A0CC-CCE9F61667E2}"/>
              </a:ext>
            </a:extLst>
          </p:cNvPr>
          <p:cNvSpPr/>
          <p:nvPr/>
        </p:nvSpPr>
        <p:spPr>
          <a:xfrm>
            <a:off x="414670" y="1275907"/>
            <a:ext cx="11047228" cy="174374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E030C33-BE33-467B-87D9-69CC6AD80381}"/>
              </a:ext>
            </a:extLst>
          </p:cNvPr>
          <p:cNvSpPr/>
          <p:nvPr/>
        </p:nvSpPr>
        <p:spPr>
          <a:xfrm>
            <a:off x="913031" y="3647605"/>
            <a:ext cx="1858744" cy="304698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D72464-2FB4-4C75-9CAD-F96B55E300DC}"/>
              </a:ext>
            </a:extLst>
          </p:cNvPr>
          <p:cNvSpPr txBox="1"/>
          <p:nvPr/>
        </p:nvSpPr>
        <p:spPr>
          <a:xfrm>
            <a:off x="1278019" y="3752453"/>
            <a:ext cx="161392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Adding</a:t>
            </a:r>
          </a:p>
          <a:p>
            <a:endParaRPr lang="en-GB" sz="2400" dirty="0"/>
          </a:p>
          <a:p>
            <a:r>
              <a:rPr lang="en-GB" sz="2400" dirty="0"/>
              <a:t>2 + b</a:t>
            </a:r>
          </a:p>
          <a:p>
            <a:endParaRPr lang="en-GB" sz="2400" dirty="0"/>
          </a:p>
          <a:p>
            <a:r>
              <a:rPr lang="en-GB" sz="2400" dirty="0"/>
              <a:t>a + b</a:t>
            </a:r>
          </a:p>
          <a:p>
            <a:endParaRPr lang="en-GB" sz="2400" dirty="0"/>
          </a:p>
          <a:p>
            <a:r>
              <a:rPr lang="en-GB" sz="2400" dirty="0"/>
              <a:t>a + a + 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FBAF8A-21BC-437C-BCF3-85FBABDBBCE8}"/>
              </a:ext>
            </a:extLst>
          </p:cNvPr>
          <p:cNvSpPr txBox="1"/>
          <p:nvPr/>
        </p:nvSpPr>
        <p:spPr>
          <a:xfrm>
            <a:off x="3506179" y="3786873"/>
            <a:ext cx="167978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Subtracting</a:t>
            </a:r>
          </a:p>
          <a:p>
            <a:endParaRPr lang="en-GB" sz="2400" dirty="0"/>
          </a:p>
          <a:p>
            <a:r>
              <a:rPr lang="en-GB" sz="2400" dirty="0"/>
              <a:t>20 - a</a:t>
            </a:r>
          </a:p>
          <a:p>
            <a:endParaRPr lang="en-GB" sz="2400" dirty="0"/>
          </a:p>
          <a:p>
            <a:r>
              <a:rPr lang="en-GB" sz="2400" dirty="0"/>
              <a:t>b – a – a </a:t>
            </a:r>
          </a:p>
          <a:p>
            <a:endParaRPr lang="en-GB" sz="2400" dirty="0"/>
          </a:p>
          <a:p>
            <a:r>
              <a:rPr lang="en-GB" sz="3200" dirty="0"/>
              <a:t>-</a:t>
            </a:r>
            <a:r>
              <a:rPr lang="en-GB" sz="2400" dirty="0"/>
              <a:t> a – (b – a)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9A288FD-C860-430C-A4BE-8B0C0A027B57}"/>
              </a:ext>
            </a:extLst>
          </p:cNvPr>
          <p:cNvSpPr txBox="1"/>
          <p:nvPr/>
        </p:nvSpPr>
        <p:spPr>
          <a:xfrm>
            <a:off x="6036049" y="3786873"/>
            <a:ext cx="168538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Multiplying</a:t>
            </a:r>
          </a:p>
          <a:p>
            <a:endParaRPr lang="en-GB" sz="2400" dirty="0"/>
          </a:p>
          <a:p>
            <a:r>
              <a:rPr lang="en-GB" sz="2400" dirty="0"/>
              <a:t>5 ( 7 )</a:t>
            </a:r>
          </a:p>
          <a:p>
            <a:endParaRPr lang="en-GB" sz="2400" dirty="0"/>
          </a:p>
          <a:p>
            <a:r>
              <a:rPr lang="en-GB" sz="2400" dirty="0"/>
              <a:t>b ( a )  </a:t>
            </a:r>
          </a:p>
          <a:p>
            <a:endParaRPr lang="en-GB" sz="2400" dirty="0"/>
          </a:p>
          <a:p>
            <a:r>
              <a:rPr lang="en-GB" sz="2400" dirty="0"/>
              <a:t>a b a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7808631-0DE4-40EC-9DC3-04AB85EB777B}"/>
                  </a:ext>
                </a:extLst>
              </p:cNvPr>
              <p:cNvSpPr txBox="1"/>
              <p:nvPr/>
            </p:nvSpPr>
            <p:spPr>
              <a:xfrm>
                <a:off x="8343834" y="3752453"/>
                <a:ext cx="1618156" cy="2593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Dividing</a:t>
                </a:r>
              </a:p>
              <a:p>
                <a:endParaRPr lang="en-GB" sz="24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  <a:p>
                <a:endParaRPr lang="en-GB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7808631-0DE4-40EC-9DC3-04AB85EB77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3834" y="3752453"/>
                <a:ext cx="1618156" cy="2593082"/>
              </a:xfrm>
              <a:prstGeom prst="rect">
                <a:avLst/>
              </a:prstGeom>
              <a:blipFill>
                <a:blip r:embed="rId2"/>
                <a:stretch>
                  <a:fillRect l="-6038" t="-1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3A5204B-0B67-9CB6-84C9-B84A99E36508}"/>
              </a:ext>
            </a:extLst>
          </p:cNvPr>
          <p:cNvSpPr/>
          <p:nvPr/>
        </p:nvSpPr>
        <p:spPr>
          <a:xfrm>
            <a:off x="913031" y="2062715"/>
            <a:ext cx="2191676" cy="81870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F249C58-FF26-A565-63BC-0B3620FBA8B2}"/>
              </a:ext>
            </a:extLst>
          </p:cNvPr>
          <p:cNvSpPr/>
          <p:nvPr/>
        </p:nvSpPr>
        <p:spPr>
          <a:xfrm>
            <a:off x="3381551" y="3602207"/>
            <a:ext cx="1858744" cy="304698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F0644BDB-EE4F-274E-BD11-4CA2E2E11EB9}"/>
              </a:ext>
            </a:extLst>
          </p:cNvPr>
          <p:cNvSpPr/>
          <p:nvPr/>
        </p:nvSpPr>
        <p:spPr>
          <a:xfrm>
            <a:off x="5862692" y="3567787"/>
            <a:ext cx="1858744" cy="304698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9C33C8BC-1934-A082-2215-B054B5607E88}"/>
              </a:ext>
            </a:extLst>
          </p:cNvPr>
          <p:cNvSpPr/>
          <p:nvPr/>
        </p:nvSpPr>
        <p:spPr>
          <a:xfrm>
            <a:off x="8307416" y="3567787"/>
            <a:ext cx="1858744" cy="304698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pic>
        <p:nvPicPr>
          <p:cNvPr id="18" name="Picture 17" descr="Diagram, text&#10;&#10;Description automatically generated">
            <a:extLst>
              <a:ext uri="{FF2B5EF4-FFF2-40B4-BE49-F238E27FC236}">
                <a16:creationId xmlns:a16="http://schemas.microsoft.com/office/drawing/2014/main" id="{EE796D55-388B-B077-3A78-0BEC1E4850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20218145">
            <a:off x="9071206" y="530869"/>
            <a:ext cx="2401516" cy="1404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4882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344882" y="59696"/>
            <a:ext cx="6172200" cy="1143000"/>
          </a:xfrm>
        </p:spPr>
        <p:txBody>
          <a:bodyPr/>
          <a:lstStyle/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Your turn…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803021" y="2302223"/>
                <a:ext cx="4555957" cy="4459234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/>
              <a:p>
                <a:pPr marL="342900" indent="-342900">
                  <a:buAutoNum type="alphaLcParenR"/>
                </a:pPr>
                <a:r>
                  <a:rPr lang="en-GB" sz="2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Calibri"/>
                  </a:rPr>
                  <a:t>3v + 4                        v=6</a:t>
                </a:r>
              </a:p>
              <a:p>
                <a:pPr marL="342900" indent="-342900">
                  <a:buAutoNum type="alphaLcParenR"/>
                </a:pPr>
                <a:endParaRPr lang="en-GB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Calibri"/>
                </a:endParaRPr>
              </a:p>
              <a:p>
                <a:pPr marL="342900" indent="-342900">
                  <a:buAutoNum type="alphaLcParenR"/>
                </a:pPr>
                <a:r>
                  <a:rPr lang="en-GB" sz="2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Calibri"/>
                  </a:rPr>
                  <a:t>A – 3b + 6A  	A=8  b=2</a:t>
                </a:r>
              </a:p>
              <a:p>
                <a:pPr marL="342900" indent="-342900">
                  <a:buAutoNum type="alphaLcParenR"/>
                </a:pPr>
                <a:endParaRPr lang="en-GB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Calibri"/>
                </a:endParaRPr>
              </a:p>
              <a:p>
                <a:pPr marL="342900" indent="-342900">
                  <a:buAutoNum type="alphaLcParenR"/>
                </a:pPr>
                <a:r>
                  <a:rPr lang="en-GB" sz="2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Calibri"/>
                  </a:rPr>
                  <a:t>8 ( t – v) + v	             t=7  v=3</a:t>
                </a:r>
              </a:p>
              <a:p>
                <a:pPr marL="342900" indent="-342900">
                  <a:buAutoNum type="alphaLcParenR"/>
                </a:pPr>
                <a:endParaRPr lang="en-GB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Calibri"/>
                </a:endParaRPr>
              </a:p>
              <a:p>
                <a:pPr marL="342900" indent="-342900">
                  <a:buAutoNum type="alphaLcParenR"/>
                </a:pPr>
                <a:r>
                  <a:rPr lang="en-GB" sz="2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Calibri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fPr>
                      <m:num>
                        <m:r>
                          <a:rPr lang="en-GB" sz="28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14</m:t>
                        </m:r>
                        <m:r>
                          <a:rPr lang="en-GB" sz="28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𝑓</m:t>
                        </m:r>
                      </m:num>
                      <m:den>
                        <m:r>
                          <a:rPr lang="en-GB" sz="28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7</m:t>
                        </m:r>
                        <m:r>
                          <a:rPr lang="en-GB" sz="28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𝑗</m:t>
                        </m:r>
                      </m:den>
                    </m:f>
                  </m:oMath>
                </a14:m>
                <a:r>
                  <a:rPr lang="en-GB" sz="2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Calibri"/>
                  </a:rPr>
                  <a:t>	</a:t>
                </a:r>
                <a:r>
                  <a:rPr lang="en-GB" sz="2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Calibri"/>
                  </a:rPr>
                  <a:t>	             f=6  j=3</a:t>
                </a:r>
              </a:p>
              <a:p>
                <a:pPr marL="342900" indent="-342900">
                  <a:buAutoNum type="alphaLcParenR"/>
                </a:pPr>
                <a:endParaRPr lang="en-GB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Calibri"/>
                </a:endParaRPr>
              </a:p>
              <a:p>
                <a:pPr marL="342900" indent="-342900">
                  <a:buAutoNum type="alphaLcParenR"/>
                </a:pPr>
                <a:r>
                  <a:rPr lang="en-GB" sz="2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Calibri"/>
                  </a:rPr>
                  <a:t>6 + z – 4 + 7z	z=5</a:t>
                </a:r>
              </a:p>
              <a:p>
                <a:pPr marL="342900" indent="-342900">
                  <a:buAutoNum type="alphaLcParenR"/>
                </a:pPr>
                <a:endParaRPr lang="en-GB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Calibri"/>
                </a:endParaRPr>
              </a:p>
              <a:p>
                <a:pPr marL="342900" indent="-342900">
                  <a:buAutoNum type="alphaLcParenR"/>
                </a:pPr>
                <a:r>
                  <a:rPr lang="en-GB" sz="2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Calibri"/>
                  </a:rPr>
                  <a:t>u + ½ ( 8 + u )	u = 2</a:t>
                </a: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021" y="2302223"/>
                <a:ext cx="4555957" cy="4459234"/>
              </a:xfrm>
              <a:prstGeom prst="rect">
                <a:avLst/>
              </a:prstGeom>
              <a:blipFill>
                <a:blip r:embed="rId2"/>
                <a:stretch>
                  <a:fillRect l="-2142" t="-1368" b="-21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6245950" y="2189907"/>
                <a:ext cx="5549404" cy="76241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g)</a:t>
                </a:r>
                <a:r>
                  <a:rPr lang="en-GB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	y</a:t>
                </a:r>
                <a:r>
                  <a:rPr lang="en-GB" sz="2400" baseline="30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2</a:t>
                </a:r>
                <a:r>
                  <a:rPr lang="en-GB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+ 4		y=3</a:t>
                </a:r>
                <a:endParaRPr lang="en-GB" sz="2400" baseline="30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marL="342900" indent="-342900">
                  <a:buAutoNum type="alphaLcParenR" startAt="8"/>
                </a:pPr>
                <a:endParaRPr lang="en-GB" sz="2400" baseline="30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endParaRPr lang="en-GB" sz="2400" baseline="30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r>
                  <a:rPr lang="en-GB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h)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GB" sz="24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+ b</a:t>
                </a:r>
                <a:r>
                  <a:rPr lang="en-GB" sz="2400" baseline="30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2</a:t>
                </a:r>
                <a:r>
                  <a:rPr lang="en-GB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+ c</a:t>
                </a:r>
                <a:r>
                  <a:rPr lang="en-GB" sz="2400" baseline="30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2	</a:t>
                </a:r>
                <a:r>
                  <a:rPr lang="en-GB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a=2  b=3  c=2</a:t>
                </a:r>
                <a:endParaRPr lang="en-GB" sz="2400" baseline="30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endParaRPr lang="en-GB" sz="2400" baseline="30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r>
                  <a:rPr lang="en-GB" sz="2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i</a:t>
                </a:r>
                <a:r>
                  <a:rPr lang="en-GB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)	U + ½ t</a:t>
                </a:r>
                <a:r>
                  <a:rPr lang="en-GB" sz="2400" baseline="30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2	</a:t>
                </a:r>
                <a:r>
                  <a:rPr lang="en-GB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U=20     t</a:t>
                </a:r>
                <a:r>
                  <a:rPr lang="en-GB" sz="2400" baseline="30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2</a:t>
                </a:r>
                <a:r>
                  <a:rPr lang="en-GB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= 100</a:t>
                </a:r>
                <a:endParaRPr lang="en-GB" sz="2400" baseline="30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marL="342900" indent="-342900">
                  <a:buAutoNum type="alphaLcParenR" startAt="11"/>
                </a:pPr>
                <a:endParaRPr lang="en-GB" sz="2400" baseline="30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r>
                  <a:rPr lang="en-GB" sz="2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Calibri"/>
                  </a:rPr>
                  <a:t>j)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2800" b="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pPr>
                          <m:e>
                            <m:r>
                              <a:rPr lang="en-GB" sz="2800" b="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  <m:t>𝑚</m:t>
                            </m:r>
                          </m:e>
                          <m:sup>
                            <m:r>
                              <a:rPr lang="en-GB" sz="2800" b="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GB" sz="2800" b="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pPr>
                          <m:e>
                            <m:r>
                              <a:rPr lang="en-GB" sz="2800" b="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  <m:t>𝑛</m:t>
                            </m:r>
                          </m:e>
                          <m:sup>
                            <m:r>
                              <a:rPr lang="en-GB" sz="2800" b="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GB" sz="28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 </m:t>
                    </m:r>
                  </m:oMath>
                </a14:m>
                <a:r>
                  <a:rPr lang="en-GB" sz="2400" baseline="30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	</a:t>
                </a:r>
                <a:r>
                  <a:rPr lang="en-GB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	m=4     n=7</a:t>
                </a:r>
                <a:endParaRPr lang="en-GB" sz="2400" baseline="30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marL="342900" indent="-342900">
                  <a:buAutoNum type="alphaLcParenR" startAt="11"/>
                </a:pPr>
                <a:endParaRPr lang="en-GB" sz="2400" baseline="30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marL="342900" indent="-342900">
                  <a:buAutoNum type="alphaLcParenR" startAt="11"/>
                </a:pPr>
                <a:endParaRPr lang="en-GB" sz="2400" baseline="30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r>
                  <a:rPr lang="en-GB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k)	w(80 </a:t>
                </a:r>
                <a:r>
                  <a:rPr lang="en-GB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− 4</a:t>
                </a:r>
                <a:r>
                  <a:rPr lang="en-GB" sz="2400" baseline="30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r>
                  <a:rPr lang="en-GB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)</a:t>
                </a:r>
                <a:r>
                  <a:rPr lang="en-GB" sz="2400" baseline="30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	</a:t>
                </a:r>
                <a:r>
                  <a:rPr lang="en-GB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w=2</a:t>
                </a:r>
                <a:endParaRPr lang="en-GB" sz="2400" baseline="30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marL="342900" indent="-342900">
                  <a:buAutoNum type="alphaLcParenR" startAt="11"/>
                </a:pPr>
                <a:endParaRPr lang="en-GB" sz="2400" baseline="30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marL="342900" indent="-342900">
                  <a:buAutoNum type="alphaLcParenR" startAt="11"/>
                </a:pPr>
                <a:endParaRPr lang="en-GB" sz="2400" baseline="30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r>
                  <a:rPr lang="en-GB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l)	k</a:t>
                </a:r>
                <a:r>
                  <a:rPr lang="en-GB" sz="2400" baseline="30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2</a:t>
                </a:r>
                <a:r>
                  <a:rPr lang="en-GB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  <a:r>
                  <a:rPr lang="en-GB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− 2</a:t>
                </a:r>
                <a:r>
                  <a:rPr lang="en-GB" sz="2400" baseline="30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3</a:t>
                </a:r>
                <a:r>
                  <a:rPr lang="en-GB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(k)	k=4</a:t>
                </a:r>
              </a:p>
              <a:p>
                <a:pPr marL="342900" indent="-342900">
                  <a:buAutoNum type="alphaLcParenR" startAt="11"/>
                </a:pPr>
                <a:endParaRPr lang="en-GB" sz="2400" baseline="30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42900" indent="-342900">
                  <a:buAutoNum type="alphaLcParenR" startAt="11"/>
                </a:pPr>
                <a:endParaRPr lang="en-GB" sz="2400" baseline="30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42900" indent="-342900">
                  <a:buAutoNum type="alphaLcParenR" startAt="11"/>
                </a:pPr>
                <a:endParaRPr lang="en-GB" baseline="30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marL="342900" indent="-342900">
                  <a:buAutoNum type="alphaLcParenR" startAt="11"/>
                </a:pPr>
                <a:endParaRPr lang="en-GB" baseline="30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marL="342900" indent="-342900">
                  <a:buAutoNum type="alphaLcParenR" startAt="11"/>
                </a:pPr>
                <a:endParaRPr lang="en-GB" baseline="30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marL="342900" indent="-342900">
                  <a:buAutoNum type="alphaLcParenR" startAt="11"/>
                </a:pPr>
                <a:endParaRPr lang="en-GB" baseline="30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marL="342900" indent="-342900">
                  <a:buAutoNum type="alphaLcParenR" startAt="11"/>
                </a:pPr>
                <a:endParaRPr lang="en-GB" baseline="30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marL="342900" indent="-342900">
                  <a:buAutoNum type="alphaLcParenR" startAt="11"/>
                </a:pPr>
                <a:endParaRPr lang="en-GB" baseline="30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marL="342900" indent="-342900">
                  <a:buAutoNum type="alphaLcParenR" startAt="11"/>
                </a:pPr>
                <a:endParaRPr lang="en-GB" baseline="30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marL="342900" indent="-342900">
                  <a:buAutoNum type="alphaLcParenR" startAt="8"/>
                </a:pPr>
                <a:endParaRPr lang="en-GB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marL="342900" indent="-342900">
                  <a:buAutoNum type="alphaLcParenR" startAt="8"/>
                </a:pPr>
                <a:endParaRPr lang="en-GB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marL="342900" indent="-342900">
                  <a:buAutoNum type="alphaLcParenR" startAt="7"/>
                </a:pPr>
                <a:endParaRPr lang="en-GB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marL="342900" indent="-342900">
                  <a:buAutoNum type="alphaLcParenR" startAt="7"/>
                </a:pPr>
                <a:endParaRPr lang="en-GB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5950" y="2189907"/>
                <a:ext cx="5549404" cy="7624138"/>
              </a:xfrm>
              <a:prstGeom prst="rect">
                <a:avLst/>
              </a:prstGeom>
              <a:blipFill>
                <a:blip r:embed="rId3"/>
                <a:stretch>
                  <a:fillRect l="-1758" t="-6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ounded Rectangle 10"/>
          <p:cNvSpPr/>
          <p:nvPr/>
        </p:nvSpPr>
        <p:spPr>
          <a:xfrm>
            <a:off x="297712" y="1714761"/>
            <a:ext cx="5442929" cy="4930588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C16F755-05B3-4E49-808F-5B0633C35CBD}"/>
              </a:ext>
            </a:extLst>
          </p:cNvPr>
          <p:cNvSpPr txBox="1"/>
          <p:nvPr/>
        </p:nvSpPr>
        <p:spPr>
          <a:xfrm>
            <a:off x="672619" y="1274062"/>
            <a:ext cx="4555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Evaluate the following given the values shown: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8D5802-0F52-4ED7-87C6-A3B2E5B22F47}"/>
              </a:ext>
            </a:extLst>
          </p:cNvPr>
          <p:cNvSpPr txBox="1"/>
          <p:nvPr/>
        </p:nvSpPr>
        <p:spPr>
          <a:xfrm>
            <a:off x="6531723" y="1347444"/>
            <a:ext cx="3563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Find the value of:</a:t>
            </a:r>
          </a:p>
        </p:txBody>
      </p:sp>
      <p:sp>
        <p:nvSpPr>
          <p:cNvPr id="4" name="Rounded Rectangle 10">
            <a:extLst>
              <a:ext uri="{FF2B5EF4-FFF2-40B4-BE49-F238E27FC236}">
                <a16:creationId xmlns:a16="http://schemas.microsoft.com/office/drawing/2014/main" id="{29FDE7A3-8E66-41C2-D4EF-A538A200E89D}"/>
              </a:ext>
            </a:extLst>
          </p:cNvPr>
          <p:cNvSpPr/>
          <p:nvPr/>
        </p:nvSpPr>
        <p:spPr>
          <a:xfrm>
            <a:off x="6096000" y="1675827"/>
            <a:ext cx="5442929" cy="508563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6676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344882" y="59696"/>
            <a:ext cx="7750094" cy="11430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Substituting Values into Formulae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4BFC318-1A35-4512-ADED-40374C15E1C1}"/>
                  </a:ext>
                </a:extLst>
              </p:cNvPr>
              <p:cNvSpPr txBox="1"/>
              <p:nvPr/>
            </p:nvSpPr>
            <p:spPr>
              <a:xfrm>
                <a:off x="769737" y="1120676"/>
                <a:ext cx="10470918" cy="3059556"/>
              </a:xfrm>
              <a:prstGeom prst="rect">
                <a:avLst/>
              </a:prstGeom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Let’s put the value given into this formula to work out the Celsius temperature given the Fahrenheit</a:t>
                </a:r>
              </a:p>
              <a:p>
                <a:endParaRPr lang="en-GB" dirty="0"/>
              </a:p>
              <a:p>
                <a:endParaRPr lang="en-GB" dirty="0"/>
              </a:p>
              <a:p>
                <a:r>
                  <a:rPr lang="en-GB" sz="4000" dirty="0">
                    <a:solidFill>
                      <a:schemeClr val="accent6">
                        <a:lumMod val="75000"/>
                      </a:schemeClr>
                    </a:solidFill>
                  </a:rPr>
                  <a:t>C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00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sz="4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4000" dirty="0">
                    <a:solidFill>
                      <a:schemeClr val="accent6">
                        <a:lumMod val="75000"/>
                      </a:schemeClr>
                    </a:solidFill>
                  </a:rPr>
                  <a:t> F + 32</a:t>
                </a:r>
              </a:p>
              <a:p>
                <a:r>
                  <a:rPr lang="en-GB" dirty="0"/>
                  <a:t>			</a:t>
                </a:r>
                <a:r>
                  <a:rPr lang="en-GB" sz="2800" dirty="0"/>
                  <a:t>When  </a:t>
                </a:r>
                <a:r>
                  <a:rPr lang="en-GB" dirty="0"/>
                  <a:t>    </a:t>
                </a:r>
                <a:r>
                  <a:rPr lang="en-GB" sz="2800" dirty="0"/>
                  <a:t>F = 10 degrees   find	C    ……………….</a:t>
                </a:r>
              </a:p>
              <a:p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4BFC318-1A35-4512-ADED-40374C15E1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737" y="1120676"/>
                <a:ext cx="10470918" cy="3059556"/>
              </a:xfrm>
              <a:prstGeom prst="rect">
                <a:avLst/>
              </a:prstGeom>
              <a:blipFill>
                <a:blip r:embed="rId2"/>
                <a:stretch>
                  <a:fillRect l="-2037" t="-11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145CC86-AA32-461B-BEF3-D2347BA6F411}"/>
              </a:ext>
            </a:extLst>
          </p:cNvPr>
          <p:cNvSpPr/>
          <p:nvPr/>
        </p:nvSpPr>
        <p:spPr>
          <a:xfrm>
            <a:off x="497128" y="949276"/>
            <a:ext cx="10925135" cy="247972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82D5BE4-FF23-4296-840D-A5B467B765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9737" y="4411906"/>
            <a:ext cx="2314575" cy="1276350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630E026-E789-4CD5-85CD-A04A45C44405}"/>
              </a:ext>
            </a:extLst>
          </p:cNvPr>
          <p:cNvSpPr/>
          <p:nvPr/>
        </p:nvSpPr>
        <p:spPr>
          <a:xfrm>
            <a:off x="497128" y="3691589"/>
            <a:ext cx="2994218" cy="247972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BA86C25-A97F-4B6F-9BAE-5B52C00575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1428" y="5688256"/>
            <a:ext cx="390525" cy="40957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249FB69-B5CA-41CB-BFAD-F1D9CD6733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1227" y="5718135"/>
            <a:ext cx="371475" cy="32385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D24575A-44DB-4204-B036-70316AD0871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99850" y="5593006"/>
            <a:ext cx="276225" cy="50482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98F840D-A396-415A-A388-BD2A68B4514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93972" y="5707306"/>
            <a:ext cx="219075" cy="37147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682CC65-ED94-4F07-A248-5F43D56361C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13047" y="5694090"/>
            <a:ext cx="381000" cy="381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A705F35-E69D-4BC0-81FC-7E342E804AD7}"/>
              </a:ext>
            </a:extLst>
          </p:cNvPr>
          <p:cNvSpPr txBox="1"/>
          <p:nvPr/>
        </p:nvSpPr>
        <p:spPr>
          <a:xfrm>
            <a:off x="2672696" y="5460697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>
                <a:solidFill>
                  <a:srgbClr val="0070C0"/>
                </a:solidFill>
              </a:rPr>
              <a:t>2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126778F-26D6-45F9-82AF-6ABEB679A7E4}"/>
              </a:ext>
            </a:extLst>
          </p:cNvPr>
          <p:cNvSpPr txBox="1"/>
          <p:nvPr/>
        </p:nvSpPr>
        <p:spPr>
          <a:xfrm>
            <a:off x="669525" y="3834404"/>
            <a:ext cx="11621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Find V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93DA29-6218-4C3C-8A19-BC1D355AC6D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57923" y="4426552"/>
            <a:ext cx="2400300" cy="62865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30DF8464-0567-4D80-937A-81E3EF29161A}"/>
              </a:ext>
            </a:extLst>
          </p:cNvPr>
          <p:cNvSpPr/>
          <p:nvPr/>
        </p:nvSpPr>
        <p:spPr>
          <a:xfrm>
            <a:off x="3659346" y="3666430"/>
            <a:ext cx="2994218" cy="247972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4247A64-47FA-495A-B7A2-8434A5AFBF19}"/>
              </a:ext>
            </a:extLst>
          </p:cNvPr>
          <p:cNvSpPr txBox="1"/>
          <p:nvPr/>
        </p:nvSpPr>
        <p:spPr>
          <a:xfrm>
            <a:off x="3857923" y="3817547"/>
            <a:ext cx="11621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Find C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7DBD623-146F-47D5-B26B-922528BF4F5D}"/>
              </a:ext>
            </a:extLst>
          </p:cNvPr>
          <p:cNvSpPr txBox="1"/>
          <p:nvPr/>
        </p:nvSpPr>
        <p:spPr>
          <a:xfrm>
            <a:off x="3906130" y="5469144"/>
            <a:ext cx="29154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accent4">
                    <a:lumMod val="75000"/>
                  </a:schemeClr>
                </a:solidFill>
              </a:rPr>
              <a:t>a = 6   b = 10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5" name="Picture 4" descr="A picture containing text, device, indoor, gauge&#10;&#10;Description automatically generated">
            <a:extLst>
              <a:ext uri="{FF2B5EF4-FFF2-40B4-BE49-F238E27FC236}">
                <a16:creationId xmlns:a16="http://schemas.microsoft.com/office/drawing/2014/main" id="{0EA278FC-8F57-8785-3C9A-37FD7E6BEF1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7068348" y="3726441"/>
            <a:ext cx="5009116" cy="28176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ECA14FE-F3AD-AB69-8013-95E5E1296C75}"/>
              </a:ext>
            </a:extLst>
          </p:cNvPr>
          <p:cNvSpPr txBox="1"/>
          <p:nvPr/>
        </p:nvSpPr>
        <p:spPr>
          <a:xfrm>
            <a:off x="0" y="6858000"/>
            <a:ext cx="1219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13" tooltip="http://cooking.stackexchange.com/questions/73870/how-should-i-read-a-thermometer-when-its-got-an-extra-indicator-line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14" tooltip="https://creativecommons.org/licenses/by-sa/3.0/"/>
              </a:rPr>
              <a:t>CC BY-SA</a:t>
            </a:r>
            <a:endParaRPr lang="en-GB" sz="900"/>
          </a:p>
        </p:txBody>
      </p:sp>
    </p:spTree>
    <p:extLst>
      <p:ext uri="{BB962C8B-B14F-4D97-AF65-F5344CB8AC3E}">
        <p14:creationId xmlns:p14="http://schemas.microsoft.com/office/powerpoint/2010/main" val="3687181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344882" y="59696"/>
            <a:ext cx="6172200" cy="1143000"/>
          </a:xfrm>
        </p:spPr>
        <p:txBody>
          <a:bodyPr/>
          <a:lstStyle/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Your turn…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2619" y="2003617"/>
            <a:ext cx="5157261" cy="495520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AutoNum type="alphaLcParenR"/>
            </a:pPr>
            <a:r>
              <a:rPr lang="en-GB" sz="2800" dirty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16 + t = C		t=4    </a:t>
            </a:r>
          </a:p>
          <a:p>
            <a:pPr marL="342900" indent="-342900">
              <a:buAutoNum type="alphaLcParenR"/>
            </a:pPr>
            <a:endParaRPr lang="en-GB" sz="2800" dirty="0">
              <a:solidFill>
                <a:schemeClr val="tx1">
                  <a:lumMod val="65000"/>
                  <a:lumOff val="35000"/>
                </a:schemeClr>
              </a:solidFill>
              <a:cs typeface="Calibri"/>
            </a:endParaRPr>
          </a:p>
          <a:p>
            <a:pPr marL="342900" indent="-342900">
              <a:buAutoNum type="alphaLcParenR"/>
            </a:pPr>
            <a:r>
              <a:rPr lang="en-GB" sz="2800" dirty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80 – 2g = T	g=6</a:t>
            </a:r>
          </a:p>
          <a:p>
            <a:pPr marL="342900" indent="-342900">
              <a:buAutoNum type="alphaLcParenR"/>
            </a:pPr>
            <a:endParaRPr lang="en-GB" sz="2800" dirty="0">
              <a:solidFill>
                <a:schemeClr val="tx1">
                  <a:lumMod val="65000"/>
                  <a:lumOff val="35000"/>
                </a:schemeClr>
              </a:solidFill>
              <a:cs typeface="Calibri"/>
            </a:endParaRPr>
          </a:p>
          <a:p>
            <a:pPr marL="342900" indent="-342900">
              <a:buAutoNum type="alphaLcParenR"/>
            </a:pPr>
            <a:r>
              <a:rPr lang="en-GB" sz="2800" dirty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X = 3y + 4		y=3</a:t>
            </a:r>
          </a:p>
          <a:p>
            <a:pPr marL="342900" indent="-342900">
              <a:buAutoNum type="alphaLcParenR"/>
            </a:pPr>
            <a:endParaRPr lang="en-GB" sz="2800" dirty="0">
              <a:solidFill>
                <a:schemeClr val="tx1">
                  <a:lumMod val="65000"/>
                  <a:lumOff val="35000"/>
                </a:schemeClr>
              </a:solidFill>
              <a:cs typeface="Calibri"/>
            </a:endParaRPr>
          </a:p>
          <a:p>
            <a:pPr marL="342900" indent="-342900">
              <a:buAutoNum type="alphaLcParenR"/>
            </a:pPr>
            <a:r>
              <a:rPr lang="en-GB" sz="2800" dirty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19 –(u + v ) = S	u=2  v=7</a:t>
            </a:r>
          </a:p>
          <a:p>
            <a:pPr marL="342900" indent="-342900">
              <a:buAutoNum type="alphaLcParenR"/>
            </a:pPr>
            <a:endParaRPr lang="en-GB" sz="2800" dirty="0">
              <a:solidFill>
                <a:schemeClr val="tx1">
                  <a:lumMod val="65000"/>
                  <a:lumOff val="35000"/>
                </a:schemeClr>
              </a:solidFill>
              <a:cs typeface="Calibri"/>
            </a:endParaRPr>
          </a:p>
          <a:p>
            <a:pPr marL="342900" indent="-342900">
              <a:buAutoNum type="alphaLcParenR"/>
            </a:pPr>
            <a:r>
              <a:rPr lang="en-GB" sz="2800" dirty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a + a + 3 + b = M	</a:t>
            </a:r>
          </a:p>
          <a:p>
            <a:r>
              <a:rPr lang="en-GB" sz="2800" dirty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			a=1/2  b=21</a:t>
            </a:r>
          </a:p>
          <a:p>
            <a:pPr marL="342900" indent="-342900">
              <a:buAutoNum type="alphaLcParenR"/>
            </a:pPr>
            <a:endParaRPr lang="en-GB" dirty="0">
              <a:solidFill>
                <a:schemeClr val="tx1">
                  <a:lumMod val="65000"/>
                  <a:lumOff val="35000"/>
                </a:schemeClr>
              </a:solidFill>
              <a:cs typeface="Calibri"/>
            </a:endParaRPr>
          </a:p>
          <a:p>
            <a:pPr marL="342900" indent="-342900">
              <a:buAutoNum type="alphaLcParenR"/>
            </a:pPr>
            <a:endParaRPr lang="en-GB" dirty="0">
              <a:solidFill>
                <a:schemeClr val="tx1">
                  <a:lumMod val="65000"/>
                  <a:lumOff val="35000"/>
                </a:schemeClr>
              </a:solidFill>
              <a:cs typeface="Calibri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6393846" y="1861524"/>
                <a:ext cx="5125535" cy="74121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f)</a:t>
                </a:r>
                <a:r>
                  <a:rPr lang="en-GB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	</a:t>
                </a:r>
                <a:r>
                  <a:rPr lang="en-GB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y</a:t>
                </a:r>
                <a:r>
                  <a:rPr lang="en-GB" sz="2400" baseline="30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2</a:t>
                </a:r>
                <a:r>
                  <a:rPr lang="en-GB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+ 8  =  X	       y=3</a:t>
                </a:r>
                <a:endParaRPr lang="en-GB" sz="2400" baseline="30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marL="342900" indent="-342900">
                  <a:buAutoNum type="alphaLcParenR" startAt="8"/>
                </a:pPr>
                <a:endParaRPr lang="en-GB" sz="2400" baseline="30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r>
                  <a:rPr lang="en-GB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g)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GB" sz="24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+ b</a:t>
                </a:r>
                <a:r>
                  <a:rPr lang="en-GB" sz="2400" baseline="30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2</a:t>
                </a:r>
                <a:r>
                  <a:rPr lang="en-GB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+ c</a:t>
                </a:r>
                <a:r>
                  <a:rPr lang="en-GB" sz="2400" baseline="30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2 </a:t>
                </a:r>
                <a:r>
                  <a:rPr lang="en-GB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= T	       a=1  b=2  c=3</a:t>
                </a:r>
                <a:endParaRPr lang="en-GB" sz="2400" baseline="30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endParaRPr lang="en-GB" sz="2400" baseline="30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r>
                  <a:rPr lang="en-GB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h)	U + ½ t</a:t>
                </a:r>
                <a:r>
                  <a:rPr lang="en-GB" sz="2400" baseline="30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2 </a:t>
                </a:r>
                <a:r>
                  <a:rPr lang="en-GB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= V 	       U=10   t</a:t>
                </a:r>
                <a:r>
                  <a:rPr lang="en-GB" sz="2400" baseline="30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2</a:t>
                </a:r>
                <a:r>
                  <a:rPr lang="en-GB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= 81</a:t>
                </a:r>
                <a:endParaRPr lang="en-GB" sz="2400" baseline="30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marL="342900" indent="-342900">
                  <a:buAutoNum type="alphaLcParenR" startAt="11"/>
                </a:pPr>
                <a:endParaRPr lang="en-GB" sz="2400" baseline="30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marL="342900" indent="-342900">
                  <a:buAutoNum type="alphaLcParenR" startAt="11"/>
                </a:pPr>
                <a:endParaRPr lang="en-GB" sz="2400" baseline="30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r>
                  <a:rPr lang="en-GB" sz="24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Calibri"/>
                  </a:rPr>
                  <a:t>i</a:t>
                </a:r>
                <a:r>
                  <a:rPr lang="en-GB" sz="2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Calibri"/>
                  </a:rPr>
                  <a:t>)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2800" b="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pPr>
                          <m:e>
                            <m:r>
                              <a:rPr lang="en-GB" sz="2800" b="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  <m:t>𝑚</m:t>
                            </m:r>
                          </m:e>
                          <m:sup>
                            <m:r>
                              <a:rPr lang="en-GB" sz="2800" b="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GB" sz="2800" b="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pPr>
                          <m:e>
                            <m:r>
                              <a:rPr lang="en-GB" sz="2800" b="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  <m:t>𝑛</m:t>
                            </m:r>
                          </m:e>
                          <m:sup>
                            <m:r>
                              <a:rPr lang="en-GB" sz="2800" b="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GB" sz="28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 </m:t>
                    </m:r>
                  </m:oMath>
                </a14:m>
                <a:r>
                  <a:rPr lang="en-GB" sz="2400" baseline="30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  <a:r>
                  <a:rPr lang="en-GB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= n + P 	       m=6     n=2</a:t>
                </a:r>
                <a:endParaRPr lang="en-GB" sz="2400" baseline="30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marL="342900" indent="-342900">
                  <a:buAutoNum type="alphaLcParenR" startAt="11"/>
                </a:pPr>
                <a:endParaRPr lang="en-GB" sz="2400" baseline="30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marL="342900" indent="-342900">
                  <a:buAutoNum type="alphaLcParenR" startAt="11"/>
                </a:pPr>
                <a:endParaRPr lang="en-GB" sz="2400" baseline="30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r>
                  <a:rPr lang="en-GB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j)	X = w(15 </a:t>
                </a:r>
                <a:r>
                  <a:rPr lang="en-GB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− 3</a:t>
                </a:r>
                <a:r>
                  <a:rPr lang="en-GB" sz="2400" baseline="30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r>
                  <a:rPr lang="en-GB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)</a:t>
                </a:r>
                <a:r>
                  <a:rPr lang="en-GB" sz="2400" baseline="30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	            </a:t>
                </a:r>
                <a:r>
                  <a:rPr lang="en-GB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w=2</a:t>
                </a:r>
                <a:endParaRPr lang="en-GB" sz="2400" baseline="30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marL="342900" indent="-342900">
                  <a:buAutoNum type="alphaLcParenR" startAt="11"/>
                </a:pPr>
                <a:endParaRPr lang="en-GB" sz="2400" baseline="30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marL="342900" indent="-342900">
                  <a:buAutoNum type="alphaLcParenR" startAt="11"/>
                </a:pPr>
                <a:endParaRPr lang="en-GB" sz="2400" baseline="30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r>
                  <a:rPr lang="en-GB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k)	M = k</a:t>
                </a:r>
                <a:r>
                  <a:rPr lang="en-GB" sz="2400" baseline="30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2</a:t>
                </a:r>
                <a:r>
                  <a:rPr lang="en-GB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  <a:r>
                  <a:rPr lang="en-GB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− 3</a:t>
                </a:r>
                <a:r>
                  <a:rPr lang="en-GB" sz="2400" baseline="30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3</a:t>
                </a:r>
                <a:r>
                  <a:rPr lang="en-GB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(k)        k=4</a:t>
                </a:r>
              </a:p>
              <a:p>
                <a:pPr marL="342900" indent="-342900">
                  <a:buAutoNum type="alphaLcParenR" startAt="11"/>
                </a:pPr>
                <a:endParaRPr lang="en-GB" sz="2400" baseline="30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42900" indent="-342900">
                  <a:buAutoNum type="alphaLcParenR" startAt="11"/>
                </a:pPr>
                <a:endParaRPr lang="en-GB" baseline="30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42900" indent="-342900">
                  <a:buAutoNum type="alphaLcParenR" startAt="11"/>
                </a:pPr>
                <a:endParaRPr lang="en-GB" baseline="30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marL="342900" indent="-342900">
                  <a:buAutoNum type="alphaLcParenR" startAt="11"/>
                </a:pPr>
                <a:endParaRPr lang="en-GB" baseline="30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marL="342900" indent="-342900">
                  <a:buAutoNum type="alphaLcParenR" startAt="11"/>
                </a:pPr>
                <a:endParaRPr lang="en-GB" baseline="30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marL="342900" indent="-342900">
                  <a:buAutoNum type="alphaLcParenR" startAt="11"/>
                </a:pPr>
                <a:endParaRPr lang="en-GB" baseline="30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marL="342900" indent="-342900">
                  <a:buAutoNum type="alphaLcParenR" startAt="11"/>
                </a:pPr>
                <a:endParaRPr lang="en-GB" baseline="30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marL="342900" indent="-342900">
                  <a:buAutoNum type="alphaLcParenR" startAt="11"/>
                </a:pPr>
                <a:endParaRPr lang="en-GB" baseline="30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marL="342900" indent="-342900">
                  <a:buAutoNum type="alphaLcParenR" startAt="11"/>
                </a:pPr>
                <a:endParaRPr lang="en-GB" baseline="30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marL="342900" indent="-342900">
                  <a:buAutoNum type="alphaLcParenR" startAt="8"/>
                </a:pPr>
                <a:endParaRPr lang="en-GB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marL="342900" indent="-342900">
                  <a:buAutoNum type="alphaLcParenR" startAt="8"/>
                </a:pPr>
                <a:endParaRPr lang="en-GB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marL="342900" indent="-342900">
                  <a:buAutoNum type="alphaLcParenR" startAt="7"/>
                </a:pPr>
                <a:endParaRPr lang="en-GB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marL="342900" indent="-342900">
                  <a:buAutoNum type="alphaLcParenR" startAt="7"/>
                </a:pPr>
                <a:endParaRPr lang="en-GB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3846" y="1861524"/>
                <a:ext cx="5125535" cy="7412157"/>
              </a:xfrm>
              <a:prstGeom prst="rect">
                <a:avLst/>
              </a:prstGeom>
              <a:blipFill>
                <a:blip r:embed="rId2"/>
                <a:stretch>
                  <a:fillRect l="-1902" t="-658" r="-5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ounded Rectangle 10"/>
          <p:cNvSpPr/>
          <p:nvPr/>
        </p:nvSpPr>
        <p:spPr>
          <a:xfrm>
            <a:off x="340242" y="1714761"/>
            <a:ext cx="5400399" cy="4644292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162257" y="1700674"/>
            <a:ext cx="5400399" cy="484898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C16F755-05B3-4E49-808F-5B0633C35CBD}"/>
              </a:ext>
            </a:extLst>
          </p:cNvPr>
          <p:cNvSpPr txBox="1"/>
          <p:nvPr/>
        </p:nvSpPr>
        <p:spPr>
          <a:xfrm>
            <a:off x="672619" y="1274062"/>
            <a:ext cx="4555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Find the missing values in the Formulae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8D5802-0F52-4ED7-87C6-A3B2E5B22F47}"/>
              </a:ext>
            </a:extLst>
          </p:cNvPr>
          <p:cNvSpPr txBox="1"/>
          <p:nvPr/>
        </p:nvSpPr>
        <p:spPr>
          <a:xfrm>
            <a:off x="6531723" y="1347444"/>
            <a:ext cx="4987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Find the missing values in the Formulae</a:t>
            </a:r>
          </a:p>
        </p:txBody>
      </p:sp>
    </p:spTree>
    <p:extLst>
      <p:ext uri="{BB962C8B-B14F-4D97-AF65-F5344CB8AC3E}">
        <p14:creationId xmlns:p14="http://schemas.microsoft.com/office/powerpoint/2010/main" val="30898930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68BD0489-260E-418F-8C5B-0CF560EE2D41}"/>
              </a:ext>
            </a:extLst>
          </p:cNvPr>
          <p:cNvSpPr txBox="1"/>
          <p:nvPr/>
        </p:nvSpPr>
        <p:spPr>
          <a:xfrm>
            <a:off x="1464995" y="1789871"/>
            <a:ext cx="8582772" cy="452431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 dirty="0">
                <a:cs typeface="Calibri"/>
              </a:rPr>
              <a:t>Charmene has a baby called Louis</a:t>
            </a:r>
            <a:endParaRPr lang="en-GB" sz="2400" dirty="0"/>
          </a:p>
          <a:p>
            <a:r>
              <a:rPr lang="en-GB" sz="2400" dirty="0">
                <a:cs typeface="Calibri" panose="020F0502020204030204"/>
              </a:rPr>
              <a:t>Louis goes to the nursery.</a:t>
            </a:r>
          </a:p>
          <a:p>
            <a:endParaRPr lang="en-GB" sz="2400" dirty="0">
              <a:cs typeface="Calibri" panose="020F0502020204030204"/>
            </a:endParaRPr>
          </a:p>
          <a:p>
            <a:r>
              <a:rPr lang="en-GB" sz="2400" dirty="0">
                <a:cs typeface="Calibri" panose="020F0502020204030204"/>
              </a:rPr>
              <a:t>The nursery staff make up bottles of milk for Louis.</a:t>
            </a:r>
          </a:p>
          <a:p>
            <a:endParaRPr lang="en-GB" sz="2400" dirty="0">
              <a:cs typeface="Calibri" panose="020F0502020204030204"/>
            </a:endParaRPr>
          </a:p>
          <a:p>
            <a:r>
              <a:rPr lang="en-GB" sz="2400" dirty="0">
                <a:cs typeface="Calibri" panose="020F0502020204030204"/>
              </a:rPr>
              <a:t>Louis has 2 bottles of milk at the nursery each day.</a:t>
            </a:r>
          </a:p>
          <a:p>
            <a:r>
              <a:rPr lang="en-GB" sz="2400" dirty="0">
                <a:cs typeface="Calibri" panose="020F0502020204030204"/>
              </a:rPr>
              <a:t>Each bottle of milk needs 7 scoops of milk powder.</a:t>
            </a:r>
          </a:p>
          <a:p>
            <a:r>
              <a:rPr lang="en-GB" sz="2400" dirty="0">
                <a:cs typeface="Calibri" panose="020F0502020204030204"/>
              </a:rPr>
              <a:t>One scoop weighs 4.7g</a:t>
            </a:r>
          </a:p>
          <a:p>
            <a:endParaRPr lang="en-GB" sz="2400" dirty="0"/>
          </a:p>
          <a:p>
            <a:r>
              <a:rPr lang="en-GB" sz="2400" dirty="0"/>
              <a:t>Write a formula using b for bottles of milk, s for the number of scoops of milk powder and g for the weight of the powder, that will work out the total weight of any number of bottles of milk needed.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2E45727-5FA4-40CD-91F4-597F1EC08F02}"/>
              </a:ext>
            </a:extLst>
          </p:cNvPr>
          <p:cNvSpPr txBox="1"/>
          <p:nvPr/>
        </p:nvSpPr>
        <p:spPr>
          <a:xfrm>
            <a:off x="10311216" y="5465361"/>
            <a:ext cx="17226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[ 3 Marks ]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9E7B1854-D1CA-4F89-8A95-6C1E66FEE2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507" y="326480"/>
            <a:ext cx="1172002" cy="1257727"/>
          </a:xfrm>
          <a:prstGeom prst="rect">
            <a:avLst/>
          </a:prstGeom>
        </p:spPr>
      </p:pic>
      <p:sp>
        <p:nvSpPr>
          <p:cNvPr id="3" name="Rounded Rectangle 10">
            <a:extLst>
              <a:ext uri="{FF2B5EF4-FFF2-40B4-BE49-F238E27FC236}">
                <a16:creationId xmlns:a16="http://schemas.microsoft.com/office/drawing/2014/main" id="{44067AB2-40E3-AE94-B7AD-0C10D6A9BDF9}"/>
              </a:ext>
            </a:extLst>
          </p:cNvPr>
          <p:cNvSpPr/>
          <p:nvPr/>
        </p:nvSpPr>
        <p:spPr>
          <a:xfrm>
            <a:off x="340242" y="1714761"/>
            <a:ext cx="11513993" cy="4644292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Picture 4" descr="A picture containing wall, indoor, tableware, bottle&#10;&#10;Description automatically generated">
            <a:extLst>
              <a:ext uri="{FF2B5EF4-FFF2-40B4-BE49-F238E27FC236}">
                <a16:creationId xmlns:a16="http://schemas.microsoft.com/office/drawing/2014/main" id="{272E5EC2-805D-708C-315F-D782098048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157992" y="567461"/>
            <a:ext cx="1905000" cy="3022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224154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resentationanddiscussion xmlns="a675e989-819c-4ef8-a9e7-308823201b25" xsi:nil="true"/>
    <SharedWithUsers xmlns="84be7d0a-34a6-4ef2-a332-62c3b98ca601">
      <UserInfo>
        <DisplayName>Gareth Maybury-Davey</DisplayName>
        <AccountId>34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EDFF64637C074B9468D8400699BC31" ma:contentTypeVersion="14" ma:contentTypeDescription="Create a new document." ma:contentTypeScope="" ma:versionID="999ee6dba2c83fd35070fcf36004950c">
  <xsd:schema xmlns:xsd="http://www.w3.org/2001/XMLSchema" xmlns:xs="http://www.w3.org/2001/XMLSchema" xmlns:p="http://schemas.microsoft.com/office/2006/metadata/properties" xmlns:ns2="a675e989-819c-4ef8-a9e7-308823201b25" xmlns:ns3="84be7d0a-34a6-4ef2-a332-62c3b98ca601" targetNamespace="http://schemas.microsoft.com/office/2006/metadata/properties" ma:root="true" ma:fieldsID="3fe37b08140f3367720c3b68730b0f79" ns2:_="" ns3:_="">
    <xsd:import namespace="a675e989-819c-4ef8-a9e7-308823201b25"/>
    <xsd:import namespace="84be7d0a-34a6-4ef2-a332-62c3b98ca60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EventHashCode" minOccurs="0"/>
                <xsd:element ref="ns2:MediaServiceGenerationTime" minOccurs="0"/>
                <xsd:element ref="ns2:Presentationanddiscussio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75e989-819c-4ef8-a9e7-308823201b2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Presentationanddiscussion" ma:index="17" nillable="true" ma:displayName="Presentation and discussion" ma:description="Prince Gyamfi Presentation&#10;Ahmad, Eyob, Kirthikan discussion" ma:format="Dropdown" ma:internalName="Presentationanddiscussion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be7d0a-34a6-4ef2-a332-62c3b98ca60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DCF44E9-3204-4EF9-AA2B-5AE50A8A107A}">
  <ds:schemaRefs>
    <ds:schemaRef ds:uri="84be7d0a-34a6-4ef2-a332-62c3b98ca601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a675e989-819c-4ef8-a9e7-308823201b25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FD6019A-3A8F-4C62-94E7-225008950F5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675e989-819c-4ef8-a9e7-308823201b25"/>
    <ds:schemaRef ds:uri="84be7d0a-34a6-4ef2-a332-62c3b98ca60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30832EA-5FD5-402E-93B2-9C89C008551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1031</TotalTime>
  <Words>928</Words>
  <Application>Microsoft Office PowerPoint</Application>
  <PresentationFormat>Widescreen</PresentationFormat>
  <Paragraphs>183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Arial Black</vt:lpstr>
      <vt:lpstr>Calibri</vt:lpstr>
      <vt:lpstr>Calibri Light</vt:lpstr>
      <vt:lpstr>Cambria Math</vt:lpstr>
      <vt:lpstr>Office Theme</vt:lpstr>
      <vt:lpstr>Formula</vt:lpstr>
      <vt:lpstr>PowerPoint Presentation</vt:lpstr>
      <vt:lpstr>Writing Formulae</vt:lpstr>
      <vt:lpstr>Your turn…</vt:lpstr>
      <vt:lpstr>Evaluating Expressions</vt:lpstr>
      <vt:lpstr>Your turn…</vt:lpstr>
      <vt:lpstr>Substituting Values into Formulae</vt:lpstr>
      <vt:lpstr>Your turn…</vt:lpstr>
      <vt:lpstr>PowerPoint Presentation</vt:lpstr>
      <vt:lpstr>PowerPoint Presentation</vt:lpstr>
      <vt:lpstr>PowerPoint Presentation</vt:lpstr>
      <vt:lpstr>PowerPoint Presentation</vt:lpstr>
    </vt:vector>
  </TitlesOfParts>
  <Company>Milton Keynes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Formula</dc:title>
  <dc:creator>Jenisha Ananthan</dc:creator>
  <cp:lastModifiedBy>Malcolm Cooke</cp:lastModifiedBy>
  <cp:revision>34</cp:revision>
  <dcterms:created xsi:type="dcterms:W3CDTF">2021-04-21T08:57:39Z</dcterms:created>
  <dcterms:modified xsi:type="dcterms:W3CDTF">2023-04-20T17:00:55Z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0x01010020EDFF64637C074B9468D8400699BC31</vt:lpwstr>
  </property>
  <property fmtid="{D5CDD505-2E9C-101B-9397-08002B2CF9AE}" pid="3" name="ComplianceAssetId">
    <vt:lpwstr/>
  </property>
  <property fmtid="{D5CDD505-2E9C-101B-9397-08002B2CF9AE}" pid="4" name="_ExtendedDescription">
    <vt:lpwstr/>
  </property>
</Properties>
</file>