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344" r:id="rId5"/>
    <p:sldId id="259" r:id="rId6"/>
    <p:sldId id="316" r:id="rId7"/>
    <p:sldId id="321" r:id="rId8"/>
    <p:sldId id="318" r:id="rId9"/>
    <p:sldId id="337" r:id="rId10"/>
    <p:sldId id="338" r:id="rId11"/>
    <p:sldId id="320" r:id="rId12"/>
    <p:sldId id="339" r:id="rId13"/>
    <p:sldId id="326" r:id="rId14"/>
    <p:sldId id="327" r:id="rId15"/>
    <p:sldId id="342" r:id="rId16"/>
    <p:sldId id="343" r:id="rId17"/>
    <p:sldId id="336" r:id="rId18"/>
    <p:sldId id="330" r:id="rId19"/>
    <p:sldId id="34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ctavia Gibson" initials="OG" lastIdx="1" clrIdx="0">
    <p:extLst>
      <p:ext uri="{19B8F6BF-5375-455C-9EA6-DF929625EA0E}">
        <p15:presenceInfo xmlns:p15="http://schemas.microsoft.com/office/powerpoint/2012/main" userId="c774cc557b6b99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CC1A96-79B1-4AA5-94A2-23E219F15424}" v="34" dt="2023-04-27T12:44:43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74" autoAdjust="0"/>
    <p:restoredTop sz="94660"/>
  </p:normalViewPr>
  <p:slideViewPr>
    <p:cSldViewPr snapToGrid="0">
      <p:cViewPr varScale="1">
        <p:scale>
          <a:sx n="61" d="100"/>
          <a:sy n="61" d="100"/>
        </p:scale>
        <p:origin x="80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colm Cooke" userId="629abd82-4003-4907-b151-625ed5717e62" providerId="ADAL" clId="{00CC1A96-79B1-4AA5-94A2-23E219F15424}"/>
    <pc:docChg chg="custSel delSld modSld modMainMaster">
      <pc:chgData name="Malcolm Cooke" userId="629abd82-4003-4907-b151-625ed5717e62" providerId="ADAL" clId="{00CC1A96-79B1-4AA5-94A2-23E219F15424}" dt="2023-04-27T12:45:07.050" v="409" actId="732"/>
      <pc:docMkLst>
        <pc:docMk/>
      </pc:docMkLst>
      <pc:sldChg chg="modSp mod">
        <pc:chgData name="Malcolm Cooke" userId="629abd82-4003-4907-b151-625ed5717e62" providerId="ADAL" clId="{00CC1A96-79B1-4AA5-94A2-23E219F15424}" dt="2023-04-27T12:29:22.453" v="28" actId="207"/>
        <pc:sldMkLst>
          <pc:docMk/>
          <pc:sldMk cId="2461622146" sldId="259"/>
        </pc:sldMkLst>
        <pc:spChg chg="mod">
          <ac:chgData name="Malcolm Cooke" userId="629abd82-4003-4907-b151-625ed5717e62" providerId="ADAL" clId="{00CC1A96-79B1-4AA5-94A2-23E219F15424}" dt="2023-04-27T12:29:16.979" v="27" actId="207"/>
          <ac:spMkLst>
            <pc:docMk/>
            <pc:sldMk cId="2461622146" sldId="259"/>
            <ac:spMk id="12" creationId="{00000000-0000-0000-0000-000000000000}"/>
          </ac:spMkLst>
        </pc:spChg>
        <pc:spChg chg="mod">
          <ac:chgData name="Malcolm Cooke" userId="629abd82-4003-4907-b151-625ed5717e62" providerId="ADAL" clId="{00CC1A96-79B1-4AA5-94A2-23E219F15424}" dt="2023-04-27T12:29:09.646" v="26" actId="207"/>
          <ac:spMkLst>
            <pc:docMk/>
            <pc:sldMk cId="2461622146" sldId="259"/>
            <ac:spMk id="14" creationId="{33CC4825-973D-4129-B06F-07E71F94873B}"/>
          </ac:spMkLst>
        </pc:spChg>
        <pc:spChg chg="mod">
          <ac:chgData name="Malcolm Cooke" userId="629abd82-4003-4907-b151-625ed5717e62" providerId="ADAL" clId="{00CC1A96-79B1-4AA5-94A2-23E219F15424}" dt="2023-04-27T12:29:22.453" v="28" actId="207"/>
          <ac:spMkLst>
            <pc:docMk/>
            <pc:sldMk cId="2461622146" sldId="259"/>
            <ac:spMk id="15" creationId="{00000000-0000-0000-0000-000000000000}"/>
          </ac:spMkLst>
        </pc:spChg>
        <pc:spChg chg="mod">
          <ac:chgData name="Malcolm Cooke" userId="629abd82-4003-4907-b151-625ed5717e62" providerId="ADAL" clId="{00CC1A96-79B1-4AA5-94A2-23E219F15424}" dt="2023-04-27T12:28:55.527" v="23" actId="14100"/>
          <ac:spMkLst>
            <pc:docMk/>
            <pc:sldMk cId="2461622146" sldId="259"/>
            <ac:spMk id="32" creationId="{863767A4-2808-46EA-9EE8-A21CEB587964}"/>
          </ac:spMkLst>
        </pc:spChg>
        <pc:picChg chg="mod">
          <ac:chgData name="Malcolm Cooke" userId="629abd82-4003-4907-b151-625ed5717e62" providerId="ADAL" clId="{00CC1A96-79B1-4AA5-94A2-23E219F15424}" dt="2023-04-27T12:28:21.697" v="14"/>
          <ac:picMkLst>
            <pc:docMk/>
            <pc:sldMk cId="2461622146" sldId="259"/>
            <ac:picMk id="6" creationId="{97B62CC0-6827-48C0-B8A8-2C506D149F57}"/>
          </ac:picMkLst>
        </pc:picChg>
        <pc:picChg chg="mod">
          <ac:chgData name="Malcolm Cooke" userId="629abd82-4003-4907-b151-625ed5717e62" providerId="ADAL" clId="{00CC1A96-79B1-4AA5-94A2-23E219F15424}" dt="2023-04-27T12:28:25.454" v="15"/>
          <ac:picMkLst>
            <pc:docMk/>
            <pc:sldMk cId="2461622146" sldId="259"/>
            <ac:picMk id="7" creationId="{87A5EA71-B906-4EF3-8318-2FC0F518F47A}"/>
          </ac:picMkLst>
        </pc:picChg>
        <pc:picChg chg="mod">
          <ac:chgData name="Malcolm Cooke" userId="629abd82-4003-4907-b151-625ed5717e62" providerId="ADAL" clId="{00CC1A96-79B1-4AA5-94A2-23E219F15424}" dt="2023-04-27T12:28:58.765" v="24" actId="14100"/>
          <ac:picMkLst>
            <pc:docMk/>
            <pc:sldMk cId="2461622146" sldId="259"/>
            <ac:picMk id="31" creationId="{4FC42086-AC54-4F08-9958-97C07C0EB982}"/>
          </ac:picMkLst>
        </pc:picChg>
      </pc:sldChg>
      <pc:sldChg chg="modSp mod">
        <pc:chgData name="Malcolm Cooke" userId="629abd82-4003-4907-b151-625ed5717e62" providerId="ADAL" clId="{00CC1A96-79B1-4AA5-94A2-23E219F15424}" dt="2023-04-27T12:28:44.358" v="22" actId="403"/>
        <pc:sldMkLst>
          <pc:docMk/>
          <pc:sldMk cId="1508003654" sldId="316"/>
        </pc:sldMkLst>
        <pc:spChg chg="mod">
          <ac:chgData name="Malcolm Cooke" userId="629abd82-4003-4907-b151-625ed5717e62" providerId="ADAL" clId="{00CC1A96-79B1-4AA5-94A2-23E219F15424}" dt="2023-04-27T12:28:44.358" v="22" actId="403"/>
          <ac:spMkLst>
            <pc:docMk/>
            <pc:sldMk cId="1508003654" sldId="316"/>
            <ac:spMk id="6" creationId="{00000000-0000-0000-0000-000000000000}"/>
          </ac:spMkLst>
        </pc:spChg>
        <pc:picChg chg="mod">
          <ac:chgData name="Malcolm Cooke" userId="629abd82-4003-4907-b151-625ed5717e62" providerId="ADAL" clId="{00CC1A96-79B1-4AA5-94A2-23E219F15424}" dt="2023-04-27T12:28:38.198" v="18" actId="14100"/>
          <ac:picMkLst>
            <pc:docMk/>
            <pc:sldMk cId="1508003654" sldId="316"/>
            <ac:picMk id="3" creationId="{00000000-0000-0000-0000-000000000000}"/>
          </ac:picMkLst>
        </pc:picChg>
      </pc:sldChg>
      <pc:sldChg chg="modSp mod">
        <pc:chgData name="Malcolm Cooke" userId="629abd82-4003-4907-b151-625ed5717e62" providerId="ADAL" clId="{00CC1A96-79B1-4AA5-94A2-23E219F15424}" dt="2023-04-27T12:31:26.441" v="51"/>
        <pc:sldMkLst>
          <pc:docMk/>
          <pc:sldMk cId="647567915" sldId="318"/>
        </pc:sldMkLst>
        <pc:spChg chg="mod">
          <ac:chgData name="Malcolm Cooke" userId="629abd82-4003-4907-b151-625ed5717e62" providerId="ADAL" clId="{00CC1A96-79B1-4AA5-94A2-23E219F15424}" dt="2023-04-27T12:30:36.005" v="46" actId="20577"/>
          <ac:spMkLst>
            <pc:docMk/>
            <pc:sldMk cId="647567915" sldId="318"/>
            <ac:spMk id="6" creationId="{00000000-0000-0000-0000-000000000000}"/>
          </ac:spMkLst>
        </pc:spChg>
        <pc:spChg chg="mod">
          <ac:chgData name="Malcolm Cooke" userId="629abd82-4003-4907-b151-625ed5717e62" providerId="ADAL" clId="{00CC1A96-79B1-4AA5-94A2-23E219F15424}" dt="2023-04-27T12:31:18.106" v="50" actId="207"/>
          <ac:spMkLst>
            <pc:docMk/>
            <pc:sldMk cId="647567915" sldId="318"/>
            <ac:spMk id="14" creationId="{EF30D6C4-4CCA-4DA6-A22E-4C4DCEDDCF6C}"/>
          </ac:spMkLst>
        </pc:spChg>
        <pc:grpChg chg="mod">
          <ac:chgData name="Malcolm Cooke" userId="629abd82-4003-4907-b151-625ed5717e62" providerId="ADAL" clId="{00CC1A96-79B1-4AA5-94A2-23E219F15424}" dt="2023-04-27T12:31:26.441" v="51"/>
          <ac:grpSpMkLst>
            <pc:docMk/>
            <pc:sldMk cId="647567915" sldId="318"/>
            <ac:grpSpMk id="2" creationId="{DFC22B46-4B48-42B0-9D1B-0FC979FAA43E}"/>
          </ac:grpSpMkLst>
        </pc:grpChg>
      </pc:sldChg>
      <pc:sldChg chg="del">
        <pc:chgData name="Malcolm Cooke" userId="629abd82-4003-4907-b151-625ed5717e62" providerId="ADAL" clId="{00CC1A96-79B1-4AA5-94A2-23E219F15424}" dt="2023-04-27T12:32:28.633" v="58" actId="47"/>
        <pc:sldMkLst>
          <pc:docMk/>
          <pc:sldMk cId="3577708182" sldId="319"/>
        </pc:sldMkLst>
      </pc:sldChg>
      <pc:sldChg chg="delSp modSp mod">
        <pc:chgData name="Malcolm Cooke" userId="629abd82-4003-4907-b151-625ed5717e62" providerId="ADAL" clId="{00CC1A96-79B1-4AA5-94A2-23E219F15424}" dt="2023-04-27T12:38:37.543" v="348" actId="20577"/>
        <pc:sldMkLst>
          <pc:docMk/>
          <pc:sldMk cId="393111022" sldId="320"/>
        </pc:sldMkLst>
        <pc:spChg chg="mod">
          <ac:chgData name="Malcolm Cooke" userId="629abd82-4003-4907-b151-625ed5717e62" providerId="ADAL" clId="{00CC1A96-79B1-4AA5-94A2-23E219F15424}" dt="2023-04-27T12:38:37.543" v="348" actId="20577"/>
          <ac:spMkLst>
            <pc:docMk/>
            <pc:sldMk cId="393111022" sldId="320"/>
            <ac:spMk id="6" creationId="{00000000-0000-0000-0000-000000000000}"/>
          </ac:spMkLst>
        </pc:spChg>
        <pc:spChg chg="mod">
          <ac:chgData name="Malcolm Cooke" userId="629abd82-4003-4907-b151-625ed5717e62" providerId="ADAL" clId="{00CC1A96-79B1-4AA5-94A2-23E219F15424}" dt="2023-04-27T12:37:02.043" v="243" actId="207"/>
          <ac:spMkLst>
            <pc:docMk/>
            <pc:sldMk cId="393111022" sldId="320"/>
            <ac:spMk id="11" creationId="{66C4B052-A7A4-4AE9-B2DB-5BE03EB53C7C}"/>
          </ac:spMkLst>
        </pc:spChg>
        <pc:spChg chg="del">
          <ac:chgData name="Malcolm Cooke" userId="629abd82-4003-4907-b151-625ed5717e62" providerId="ADAL" clId="{00CC1A96-79B1-4AA5-94A2-23E219F15424}" dt="2023-04-27T12:37:05.900" v="244" actId="478"/>
          <ac:spMkLst>
            <pc:docMk/>
            <pc:sldMk cId="393111022" sldId="320"/>
            <ac:spMk id="19" creationId="{00000000-0000-0000-0000-000000000000}"/>
          </ac:spMkLst>
        </pc:spChg>
        <pc:picChg chg="mod">
          <ac:chgData name="Malcolm Cooke" userId="629abd82-4003-4907-b151-625ed5717e62" providerId="ADAL" clId="{00CC1A96-79B1-4AA5-94A2-23E219F15424}" dt="2023-04-27T12:36:55.372" v="242"/>
          <ac:picMkLst>
            <pc:docMk/>
            <pc:sldMk cId="393111022" sldId="320"/>
            <ac:picMk id="4" creationId="{DE4D4589-9DA3-4781-A0DE-A259D8F4E45B}"/>
          </ac:picMkLst>
        </pc:picChg>
      </pc:sldChg>
      <pc:sldChg chg="addSp modSp mod">
        <pc:chgData name="Malcolm Cooke" userId="629abd82-4003-4907-b151-625ed5717e62" providerId="ADAL" clId="{00CC1A96-79B1-4AA5-94A2-23E219F15424}" dt="2023-04-27T12:34:16.060" v="141" actId="6549"/>
        <pc:sldMkLst>
          <pc:docMk/>
          <pc:sldMk cId="3506510912" sldId="321"/>
        </pc:sldMkLst>
        <pc:spChg chg="add mod">
          <ac:chgData name="Malcolm Cooke" userId="629abd82-4003-4907-b151-625ed5717e62" providerId="ADAL" clId="{00CC1A96-79B1-4AA5-94A2-23E219F15424}" dt="2023-04-27T12:34:16.060" v="141" actId="6549"/>
          <ac:spMkLst>
            <pc:docMk/>
            <pc:sldMk cId="3506510912" sldId="321"/>
            <ac:spMk id="2" creationId="{5830B11F-5B66-FD2B-FBDF-9D31743AF690}"/>
          </ac:spMkLst>
        </pc:spChg>
        <pc:spChg chg="mod">
          <ac:chgData name="Malcolm Cooke" userId="629abd82-4003-4907-b151-625ed5717e62" providerId="ADAL" clId="{00CC1A96-79B1-4AA5-94A2-23E219F15424}" dt="2023-04-27T12:29:45.942" v="33" actId="403"/>
          <ac:spMkLst>
            <pc:docMk/>
            <pc:sldMk cId="3506510912" sldId="321"/>
            <ac:spMk id="4" creationId="{00000000-0000-0000-0000-000000000000}"/>
          </ac:spMkLst>
        </pc:spChg>
        <pc:picChg chg="mod ord">
          <ac:chgData name="Malcolm Cooke" userId="629abd82-4003-4907-b151-625ed5717e62" providerId="ADAL" clId="{00CC1A96-79B1-4AA5-94A2-23E219F15424}" dt="2023-04-27T12:31:09.090" v="49"/>
          <ac:picMkLst>
            <pc:docMk/>
            <pc:sldMk cId="3506510912" sldId="321"/>
            <ac:picMk id="10" creationId="{786C459C-3725-486F-A770-7F1CE779D313}"/>
          </ac:picMkLst>
        </pc:picChg>
      </pc:sldChg>
      <pc:sldChg chg="modSp mod">
        <pc:chgData name="Malcolm Cooke" userId="629abd82-4003-4907-b151-625ed5717e62" providerId="ADAL" clId="{00CC1A96-79B1-4AA5-94A2-23E219F15424}" dt="2023-04-27T12:39:38.225" v="356"/>
        <pc:sldMkLst>
          <pc:docMk/>
          <pc:sldMk cId="1227935995" sldId="326"/>
        </pc:sldMkLst>
        <pc:spChg chg="mod">
          <ac:chgData name="Malcolm Cooke" userId="629abd82-4003-4907-b151-625ed5717e62" providerId="ADAL" clId="{00CC1A96-79B1-4AA5-94A2-23E219F15424}" dt="2023-04-27T12:39:27.581" v="353" actId="207"/>
          <ac:spMkLst>
            <pc:docMk/>
            <pc:sldMk cId="1227935995" sldId="326"/>
            <ac:spMk id="15" creationId="{C46CDE18-8201-4E37-A490-1ADDDBB768DC}"/>
          </ac:spMkLst>
        </pc:spChg>
        <pc:picChg chg="mod">
          <ac:chgData name="Malcolm Cooke" userId="629abd82-4003-4907-b151-625ed5717e62" providerId="ADAL" clId="{00CC1A96-79B1-4AA5-94A2-23E219F15424}" dt="2023-04-27T12:39:38.225" v="356"/>
          <ac:picMkLst>
            <pc:docMk/>
            <pc:sldMk cId="1227935995" sldId="326"/>
            <ac:picMk id="3" creationId="{2D2D518D-310E-4679-AD9E-6DE19D313F41}"/>
          </ac:picMkLst>
        </pc:picChg>
      </pc:sldChg>
      <pc:sldChg chg="modSp mod">
        <pc:chgData name="Malcolm Cooke" userId="629abd82-4003-4907-b151-625ed5717e62" providerId="ADAL" clId="{00CC1A96-79B1-4AA5-94A2-23E219F15424}" dt="2023-04-27T12:40:00.534" v="361"/>
        <pc:sldMkLst>
          <pc:docMk/>
          <pc:sldMk cId="3853632271" sldId="327"/>
        </pc:sldMkLst>
        <pc:picChg chg="mod">
          <ac:chgData name="Malcolm Cooke" userId="629abd82-4003-4907-b151-625ed5717e62" providerId="ADAL" clId="{00CC1A96-79B1-4AA5-94A2-23E219F15424}" dt="2023-04-27T12:39:58" v="360"/>
          <ac:picMkLst>
            <pc:docMk/>
            <pc:sldMk cId="3853632271" sldId="327"/>
            <ac:picMk id="10" creationId="{85B7F4DE-68CC-463E-828C-0568BDFFE073}"/>
          </ac:picMkLst>
        </pc:picChg>
        <pc:picChg chg="mod">
          <ac:chgData name="Malcolm Cooke" userId="629abd82-4003-4907-b151-625ed5717e62" providerId="ADAL" clId="{00CC1A96-79B1-4AA5-94A2-23E219F15424}" dt="2023-04-27T12:40:00.534" v="361"/>
          <ac:picMkLst>
            <pc:docMk/>
            <pc:sldMk cId="3853632271" sldId="327"/>
            <ac:picMk id="13" creationId="{9955140A-8A3F-4840-A0DB-3F3BA7DF5D05}"/>
          </ac:picMkLst>
        </pc:picChg>
      </pc:sldChg>
      <pc:sldChg chg="modSp mod">
        <pc:chgData name="Malcolm Cooke" userId="629abd82-4003-4907-b151-625ed5717e62" providerId="ADAL" clId="{00CC1A96-79B1-4AA5-94A2-23E219F15424}" dt="2023-04-27T12:44:18.142" v="399"/>
        <pc:sldMkLst>
          <pc:docMk/>
          <pc:sldMk cId="3004046587" sldId="330"/>
        </pc:sldMkLst>
        <pc:picChg chg="mod">
          <ac:chgData name="Malcolm Cooke" userId="629abd82-4003-4907-b151-625ed5717e62" providerId="ADAL" clId="{00CC1A96-79B1-4AA5-94A2-23E219F15424}" dt="2023-04-27T12:44:12.152" v="398"/>
          <ac:picMkLst>
            <pc:docMk/>
            <pc:sldMk cId="3004046587" sldId="330"/>
            <ac:picMk id="2" creationId="{C107DE90-FD90-4200-AB02-99F85A1B8497}"/>
          </ac:picMkLst>
        </pc:picChg>
        <pc:picChg chg="mod">
          <ac:chgData name="Malcolm Cooke" userId="629abd82-4003-4907-b151-625ed5717e62" providerId="ADAL" clId="{00CC1A96-79B1-4AA5-94A2-23E219F15424}" dt="2023-04-27T12:44:18.142" v="399"/>
          <ac:picMkLst>
            <pc:docMk/>
            <pc:sldMk cId="3004046587" sldId="330"/>
            <ac:picMk id="7" creationId="{6B1155C5-D959-47BD-8820-EAB89846722A}"/>
          </ac:picMkLst>
        </pc:picChg>
      </pc:sldChg>
      <pc:sldChg chg="modSp mod">
        <pc:chgData name="Malcolm Cooke" userId="629abd82-4003-4907-b151-625ed5717e62" providerId="ADAL" clId="{00CC1A96-79B1-4AA5-94A2-23E219F15424}" dt="2023-04-27T12:43:31.737" v="395"/>
        <pc:sldMkLst>
          <pc:docMk/>
          <pc:sldMk cId="398832385" sldId="336"/>
        </pc:sldMkLst>
        <pc:picChg chg="mod">
          <ac:chgData name="Malcolm Cooke" userId="629abd82-4003-4907-b151-625ed5717e62" providerId="ADAL" clId="{00CC1A96-79B1-4AA5-94A2-23E219F15424}" dt="2023-04-27T12:43:31.737" v="395"/>
          <ac:picMkLst>
            <pc:docMk/>
            <pc:sldMk cId="398832385" sldId="336"/>
            <ac:picMk id="4" creationId="{0D1B2D6F-995B-4423-8DFF-76EFF3AB6249}"/>
          </ac:picMkLst>
        </pc:picChg>
        <pc:picChg chg="mod">
          <ac:chgData name="Malcolm Cooke" userId="629abd82-4003-4907-b151-625ed5717e62" providerId="ADAL" clId="{00CC1A96-79B1-4AA5-94A2-23E219F15424}" dt="2023-04-27T12:43:23.071" v="392"/>
          <ac:picMkLst>
            <pc:docMk/>
            <pc:sldMk cId="398832385" sldId="336"/>
            <ac:picMk id="8" creationId="{46103571-4125-4581-821C-FF1729557EDF}"/>
          </ac:picMkLst>
        </pc:picChg>
      </pc:sldChg>
      <pc:sldChg chg="addSp modSp mod">
        <pc:chgData name="Malcolm Cooke" userId="629abd82-4003-4907-b151-625ed5717e62" providerId="ADAL" clId="{00CC1A96-79B1-4AA5-94A2-23E219F15424}" dt="2023-04-27T12:35:00.058" v="184" actId="20577"/>
        <pc:sldMkLst>
          <pc:docMk/>
          <pc:sldMk cId="1097376884" sldId="337"/>
        </pc:sldMkLst>
        <pc:spChg chg="add mod">
          <ac:chgData name="Malcolm Cooke" userId="629abd82-4003-4907-b151-625ed5717e62" providerId="ADAL" clId="{00CC1A96-79B1-4AA5-94A2-23E219F15424}" dt="2023-04-27T12:35:00.058" v="184" actId="20577"/>
          <ac:spMkLst>
            <pc:docMk/>
            <pc:sldMk cId="1097376884" sldId="337"/>
            <ac:spMk id="3" creationId="{F5380E33-AA32-CB4E-2D47-79BF6269F12A}"/>
          </ac:spMkLst>
        </pc:spChg>
        <pc:spChg chg="mod">
          <ac:chgData name="Malcolm Cooke" userId="629abd82-4003-4907-b151-625ed5717e62" providerId="ADAL" clId="{00CC1A96-79B1-4AA5-94A2-23E219F15424}" dt="2023-04-27T12:31:43.145" v="54" actId="403"/>
          <ac:spMkLst>
            <pc:docMk/>
            <pc:sldMk cId="1097376884" sldId="337"/>
            <ac:spMk id="4" creationId="{00000000-0000-0000-0000-000000000000}"/>
          </ac:spMkLst>
        </pc:spChg>
        <pc:picChg chg="mod">
          <ac:chgData name="Malcolm Cooke" userId="629abd82-4003-4907-b151-625ed5717e62" providerId="ADAL" clId="{00CC1A96-79B1-4AA5-94A2-23E219F15424}" dt="2023-04-27T12:31:55.869" v="57"/>
          <ac:picMkLst>
            <pc:docMk/>
            <pc:sldMk cId="1097376884" sldId="337"/>
            <ac:picMk id="2" creationId="{A358095E-8F33-454E-98CF-A73FCFDDCE86}"/>
          </ac:picMkLst>
        </pc:picChg>
      </pc:sldChg>
      <pc:sldChg chg="addSp modSp mod">
        <pc:chgData name="Malcolm Cooke" userId="629abd82-4003-4907-b151-625ed5717e62" providerId="ADAL" clId="{00CC1A96-79B1-4AA5-94A2-23E219F15424}" dt="2023-04-27T12:36:33.619" v="233"/>
        <pc:sldMkLst>
          <pc:docMk/>
          <pc:sldMk cId="1130844434" sldId="338"/>
        </pc:sldMkLst>
        <pc:spChg chg="add mod">
          <ac:chgData name="Malcolm Cooke" userId="629abd82-4003-4907-b151-625ed5717e62" providerId="ADAL" clId="{00CC1A96-79B1-4AA5-94A2-23E219F15424}" dt="2023-04-27T12:36:23.049" v="232" actId="20577"/>
          <ac:spMkLst>
            <pc:docMk/>
            <pc:sldMk cId="1130844434" sldId="338"/>
            <ac:spMk id="3" creationId="{4F33B96B-F77C-EAFE-8A48-F92F0B729252}"/>
          </ac:spMkLst>
        </pc:spChg>
        <pc:spChg chg="mod">
          <ac:chgData name="Malcolm Cooke" userId="629abd82-4003-4907-b151-625ed5717e62" providerId="ADAL" clId="{00CC1A96-79B1-4AA5-94A2-23E219F15424}" dt="2023-04-27T12:35:11.913" v="187" actId="403"/>
          <ac:spMkLst>
            <pc:docMk/>
            <pc:sldMk cId="1130844434" sldId="338"/>
            <ac:spMk id="4" creationId="{00000000-0000-0000-0000-000000000000}"/>
          </ac:spMkLst>
        </pc:spChg>
        <pc:picChg chg="mod">
          <ac:chgData name="Malcolm Cooke" userId="629abd82-4003-4907-b151-625ed5717e62" providerId="ADAL" clId="{00CC1A96-79B1-4AA5-94A2-23E219F15424}" dt="2023-04-27T12:36:33.619" v="233"/>
          <ac:picMkLst>
            <pc:docMk/>
            <pc:sldMk cId="1130844434" sldId="338"/>
            <ac:picMk id="2" creationId="{5C480F47-CCD9-4661-9E9B-1849AA778A12}"/>
          </ac:picMkLst>
        </pc:picChg>
      </pc:sldChg>
      <pc:sldChg chg="modSp mod">
        <pc:chgData name="Malcolm Cooke" userId="629abd82-4003-4907-b151-625ed5717e62" providerId="ADAL" clId="{00CC1A96-79B1-4AA5-94A2-23E219F15424}" dt="2023-04-27T12:39:01.231" v="351"/>
        <pc:sldMkLst>
          <pc:docMk/>
          <pc:sldMk cId="3853821916" sldId="339"/>
        </pc:sldMkLst>
        <pc:picChg chg="mod">
          <ac:chgData name="Malcolm Cooke" userId="629abd82-4003-4907-b151-625ed5717e62" providerId="ADAL" clId="{00CC1A96-79B1-4AA5-94A2-23E219F15424}" dt="2023-04-27T12:39:01.231" v="351"/>
          <ac:picMkLst>
            <pc:docMk/>
            <pc:sldMk cId="3853821916" sldId="339"/>
            <ac:picMk id="3" creationId="{48B60CC8-18BF-4EB9-B3A8-CC75F3BAD5D7}"/>
          </ac:picMkLst>
        </pc:picChg>
      </pc:sldChg>
      <pc:sldChg chg="modSp mod">
        <pc:chgData name="Malcolm Cooke" userId="629abd82-4003-4907-b151-625ed5717e62" providerId="ADAL" clId="{00CC1A96-79B1-4AA5-94A2-23E219F15424}" dt="2023-04-27T12:45:07.050" v="409" actId="732"/>
        <pc:sldMkLst>
          <pc:docMk/>
          <pc:sldMk cId="835298421" sldId="340"/>
        </pc:sldMkLst>
        <pc:picChg chg="mod ord">
          <ac:chgData name="Malcolm Cooke" userId="629abd82-4003-4907-b151-625ed5717e62" providerId="ADAL" clId="{00CC1A96-79B1-4AA5-94A2-23E219F15424}" dt="2023-04-27T12:44:58.652" v="408" actId="170"/>
          <ac:picMkLst>
            <pc:docMk/>
            <pc:sldMk cId="835298421" sldId="340"/>
            <ac:picMk id="2" creationId="{02C34608-4F51-40F9-A5A3-45A218BFB197}"/>
          </ac:picMkLst>
        </pc:picChg>
        <pc:picChg chg="mod modCrop">
          <ac:chgData name="Malcolm Cooke" userId="629abd82-4003-4907-b151-625ed5717e62" providerId="ADAL" clId="{00CC1A96-79B1-4AA5-94A2-23E219F15424}" dt="2023-04-27T12:45:07.050" v="409" actId="732"/>
          <ac:picMkLst>
            <pc:docMk/>
            <pc:sldMk cId="835298421" sldId="340"/>
            <ac:picMk id="6" creationId="{94F6B5E3-82D5-4D42-A108-1123C472147C}"/>
          </ac:picMkLst>
        </pc:picChg>
      </pc:sldChg>
      <pc:sldChg chg="modSp mod">
        <pc:chgData name="Malcolm Cooke" userId="629abd82-4003-4907-b151-625ed5717e62" providerId="ADAL" clId="{00CC1A96-79B1-4AA5-94A2-23E219F15424}" dt="2023-04-27T12:40:58.014" v="371" actId="207"/>
        <pc:sldMkLst>
          <pc:docMk/>
          <pc:sldMk cId="2960985975" sldId="342"/>
        </pc:sldMkLst>
        <pc:spChg chg="mod">
          <ac:chgData name="Malcolm Cooke" userId="629abd82-4003-4907-b151-625ed5717e62" providerId="ADAL" clId="{00CC1A96-79B1-4AA5-94A2-23E219F15424}" dt="2023-04-27T12:40:44.834" v="369" actId="403"/>
          <ac:spMkLst>
            <pc:docMk/>
            <pc:sldMk cId="2960985975" sldId="342"/>
            <ac:spMk id="5" creationId="{FB89D617-2C43-4C5B-B08C-4FB081DEB3C0}"/>
          </ac:spMkLst>
        </pc:spChg>
        <pc:spChg chg="mod">
          <ac:chgData name="Malcolm Cooke" userId="629abd82-4003-4907-b151-625ed5717e62" providerId="ADAL" clId="{00CC1A96-79B1-4AA5-94A2-23E219F15424}" dt="2023-04-27T12:40:35.832" v="365" actId="403"/>
          <ac:spMkLst>
            <pc:docMk/>
            <pc:sldMk cId="2960985975" sldId="342"/>
            <ac:spMk id="6" creationId="{A32F1623-5A8C-49CB-A4E8-5A67A648387C}"/>
          </ac:spMkLst>
        </pc:spChg>
        <pc:spChg chg="mod">
          <ac:chgData name="Malcolm Cooke" userId="629abd82-4003-4907-b151-625ed5717e62" providerId="ADAL" clId="{00CC1A96-79B1-4AA5-94A2-23E219F15424}" dt="2023-04-27T12:40:58.014" v="371" actId="207"/>
          <ac:spMkLst>
            <pc:docMk/>
            <pc:sldMk cId="2960985975" sldId="342"/>
            <ac:spMk id="15" creationId="{C46CDE18-8201-4E37-A490-1ADDDBB768DC}"/>
          </ac:spMkLst>
        </pc:spChg>
        <pc:picChg chg="mod">
          <ac:chgData name="Malcolm Cooke" userId="629abd82-4003-4907-b151-625ed5717e62" providerId="ADAL" clId="{00CC1A96-79B1-4AA5-94A2-23E219F15424}" dt="2023-04-27T12:40:53.899" v="370"/>
          <ac:picMkLst>
            <pc:docMk/>
            <pc:sldMk cId="2960985975" sldId="342"/>
            <ac:picMk id="2" creationId="{0B7C9DA9-2B9C-42E3-81E8-AC94C0526877}"/>
          </ac:picMkLst>
        </pc:picChg>
      </pc:sldChg>
      <pc:sldChg chg="modSp mod">
        <pc:chgData name="Malcolm Cooke" userId="629abd82-4003-4907-b151-625ed5717e62" providerId="ADAL" clId="{00CC1A96-79B1-4AA5-94A2-23E219F15424}" dt="2023-04-27T12:43:09.788" v="391" actId="1076"/>
        <pc:sldMkLst>
          <pc:docMk/>
          <pc:sldMk cId="3552596998" sldId="343"/>
        </pc:sldMkLst>
        <pc:spChg chg="mod">
          <ac:chgData name="Malcolm Cooke" userId="629abd82-4003-4907-b151-625ed5717e62" providerId="ADAL" clId="{00CC1A96-79B1-4AA5-94A2-23E219F15424}" dt="2023-04-27T12:42:23.751" v="382" actId="403"/>
          <ac:spMkLst>
            <pc:docMk/>
            <pc:sldMk cId="3552596998" sldId="343"/>
            <ac:spMk id="10" creationId="{FD5B701B-13A3-4604-969F-A6D4D6AF0EF0}"/>
          </ac:spMkLst>
        </pc:spChg>
        <pc:spChg chg="mod">
          <ac:chgData name="Malcolm Cooke" userId="629abd82-4003-4907-b151-625ed5717e62" providerId="ADAL" clId="{00CC1A96-79B1-4AA5-94A2-23E219F15424}" dt="2023-04-27T12:42:40.933" v="388" actId="6549"/>
          <ac:spMkLst>
            <pc:docMk/>
            <pc:sldMk cId="3552596998" sldId="343"/>
            <ac:spMk id="13" creationId="{7A896B68-ADFB-4087-8146-C004938D4507}"/>
          </ac:spMkLst>
        </pc:spChg>
        <pc:picChg chg="mod modCrop">
          <ac:chgData name="Malcolm Cooke" userId="629abd82-4003-4907-b151-625ed5717e62" providerId="ADAL" clId="{00CC1A96-79B1-4AA5-94A2-23E219F15424}" dt="2023-04-27T12:43:09.788" v="391" actId="1076"/>
          <ac:picMkLst>
            <pc:docMk/>
            <pc:sldMk cId="3552596998" sldId="343"/>
            <ac:picMk id="4" creationId="{F7E614E8-1573-4B8D-8117-902BCE0C8716}"/>
          </ac:picMkLst>
        </pc:picChg>
      </pc:sldChg>
      <pc:sldChg chg="modSp mod setBg">
        <pc:chgData name="Malcolm Cooke" userId="629abd82-4003-4907-b151-625ed5717e62" providerId="ADAL" clId="{00CC1A96-79B1-4AA5-94A2-23E219F15424}" dt="2023-04-27T12:33:25.462" v="84" actId="20577"/>
        <pc:sldMkLst>
          <pc:docMk/>
          <pc:sldMk cId="2372543720" sldId="344"/>
        </pc:sldMkLst>
        <pc:spChg chg="mod">
          <ac:chgData name="Malcolm Cooke" userId="629abd82-4003-4907-b151-625ed5717e62" providerId="ADAL" clId="{00CC1A96-79B1-4AA5-94A2-23E219F15424}" dt="2023-04-27T12:33:25.462" v="84" actId="20577"/>
          <ac:spMkLst>
            <pc:docMk/>
            <pc:sldMk cId="2372543720" sldId="344"/>
            <ac:spMk id="3" creationId="{00000000-0000-0000-0000-000000000000}"/>
          </ac:spMkLst>
        </pc:spChg>
        <pc:picChg chg="mod">
          <ac:chgData name="Malcolm Cooke" userId="629abd82-4003-4907-b151-625ed5717e62" providerId="ADAL" clId="{00CC1A96-79B1-4AA5-94A2-23E219F15424}" dt="2023-04-27T12:27:59.060" v="10"/>
          <ac:picMkLst>
            <pc:docMk/>
            <pc:sldMk cId="2372543720" sldId="344"/>
            <ac:picMk id="8" creationId="{2916EA60-E966-46F0-A04C-3F016DA6F898}"/>
          </ac:picMkLst>
        </pc:picChg>
        <pc:picChg chg="mod">
          <ac:chgData name="Malcolm Cooke" userId="629abd82-4003-4907-b151-625ed5717e62" providerId="ADAL" clId="{00CC1A96-79B1-4AA5-94A2-23E219F15424}" dt="2023-04-27T12:28:02.868" v="11"/>
          <ac:picMkLst>
            <pc:docMk/>
            <pc:sldMk cId="2372543720" sldId="344"/>
            <ac:picMk id="10" creationId="{2471E4D6-3DE5-4B53-8BDE-EF743E163E54}"/>
          </ac:picMkLst>
        </pc:picChg>
        <pc:picChg chg="mod">
          <ac:chgData name="Malcolm Cooke" userId="629abd82-4003-4907-b151-625ed5717e62" providerId="ADAL" clId="{00CC1A96-79B1-4AA5-94A2-23E219F15424}" dt="2023-04-27T12:28:05.804" v="12"/>
          <ac:picMkLst>
            <pc:docMk/>
            <pc:sldMk cId="2372543720" sldId="344"/>
            <ac:picMk id="13" creationId="{7E6FDB28-ACF7-494E-A65A-D997D2787C94}"/>
          </ac:picMkLst>
        </pc:picChg>
        <pc:picChg chg="mod">
          <ac:chgData name="Malcolm Cooke" userId="629abd82-4003-4907-b151-625ed5717e62" providerId="ADAL" clId="{00CC1A96-79B1-4AA5-94A2-23E219F15424}" dt="2023-04-27T12:27:40.290" v="5"/>
          <ac:picMkLst>
            <pc:docMk/>
            <pc:sldMk cId="2372543720" sldId="344"/>
            <ac:picMk id="14" creationId="{C38C7312-0B48-47FD-A7BF-783BB64939CB}"/>
          </ac:picMkLst>
        </pc:picChg>
      </pc:sldChg>
      <pc:sldMasterChg chg="setBg modSldLayout">
        <pc:chgData name="Malcolm Cooke" userId="629abd82-4003-4907-b151-625ed5717e62" providerId="ADAL" clId="{00CC1A96-79B1-4AA5-94A2-23E219F15424}" dt="2023-04-27T12:28:13.130" v="13"/>
        <pc:sldMasterMkLst>
          <pc:docMk/>
          <pc:sldMasterMk cId="4260215653" sldId="2147483648"/>
        </pc:sldMasterMkLst>
        <pc:sldLayoutChg chg="setBg">
          <pc:chgData name="Malcolm Cooke" userId="629abd82-4003-4907-b151-625ed5717e62" providerId="ADAL" clId="{00CC1A96-79B1-4AA5-94A2-23E219F15424}" dt="2023-04-27T12:28:13.130" v="13"/>
          <pc:sldLayoutMkLst>
            <pc:docMk/>
            <pc:sldMasterMk cId="4260215653" sldId="2147483648"/>
            <pc:sldLayoutMk cId="1870962355" sldId="2147483649"/>
          </pc:sldLayoutMkLst>
        </pc:sldLayoutChg>
        <pc:sldLayoutChg chg="setBg">
          <pc:chgData name="Malcolm Cooke" userId="629abd82-4003-4907-b151-625ed5717e62" providerId="ADAL" clId="{00CC1A96-79B1-4AA5-94A2-23E219F15424}" dt="2023-04-27T12:28:13.130" v="13"/>
          <pc:sldLayoutMkLst>
            <pc:docMk/>
            <pc:sldMasterMk cId="4260215653" sldId="2147483648"/>
            <pc:sldLayoutMk cId="1327591437" sldId="2147483650"/>
          </pc:sldLayoutMkLst>
        </pc:sldLayoutChg>
        <pc:sldLayoutChg chg="setBg">
          <pc:chgData name="Malcolm Cooke" userId="629abd82-4003-4907-b151-625ed5717e62" providerId="ADAL" clId="{00CC1A96-79B1-4AA5-94A2-23E219F15424}" dt="2023-04-27T12:28:13.130" v="13"/>
          <pc:sldLayoutMkLst>
            <pc:docMk/>
            <pc:sldMasterMk cId="4260215653" sldId="2147483648"/>
            <pc:sldLayoutMk cId="495996494" sldId="2147483651"/>
          </pc:sldLayoutMkLst>
        </pc:sldLayoutChg>
        <pc:sldLayoutChg chg="setBg">
          <pc:chgData name="Malcolm Cooke" userId="629abd82-4003-4907-b151-625ed5717e62" providerId="ADAL" clId="{00CC1A96-79B1-4AA5-94A2-23E219F15424}" dt="2023-04-27T12:28:13.130" v="13"/>
          <pc:sldLayoutMkLst>
            <pc:docMk/>
            <pc:sldMasterMk cId="4260215653" sldId="2147483648"/>
            <pc:sldLayoutMk cId="3365987836" sldId="2147483652"/>
          </pc:sldLayoutMkLst>
        </pc:sldLayoutChg>
        <pc:sldLayoutChg chg="setBg">
          <pc:chgData name="Malcolm Cooke" userId="629abd82-4003-4907-b151-625ed5717e62" providerId="ADAL" clId="{00CC1A96-79B1-4AA5-94A2-23E219F15424}" dt="2023-04-27T12:28:13.130" v="13"/>
          <pc:sldLayoutMkLst>
            <pc:docMk/>
            <pc:sldMasterMk cId="4260215653" sldId="2147483648"/>
            <pc:sldLayoutMk cId="1746285075" sldId="2147483653"/>
          </pc:sldLayoutMkLst>
        </pc:sldLayoutChg>
        <pc:sldLayoutChg chg="setBg">
          <pc:chgData name="Malcolm Cooke" userId="629abd82-4003-4907-b151-625ed5717e62" providerId="ADAL" clId="{00CC1A96-79B1-4AA5-94A2-23E219F15424}" dt="2023-04-27T12:28:13.130" v="13"/>
          <pc:sldLayoutMkLst>
            <pc:docMk/>
            <pc:sldMasterMk cId="4260215653" sldId="2147483648"/>
            <pc:sldLayoutMk cId="4144396359" sldId="2147483654"/>
          </pc:sldLayoutMkLst>
        </pc:sldLayoutChg>
        <pc:sldLayoutChg chg="setBg">
          <pc:chgData name="Malcolm Cooke" userId="629abd82-4003-4907-b151-625ed5717e62" providerId="ADAL" clId="{00CC1A96-79B1-4AA5-94A2-23E219F15424}" dt="2023-04-27T12:28:13.130" v="13"/>
          <pc:sldLayoutMkLst>
            <pc:docMk/>
            <pc:sldMasterMk cId="4260215653" sldId="2147483648"/>
            <pc:sldLayoutMk cId="2787701484" sldId="2147483655"/>
          </pc:sldLayoutMkLst>
        </pc:sldLayoutChg>
        <pc:sldLayoutChg chg="setBg">
          <pc:chgData name="Malcolm Cooke" userId="629abd82-4003-4907-b151-625ed5717e62" providerId="ADAL" clId="{00CC1A96-79B1-4AA5-94A2-23E219F15424}" dt="2023-04-27T12:28:13.130" v="13"/>
          <pc:sldLayoutMkLst>
            <pc:docMk/>
            <pc:sldMasterMk cId="4260215653" sldId="2147483648"/>
            <pc:sldLayoutMk cId="2466083312" sldId="2147483656"/>
          </pc:sldLayoutMkLst>
        </pc:sldLayoutChg>
        <pc:sldLayoutChg chg="setBg">
          <pc:chgData name="Malcolm Cooke" userId="629abd82-4003-4907-b151-625ed5717e62" providerId="ADAL" clId="{00CC1A96-79B1-4AA5-94A2-23E219F15424}" dt="2023-04-27T12:28:13.130" v="13"/>
          <pc:sldLayoutMkLst>
            <pc:docMk/>
            <pc:sldMasterMk cId="4260215653" sldId="2147483648"/>
            <pc:sldLayoutMk cId="221106001" sldId="2147483657"/>
          </pc:sldLayoutMkLst>
        </pc:sldLayoutChg>
        <pc:sldLayoutChg chg="setBg">
          <pc:chgData name="Malcolm Cooke" userId="629abd82-4003-4907-b151-625ed5717e62" providerId="ADAL" clId="{00CC1A96-79B1-4AA5-94A2-23E219F15424}" dt="2023-04-27T12:28:13.130" v="13"/>
          <pc:sldLayoutMkLst>
            <pc:docMk/>
            <pc:sldMasterMk cId="4260215653" sldId="2147483648"/>
            <pc:sldLayoutMk cId="339817202" sldId="2147483658"/>
          </pc:sldLayoutMkLst>
        </pc:sldLayoutChg>
        <pc:sldLayoutChg chg="setBg">
          <pc:chgData name="Malcolm Cooke" userId="629abd82-4003-4907-b151-625ed5717e62" providerId="ADAL" clId="{00CC1A96-79B1-4AA5-94A2-23E219F15424}" dt="2023-04-27T12:28:13.130" v="13"/>
          <pc:sldLayoutMkLst>
            <pc:docMk/>
            <pc:sldMasterMk cId="4260215653" sldId="2147483648"/>
            <pc:sldLayoutMk cId="2700097501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82069-EB28-4F5A-9DA1-8E7D79B1377A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90082-6E6D-4241-A23E-84963DA90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12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4393-8278-460D-86F8-8C671815E165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96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4393-8278-460D-86F8-8C671815E165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1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4393-8278-460D-86F8-8C671815E165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09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4393-8278-460D-86F8-8C671815E165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59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4393-8278-460D-86F8-8C671815E165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996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4393-8278-460D-86F8-8C671815E165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98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4393-8278-460D-86F8-8C671815E165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28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4393-8278-460D-86F8-8C671815E165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39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4393-8278-460D-86F8-8C671815E165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70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4393-8278-460D-86F8-8C671815E165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0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4393-8278-460D-86F8-8C671815E165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0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4393-8278-460D-86F8-8C671815E165}" type="datetimeFigureOut">
              <a:rPr lang="en-GB" smtClean="0"/>
              <a:t>27/04/2023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21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17.png"/><Relationship Id="rId4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9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9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microsoft.com/office/2007/relationships/hdphoto" Target="../media/hdphoto22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564" y="92364"/>
            <a:ext cx="8866909" cy="895927"/>
          </a:xfrm>
        </p:spPr>
        <p:txBody>
          <a:bodyPr>
            <a:normAutofit fontScale="90000"/>
          </a:bodyPr>
          <a:lstStyle/>
          <a:p>
            <a:r>
              <a:rPr lang="en-GB" sz="6700" u="sng" dirty="0"/>
              <a:t>2-D</a:t>
            </a:r>
            <a:r>
              <a:rPr lang="en-GB" u="sng" dirty="0"/>
              <a:t> and 3-D Shapes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108" y="1099596"/>
            <a:ext cx="10815783" cy="1460539"/>
          </a:xfrm>
        </p:spPr>
        <p:txBody>
          <a:bodyPr>
            <a:normAutofit/>
          </a:bodyPr>
          <a:lstStyle/>
          <a:p>
            <a:pPr algn="l"/>
            <a:r>
              <a:rPr lang="en-US" sz="1800" b="1" u="sng" dirty="0"/>
              <a:t>Learning Objectives</a:t>
            </a:r>
          </a:p>
          <a:p>
            <a:pPr algn="l"/>
            <a:r>
              <a:rPr lang="en-US" sz="1800" b="1" dirty="0"/>
              <a:t>To be able to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Understand and use common 2D representations of 3D objects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Draw 3D shapes to include plans and elevations  and their 2D nets</a:t>
            </a:r>
          </a:p>
          <a:p>
            <a:pPr marL="457200" indent="-457200" algn="l">
              <a:buFontTx/>
              <a:buChar char="-"/>
            </a:pPr>
            <a:endParaRPr lang="en-US" sz="2600" dirty="0">
              <a:latin typeface="+mj-lt"/>
            </a:endParaRPr>
          </a:p>
          <a:p>
            <a:pPr marL="457200" indent="-457200" algn="l">
              <a:buFontTx/>
              <a:buChar char="-"/>
            </a:pPr>
            <a:endParaRPr lang="en-US" sz="26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6EA60-E966-46F0-A04C-3F016DA6F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3415" t="134" r="41882" b="94180"/>
          <a:stretch/>
        </p:blipFill>
        <p:spPr>
          <a:xfrm>
            <a:off x="1178954" y="3009900"/>
            <a:ext cx="3381375" cy="3329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71E4D6-3DE5-4B53-8BDE-EF743E163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8750" y="3518311"/>
            <a:ext cx="3802621" cy="4517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6FDB28-ACF7-494E-A65A-D997D2787C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8750" y="4227394"/>
            <a:ext cx="3718357" cy="17944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0D9F3D51-8FD6-41A7-9632-1AA68B7EC45C}"/>
              </a:ext>
            </a:extLst>
          </p:cNvPr>
          <p:cNvSpPr/>
          <p:nvPr/>
        </p:nvSpPr>
        <p:spPr>
          <a:xfrm>
            <a:off x="424873" y="1052714"/>
            <a:ext cx="10820398" cy="155199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27E34D16-B3E3-44C3-BA37-224E3443B06C}"/>
              </a:ext>
            </a:extLst>
          </p:cNvPr>
          <p:cNvSpPr/>
          <p:nvPr/>
        </p:nvSpPr>
        <p:spPr>
          <a:xfrm>
            <a:off x="424873" y="2862072"/>
            <a:ext cx="10820398" cy="377887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8C7312-0B48-47FD-A7BF-783BB6493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0520" t="9378" r="4423"/>
          <a:stretch/>
        </p:blipFill>
        <p:spPr>
          <a:xfrm>
            <a:off x="1178954" y="3293801"/>
            <a:ext cx="2771795" cy="31697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7254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C46CDE18-8201-4E37-A490-1ADDDBB768DC}"/>
              </a:ext>
            </a:extLst>
          </p:cNvPr>
          <p:cNvSpPr/>
          <p:nvPr/>
        </p:nvSpPr>
        <p:spPr>
          <a:xfrm>
            <a:off x="201168" y="1280160"/>
            <a:ext cx="11378122" cy="50474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7" y="385908"/>
            <a:ext cx="889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+mj-lt"/>
              </a:rPr>
              <a:t>Plans and Elevations are 2D Drawings of 3D Shapes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709" y="2268676"/>
            <a:ext cx="5813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would the </a:t>
            </a:r>
            <a:r>
              <a:rPr lang="en-GB" sz="2400" b="1" dirty="0"/>
              <a:t>plan </a:t>
            </a:r>
            <a:r>
              <a:rPr lang="en-GB" sz="2400" dirty="0"/>
              <a:t>of this shape look like?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2710" y="3193415"/>
            <a:ext cx="5659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you’re looking at it from the front, it’s called the </a:t>
            </a:r>
            <a:r>
              <a:rPr lang="en-GB" sz="2400" b="1" dirty="0"/>
              <a:t>front elevation </a:t>
            </a:r>
            <a:r>
              <a:rPr lang="en-GB" sz="2400" dirty="0"/>
              <a:t>(or </a:t>
            </a:r>
            <a:r>
              <a:rPr lang="en-GB" sz="2400" b="1" dirty="0"/>
              <a:t>front view</a:t>
            </a:r>
            <a:r>
              <a:rPr lang="en-GB" sz="2400" dirty="0"/>
              <a:t>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2727" y="4615760"/>
            <a:ext cx="63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you’re looking at it from the side,</a:t>
            </a:r>
          </a:p>
          <a:p>
            <a:r>
              <a:rPr lang="en-GB" sz="2400" dirty="0"/>
              <a:t>It’s called the </a:t>
            </a:r>
            <a:r>
              <a:rPr lang="en-GB" sz="2400" b="1" dirty="0"/>
              <a:t>side elevation </a:t>
            </a:r>
            <a:r>
              <a:rPr lang="en-GB" sz="2400" dirty="0"/>
              <a:t>( or </a:t>
            </a:r>
            <a:r>
              <a:rPr lang="en-GB" sz="2400" b="1" dirty="0"/>
              <a:t>side view</a:t>
            </a:r>
            <a:r>
              <a:rPr lang="en-GB" sz="2400" dirty="0"/>
              <a:t>).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D2D518D-310E-4679-AD9E-6DE19D313F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8" t="-1645" r="29064" b="1645"/>
          <a:stretch/>
        </p:blipFill>
        <p:spPr>
          <a:xfrm>
            <a:off x="6529387" y="2349076"/>
            <a:ext cx="5288134" cy="32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3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825" y="3365496"/>
            <a:ext cx="6350" cy="127007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5B7F4DE-68CC-463E-828C-0568BDFFE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28" y="2620266"/>
            <a:ext cx="3931979" cy="42656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3B57E2-FD15-418B-A8BE-FFD4E9235C9C}"/>
              </a:ext>
            </a:extLst>
          </p:cNvPr>
          <p:cNvSpPr txBox="1"/>
          <p:nvPr/>
        </p:nvSpPr>
        <p:spPr>
          <a:xfrm>
            <a:off x="850228" y="1666160"/>
            <a:ext cx="6952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Draw the </a:t>
            </a:r>
            <a:r>
              <a:rPr lang="en-GB" sz="2800" b="1" dirty="0"/>
              <a:t>plan elevation, </a:t>
            </a:r>
            <a:r>
              <a:rPr lang="en-GB" sz="2800" dirty="0"/>
              <a:t>the</a:t>
            </a:r>
            <a:r>
              <a:rPr lang="en-GB" sz="2800" b="1" dirty="0"/>
              <a:t> side elevation </a:t>
            </a:r>
            <a:r>
              <a:rPr lang="en-GB" sz="2800" dirty="0"/>
              <a:t>and the </a:t>
            </a:r>
            <a:r>
              <a:rPr lang="en-GB" sz="2800" b="1" dirty="0"/>
              <a:t>front elevation </a:t>
            </a:r>
            <a:r>
              <a:rPr lang="en-GB" sz="2800" dirty="0"/>
              <a:t>for these shapes.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3726CF-7092-43E9-AE30-A0E89AAC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882" y="59696"/>
            <a:ext cx="6172200" cy="11430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turn…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B556E5D8-F793-453D-8994-8E681A43AF2E}"/>
              </a:ext>
            </a:extLst>
          </p:cNvPr>
          <p:cNvSpPr/>
          <p:nvPr/>
        </p:nvSpPr>
        <p:spPr>
          <a:xfrm>
            <a:off x="201168" y="1280160"/>
            <a:ext cx="11378122" cy="504748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55140A-8A3F-4840-A0DB-3F3BA7DF5D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7881" y="2724521"/>
            <a:ext cx="4754202" cy="3765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4092C-5681-4EEF-B248-23FB0097AD67}"/>
              </a:ext>
            </a:extLst>
          </p:cNvPr>
          <p:cNvSpPr txBox="1"/>
          <p:nvPr/>
        </p:nvSpPr>
        <p:spPr>
          <a:xfrm>
            <a:off x="850228" y="2620267"/>
            <a:ext cx="60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A32D95-9886-4F33-8F90-27D97A0F7912}"/>
              </a:ext>
            </a:extLst>
          </p:cNvPr>
          <p:cNvSpPr txBox="1"/>
          <p:nvPr/>
        </p:nvSpPr>
        <p:spPr>
          <a:xfrm>
            <a:off x="5128144" y="2620267"/>
            <a:ext cx="60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3853632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27" y="385908"/>
            <a:ext cx="8899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>
                <a:latin typeface="+mj-lt"/>
              </a:rPr>
              <a:t>Plans and Elevations are 2D Drawings of 3D Shapes</a:t>
            </a:r>
          </a:p>
        </p:txBody>
      </p:sp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C46CDE18-8201-4E37-A490-1ADDDBB768DC}"/>
              </a:ext>
            </a:extLst>
          </p:cNvPr>
          <p:cNvSpPr/>
          <p:nvPr/>
        </p:nvSpPr>
        <p:spPr>
          <a:xfrm>
            <a:off x="201168" y="1280160"/>
            <a:ext cx="11378122" cy="54044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7C9DA9-2B9C-42E3-81E8-AC94C0526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7142" y="1841644"/>
            <a:ext cx="8976676" cy="35142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89D617-2C43-4C5B-B08C-4FB081DEB3C0}"/>
              </a:ext>
            </a:extLst>
          </p:cNvPr>
          <p:cNvSpPr txBox="1"/>
          <p:nvPr/>
        </p:nvSpPr>
        <p:spPr>
          <a:xfrm>
            <a:off x="692727" y="1442301"/>
            <a:ext cx="7254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Here are front and side elevations of a solid shape.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2F1623-5A8C-49CB-A4E8-5A67A648387C}"/>
              </a:ext>
            </a:extLst>
          </p:cNvPr>
          <p:cNvSpPr txBox="1"/>
          <p:nvPr/>
        </p:nvSpPr>
        <p:spPr>
          <a:xfrm>
            <a:off x="1527142" y="5415699"/>
            <a:ext cx="6297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sz="2800" dirty="0"/>
              <a:t>Draw the plan view.</a:t>
            </a:r>
          </a:p>
          <a:p>
            <a:pPr marL="342900" indent="-342900">
              <a:buAutoNum type="alphaLcParenR"/>
            </a:pPr>
            <a:r>
              <a:rPr lang="en-GB" sz="2800" dirty="0"/>
              <a:t>Draw a sketch of the solid shape.</a:t>
            </a:r>
          </a:p>
        </p:txBody>
      </p:sp>
    </p:spTree>
    <p:extLst>
      <p:ext uri="{BB962C8B-B14F-4D97-AF65-F5344CB8AC3E}">
        <p14:creationId xmlns:p14="http://schemas.microsoft.com/office/powerpoint/2010/main" val="2960985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825" y="3365496"/>
            <a:ext cx="6350" cy="12700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23726CF-7092-43E9-AE30-A0E89AAC4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882" y="59696"/>
            <a:ext cx="6172200" cy="11430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turn…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B556E5D8-F793-453D-8994-8E681A43AF2E}"/>
              </a:ext>
            </a:extLst>
          </p:cNvPr>
          <p:cNvSpPr/>
          <p:nvPr/>
        </p:nvSpPr>
        <p:spPr>
          <a:xfrm>
            <a:off x="201168" y="1280160"/>
            <a:ext cx="11378122" cy="504748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614E8-1573-4B8D-8117-902BCE0C87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t="28577"/>
          <a:stretch/>
        </p:blipFill>
        <p:spPr>
          <a:xfrm>
            <a:off x="395202" y="2024169"/>
            <a:ext cx="11395245" cy="31623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5B701B-13A3-4604-969F-A6D4D6AF0EF0}"/>
              </a:ext>
            </a:extLst>
          </p:cNvPr>
          <p:cNvSpPr txBox="1"/>
          <p:nvPr/>
        </p:nvSpPr>
        <p:spPr>
          <a:xfrm>
            <a:off x="692727" y="932318"/>
            <a:ext cx="72540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Here are the front elevation and plan view of a solid shape.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896B68-ADFB-4087-8146-C004938D4507}"/>
              </a:ext>
            </a:extLst>
          </p:cNvPr>
          <p:cNvSpPr txBox="1"/>
          <p:nvPr/>
        </p:nvSpPr>
        <p:spPr>
          <a:xfrm>
            <a:off x="1171208" y="5513701"/>
            <a:ext cx="62971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sz="3200" dirty="0"/>
              <a:t>Draw the side elevation.</a:t>
            </a:r>
          </a:p>
          <a:p>
            <a:pPr marL="342900" indent="-342900">
              <a:buAutoNum type="alphaLcParenR"/>
            </a:pPr>
            <a:r>
              <a:rPr lang="en-GB" sz="3200" dirty="0"/>
              <a:t>Draw a sketch of the solid shape.</a:t>
            </a:r>
          </a:p>
        </p:txBody>
      </p:sp>
    </p:spTree>
    <p:extLst>
      <p:ext uri="{BB962C8B-B14F-4D97-AF65-F5344CB8AC3E}">
        <p14:creationId xmlns:p14="http://schemas.microsoft.com/office/powerpoint/2010/main" val="3552596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81891" y="77186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B2D6F-995B-4423-8DFF-76EFF3AB6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0512" y="1"/>
            <a:ext cx="9269781" cy="6876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31A4AE-CF2F-466C-AC1A-B4CEC4D67F42}"/>
              </a:ext>
            </a:extLst>
          </p:cNvPr>
          <p:cNvSpPr txBox="1"/>
          <p:nvPr/>
        </p:nvSpPr>
        <p:spPr>
          <a:xfrm>
            <a:off x="221673" y="175491"/>
            <a:ext cx="4640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 January  2017</a:t>
            </a:r>
          </a:p>
        </p:txBody>
      </p:sp>
      <p:pic>
        <p:nvPicPr>
          <p:cNvPr id="8" name="Picture 2" descr="Image result for calculator symbols">
            <a:extLst>
              <a:ext uri="{FF2B5EF4-FFF2-40B4-BE49-F238E27FC236}">
                <a16:creationId xmlns:a16="http://schemas.microsoft.com/office/drawing/2014/main" id="{46103571-4125-4581-821C-FF1729557E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05"/>
          <a:stretch/>
        </p:blipFill>
        <p:spPr bwMode="auto">
          <a:xfrm>
            <a:off x="221673" y="647230"/>
            <a:ext cx="884751" cy="8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32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7DE90-FD90-4200-AB02-99F85A1B8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446" y="1784291"/>
            <a:ext cx="11645108" cy="42737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0C6311-4896-44EE-A4A9-19C1A1CED115}"/>
              </a:ext>
            </a:extLst>
          </p:cNvPr>
          <p:cNvSpPr txBox="1"/>
          <p:nvPr/>
        </p:nvSpPr>
        <p:spPr>
          <a:xfrm>
            <a:off x="221673" y="175491"/>
            <a:ext cx="4640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 January  2018</a:t>
            </a:r>
          </a:p>
        </p:txBody>
      </p:sp>
      <p:pic>
        <p:nvPicPr>
          <p:cNvPr id="7" name="Picture 2" descr="Image result for calculator symbols">
            <a:extLst>
              <a:ext uri="{FF2B5EF4-FFF2-40B4-BE49-F238E27FC236}">
                <a16:creationId xmlns:a16="http://schemas.microsoft.com/office/drawing/2014/main" id="{6B1155C5-D959-47BD-8820-EAB898467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05"/>
          <a:stretch/>
        </p:blipFill>
        <p:spPr bwMode="auto">
          <a:xfrm>
            <a:off x="221673" y="647230"/>
            <a:ext cx="884751" cy="8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046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F6B5E3-82D5-4D42-A108-1123C47214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19130" t="1704" r="3311"/>
          <a:stretch/>
        </p:blipFill>
        <p:spPr>
          <a:xfrm>
            <a:off x="7654896" y="0"/>
            <a:ext cx="4537104" cy="51772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C34608-4F51-40F9-A5A3-45A218BFB1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727765"/>
            <a:ext cx="7654897" cy="40213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6DC7DB-2C0A-4DF4-BF56-45AA05E78A91}"/>
              </a:ext>
            </a:extLst>
          </p:cNvPr>
          <p:cNvSpPr txBox="1"/>
          <p:nvPr/>
        </p:nvSpPr>
        <p:spPr>
          <a:xfrm>
            <a:off x="221673" y="175491"/>
            <a:ext cx="4640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Practice Set 2</a:t>
            </a:r>
          </a:p>
        </p:txBody>
      </p:sp>
      <p:pic>
        <p:nvPicPr>
          <p:cNvPr id="9" name="Picture 2" descr="Image result for calculator symbols">
            <a:extLst>
              <a:ext uri="{FF2B5EF4-FFF2-40B4-BE49-F238E27FC236}">
                <a16:creationId xmlns:a16="http://schemas.microsoft.com/office/drawing/2014/main" id="{B547C216-7ECE-4EDB-84FE-DE75A75F4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5"/>
          <a:stretch/>
        </p:blipFill>
        <p:spPr bwMode="auto">
          <a:xfrm>
            <a:off x="221673" y="647230"/>
            <a:ext cx="884751" cy="85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298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91126" y="1122607"/>
            <a:ext cx="4978401" cy="26010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654542" y="4270395"/>
            <a:ext cx="5010724" cy="25057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35710" y="678099"/>
            <a:ext cx="501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 Black" panose="020B0A04020102020204" pitchFamily="34" charset="0"/>
              </a:rPr>
              <a:t>Cuboid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710" y="3808730"/>
            <a:ext cx="413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Arial Black" panose="020B0A04020102020204" pitchFamily="34" charset="0"/>
              </a:rPr>
              <a:t>Pyramid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46854" y="-130559"/>
            <a:ext cx="9144000" cy="992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CC4825-973D-4129-B06F-07E71F94873B}"/>
              </a:ext>
            </a:extLst>
          </p:cNvPr>
          <p:cNvSpPr txBox="1"/>
          <p:nvPr/>
        </p:nvSpPr>
        <p:spPr>
          <a:xfrm>
            <a:off x="7016534" y="678100"/>
            <a:ext cx="4639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Match the nets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FC42086-AC54-4F08-9958-97C07C0EB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5177" y="1137940"/>
            <a:ext cx="5130805" cy="5041960"/>
          </a:xfrm>
          <a:prstGeom prst="rect">
            <a:avLst/>
          </a:prstGeom>
        </p:spPr>
      </p:pic>
      <p:sp>
        <p:nvSpPr>
          <p:cNvPr id="32" name="Rounded Rectangle 10">
            <a:extLst>
              <a:ext uri="{FF2B5EF4-FFF2-40B4-BE49-F238E27FC236}">
                <a16:creationId xmlns:a16="http://schemas.microsoft.com/office/drawing/2014/main" id="{863767A4-2808-46EA-9EE8-A21CEB587964}"/>
              </a:ext>
            </a:extLst>
          </p:cNvPr>
          <p:cNvSpPr/>
          <p:nvPr/>
        </p:nvSpPr>
        <p:spPr>
          <a:xfrm>
            <a:off x="6140003" y="1137940"/>
            <a:ext cx="5418227" cy="54415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6523F7-25E0-4D97-902B-C13C0FBE8395}"/>
              </a:ext>
            </a:extLst>
          </p:cNvPr>
          <p:cNvSpPr txBox="1"/>
          <p:nvPr/>
        </p:nvSpPr>
        <p:spPr>
          <a:xfrm>
            <a:off x="746854" y="1273290"/>
            <a:ext cx="5150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How many faces does a cuboid have?</a:t>
            </a:r>
          </a:p>
          <a:p>
            <a:pPr marL="342900" indent="-342900">
              <a:buAutoNum type="alphaLcParenR"/>
            </a:pPr>
            <a:r>
              <a:rPr lang="en-GB" dirty="0"/>
              <a:t>How many edges does a cuboid have</a:t>
            </a:r>
          </a:p>
          <a:p>
            <a:pPr marL="342900" indent="-342900">
              <a:buAutoNum type="alphaLcParenR"/>
            </a:pPr>
            <a:r>
              <a:rPr lang="en-GB" dirty="0"/>
              <a:t>How many vertices does a cuboid have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B62CC0-6827-48C0-B8A8-2C506D149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863" y="2196620"/>
            <a:ext cx="2886478" cy="12860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A5EA71-B906-4EF3-8318-2FC0F518F4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6302" t="8014" r="1994" b="5680"/>
          <a:stretch/>
        </p:blipFill>
        <p:spPr>
          <a:xfrm>
            <a:off x="2568477" y="5256248"/>
            <a:ext cx="2102439" cy="14461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E1E4054-F446-45EF-B381-99757DA568B2}"/>
              </a:ext>
            </a:extLst>
          </p:cNvPr>
          <p:cNvSpPr txBox="1"/>
          <p:nvPr/>
        </p:nvSpPr>
        <p:spPr>
          <a:xfrm>
            <a:off x="746854" y="4358268"/>
            <a:ext cx="5150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GB" dirty="0"/>
              <a:t>How many faces does a cuboid have?</a:t>
            </a:r>
          </a:p>
          <a:p>
            <a:pPr marL="342900" indent="-342900">
              <a:buAutoNum type="alphaLcParenR"/>
            </a:pPr>
            <a:r>
              <a:rPr lang="en-GB" dirty="0"/>
              <a:t>How many edges does a cuboid have?</a:t>
            </a:r>
          </a:p>
          <a:p>
            <a:pPr marL="342900" indent="-342900">
              <a:buAutoNum type="alphaLcParenR"/>
            </a:pPr>
            <a:r>
              <a:rPr lang="en-GB" dirty="0"/>
              <a:t>How many vertices does a cuboid have?</a:t>
            </a:r>
          </a:p>
        </p:txBody>
      </p:sp>
    </p:spTree>
    <p:extLst>
      <p:ext uri="{BB962C8B-B14F-4D97-AF65-F5344CB8AC3E}">
        <p14:creationId xmlns:p14="http://schemas.microsoft.com/office/powerpoint/2010/main" val="2461622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090" y="1843000"/>
            <a:ext cx="4708240" cy="27910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551" y="1843000"/>
            <a:ext cx="5526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How would you draw a net for the cuboid on the right.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1DBFB0B-CD08-470F-A7E7-EDA15888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550" y="-54292"/>
            <a:ext cx="7886700" cy="1325563"/>
          </a:xfrm>
        </p:spPr>
        <p:txBody>
          <a:bodyPr/>
          <a:lstStyle/>
          <a:p>
            <a:pPr algn="ctr"/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DRAWING NET FOR CUBOID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11EA2861-A807-4C54-A277-8BE98E7A3CAD}"/>
              </a:ext>
            </a:extLst>
          </p:cNvPr>
          <p:cNvSpPr/>
          <p:nvPr/>
        </p:nvSpPr>
        <p:spPr>
          <a:xfrm>
            <a:off x="488934" y="1633835"/>
            <a:ext cx="11261106" cy="26821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0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3535" y="1558883"/>
            <a:ext cx="101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 Draw the net of the following cuboid: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0DA1A6-F149-4940-B5C7-5A4F68DED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882" y="59696"/>
            <a:ext cx="6172200" cy="11430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turn…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3484B34D-9073-499A-91CA-131A33A46942}"/>
              </a:ext>
            </a:extLst>
          </p:cNvPr>
          <p:cNvSpPr/>
          <p:nvPr/>
        </p:nvSpPr>
        <p:spPr>
          <a:xfrm>
            <a:off x="608271" y="1433171"/>
            <a:ext cx="10320194" cy="413552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786C459C-3725-486F-A770-7F1CE779D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15" y="2636295"/>
            <a:ext cx="6015006" cy="37364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30B11F-5B66-FD2B-FBDF-9D31743AF690}"/>
              </a:ext>
            </a:extLst>
          </p:cNvPr>
          <p:cNvSpPr txBox="1"/>
          <p:nvPr/>
        </p:nvSpPr>
        <p:spPr>
          <a:xfrm>
            <a:off x="7309562" y="2330926"/>
            <a:ext cx="3618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Faces = …………</a:t>
            </a:r>
          </a:p>
          <a:p>
            <a:endParaRPr lang="en-GB" sz="3600" dirty="0"/>
          </a:p>
          <a:p>
            <a:r>
              <a:rPr lang="en-GB" sz="3600" dirty="0"/>
              <a:t>Vertices = ………..</a:t>
            </a:r>
          </a:p>
          <a:p>
            <a:endParaRPr lang="en-GB" sz="36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06510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EF30D6C4-4CCA-4DA6-A22E-4C4DCEDDCF6C}"/>
              </a:ext>
            </a:extLst>
          </p:cNvPr>
          <p:cNvSpPr/>
          <p:nvPr/>
        </p:nvSpPr>
        <p:spPr>
          <a:xfrm>
            <a:off x="237744" y="1314450"/>
            <a:ext cx="11428072" cy="5070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552" y="1538962"/>
            <a:ext cx="45680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 triangle-based pyramid is drawn on the right.</a:t>
            </a:r>
          </a:p>
          <a:p>
            <a:endParaRPr lang="en-GB" sz="3200" dirty="0"/>
          </a:p>
          <a:p>
            <a:r>
              <a:rPr lang="en-GB" sz="3200" dirty="0"/>
              <a:t>The base is equilateral and the sides are isosceles.</a:t>
            </a:r>
          </a:p>
          <a:p>
            <a:endParaRPr lang="en-GB" sz="3200" dirty="0"/>
          </a:p>
          <a:p>
            <a:r>
              <a:rPr lang="en-GB" sz="3200" dirty="0"/>
              <a:t>Draw a net for this pyramid.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FC22B46-4B48-42B0-9D1B-0FC979FAA43E}"/>
              </a:ext>
            </a:extLst>
          </p:cNvPr>
          <p:cNvGrpSpPr/>
          <p:nvPr/>
        </p:nvGrpSpPr>
        <p:grpSpPr>
          <a:xfrm>
            <a:off x="6269357" y="1314450"/>
            <a:ext cx="5396459" cy="5070520"/>
            <a:chOff x="8743950" y="1333380"/>
            <a:chExt cx="2914650" cy="2676525"/>
          </a:xfrm>
        </p:grpSpPr>
        <p:pic>
          <p:nvPicPr>
            <p:cNvPr id="4" name="Picture 3" descr="A picture containing antenna&#10;&#10;Description automatically generated">
              <a:extLst>
                <a:ext uri="{FF2B5EF4-FFF2-40B4-BE49-F238E27FC236}">
                  <a16:creationId xmlns:a16="http://schemas.microsoft.com/office/drawing/2014/main" id="{72FA644A-DF69-47A7-9B5C-6A7342DFB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3950" y="1333380"/>
              <a:ext cx="2914650" cy="267652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C86D06-D0F0-487A-98FF-694C749F8E07}"/>
                </a:ext>
              </a:extLst>
            </p:cNvPr>
            <p:cNvSpPr txBox="1"/>
            <p:nvPr/>
          </p:nvSpPr>
          <p:spPr>
            <a:xfrm>
              <a:off x="10563225" y="1958340"/>
              <a:ext cx="714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11cm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0D51B2F-88DF-44C3-B82E-BC2707589CB6}"/>
                </a:ext>
              </a:extLst>
            </p:cNvPr>
            <p:cNvCxnSpPr/>
            <p:nvPr/>
          </p:nvCxnSpPr>
          <p:spPr>
            <a:xfrm flipH="1" flipV="1">
              <a:off x="10201275" y="1577340"/>
              <a:ext cx="361950" cy="381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C59C9A5-5188-4991-AF1C-407AA6B3E060}"/>
                </a:ext>
              </a:extLst>
            </p:cNvPr>
            <p:cNvCxnSpPr/>
            <p:nvPr/>
          </p:nvCxnSpPr>
          <p:spPr>
            <a:xfrm>
              <a:off x="10920412" y="2327672"/>
              <a:ext cx="538163" cy="6879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689D2D3F-D579-4956-96DE-C7700CBB2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09" y="-11113"/>
            <a:ext cx="7886700" cy="1325563"/>
          </a:xfrm>
        </p:spPr>
        <p:txBody>
          <a:bodyPr/>
          <a:lstStyle/>
          <a:p>
            <a:pPr algn="ctr"/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DRAWING NET FOR PYRAMID</a:t>
            </a:r>
          </a:p>
        </p:txBody>
      </p:sp>
    </p:spTree>
    <p:extLst>
      <p:ext uri="{BB962C8B-B14F-4D97-AF65-F5344CB8AC3E}">
        <p14:creationId xmlns:p14="http://schemas.microsoft.com/office/powerpoint/2010/main" val="64756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3535" y="1558883"/>
            <a:ext cx="101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 Draw the net of the following pyramid: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0DA1A6-F149-4940-B5C7-5A4F68DED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882" y="59696"/>
            <a:ext cx="6172200" cy="11430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turn…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3484B34D-9073-499A-91CA-131A33A46942}"/>
              </a:ext>
            </a:extLst>
          </p:cNvPr>
          <p:cNvSpPr/>
          <p:nvPr/>
        </p:nvSpPr>
        <p:spPr>
          <a:xfrm>
            <a:off x="608271" y="1433171"/>
            <a:ext cx="10320194" cy="413552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58095E-8F33-454E-98CF-A73FCFDDC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3034" y="2218352"/>
            <a:ext cx="5960695" cy="45604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380E33-AA32-CB4E-2D47-79BF6269F12A}"/>
              </a:ext>
            </a:extLst>
          </p:cNvPr>
          <p:cNvSpPr txBox="1"/>
          <p:nvPr/>
        </p:nvSpPr>
        <p:spPr>
          <a:xfrm>
            <a:off x="900928" y="2744228"/>
            <a:ext cx="32506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 Where is its Vertex?</a:t>
            </a:r>
          </a:p>
          <a:p>
            <a:endParaRPr lang="en-GB" sz="3600" dirty="0"/>
          </a:p>
          <a:p>
            <a:r>
              <a:rPr lang="en-GB" sz="3600" dirty="0"/>
              <a:t>How many faces?</a:t>
            </a:r>
          </a:p>
        </p:txBody>
      </p:sp>
    </p:spTree>
    <p:extLst>
      <p:ext uri="{BB962C8B-B14F-4D97-AF65-F5344CB8AC3E}">
        <p14:creationId xmlns:p14="http://schemas.microsoft.com/office/powerpoint/2010/main" val="1097376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3535" y="1558883"/>
            <a:ext cx="101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 Draw the net of the following triangular prism: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0DA1A6-F149-4940-B5C7-5A4F68DED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882" y="59696"/>
            <a:ext cx="6172200" cy="11430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turn…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3484B34D-9073-499A-91CA-131A33A46942}"/>
              </a:ext>
            </a:extLst>
          </p:cNvPr>
          <p:cNvSpPr/>
          <p:nvPr/>
        </p:nvSpPr>
        <p:spPr>
          <a:xfrm>
            <a:off x="608271" y="1433171"/>
            <a:ext cx="10320194" cy="413552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480F47-CCD9-4661-9E9B-1849AA778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441" y="3261943"/>
            <a:ext cx="6335009" cy="27816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33B96B-F77C-EAFE-8A48-F92F0B729252}"/>
              </a:ext>
            </a:extLst>
          </p:cNvPr>
          <p:cNvSpPr txBox="1"/>
          <p:nvPr/>
        </p:nvSpPr>
        <p:spPr>
          <a:xfrm>
            <a:off x="6726429" y="3280253"/>
            <a:ext cx="4459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Is this shape a prism?</a:t>
            </a:r>
          </a:p>
          <a:p>
            <a:r>
              <a:rPr lang="en-GB" sz="3600" dirty="0"/>
              <a:t>Explain why?</a:t>
            </a:r>
          </a:p>
          <a:p>
            <a:endParaRPr lang="en-GB" sz="3600" dirty="0"/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30844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66C4B052-A7A4-4AE9-B2DB-5BE03EB53C7C}"/>
              </a:ext>
            </a:extLst>
          </p:cNvPr>
          <p:cNvSpPr/>
          <p:nvPr/>
        </p:nvSpPr>
        <p:spPr>
          <a:xfrm>
            <a:off x="320040" y="1664209"/>
            <a:ext cx="11216409" cy="43982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551" y="2117320"/>
            <a:ext cx="6764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Draw a net of the cylinder on the right.</a:t>
            </a:r>
          </a:p>
          <a:p>
            <a:endParaRPr lang="en-GB" sz="3600" dirty="0"/>
          </a:p>
          <a:p>
            <a:r>
              <a:rPr lang="en-GB" sz="3600" dirty="0"/>
              <a:t>How many faces?</a:t>
            </a:r>
          </a:p>
          <a:p>
            <a:endParaRPr lang="en-GB" sz="3600" dirty="0"/>
          </a:p>
          <a:p>
            <a:r>
              <a:rPr lang="en-GB" sz="3600" dirty="0"/>
              <a:t>Where is its width, length, height</a:t>
            </a:r>
          </a:p>
          <a:p>
            <a:r>
              <a:rPr lang="en-GB" sz="3600" dirty="0"/>
              <a:t>depth, base ?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E4D4589-9DA3-4781-A0DE-A259D8F4E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306" y="1870841"/>
            <a:ext cx="3766310" cy="41730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D655567-C9BE-4B7D-A4EF-A1BF9113C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637" y="45847"/>
            <a:ext cx="7886700" cy="1325563"/>
          </a:xfrm>
        </p:spPr>
        <p:txBody>
          <a:bodyPr/>
          <a:lstStyle/>
          <a:p>
            <a:pPr algn="ctr"/>
            <a:r>
              <a:rPr lang="en-GB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DRAWING NET FOR CYLINDER</a:t>
            </a:r>
          </a:p>
        </p:txBody>
      </p:sp>
    </p:spTree>
    <p:extLst>
      <p:ext uri="{BB962C8B-B14F-4D97-AF65-F5344CB8AC3E}">
        <p14:creationId xmlns:p14="http://schemas.microsoft.com/office/powerpoint/2010/main" val="39311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3535" y="1558883"/>
            <a:ext cx="101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 Draw the net of the following cylinder: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0DA1A6-F149-4940-B5C7-5A4F68DED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4882" y="59696"/>
            <a:ext cx="6172200" cy="1143000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turn…</a:t>
            </a: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3484B34D-9073-499A-91CA-131A33A46942}"/>
              </a:ext>
            </a:extLst>
          </p:cNvPr>
          <p:cNvSpPr/>
          <p:nvPr/>
        </p:nvSpPr>
        <p:spPr>
          <a:xfrm>
            <a:off x="608271" y="1433171"/>
            <a:ext cx="10320194" cy="413552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60CC8-18BF-4EB9-B3A8-CC75F3BAD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3527" y="2020548"/>
            <a:ext cx="3933990" cy="469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21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DFF64637C074B9468D8400699BC31" ma:contentTypeVersion="14" ma:contentTypeDescription="Create a new document." ma:contentTypeScope="" ma:versionID="999ee6dba2c83fd35070fcf36004950c">
  <xsd:schema xmlns:xsd="http://www.w3.org/2001/XMLSchema" xmlns:xs="http://www.w3.org/2001/XMLSchema" xmlns:p="http://schemas.microsoft.com/office/2006/metadata/properties" xmlns:ns2="a675e989-819c-4ef8-a9e7-308823201b25" xmlns:ns3="84be7d0a-34a6-4ef2-a332-62c3b98ca601" targetNamespace="http://schemas.microsoft.com/office/2006/metadata/properties" ma:root="true" ma:fieldsID="3fe37b08140f3367720c3b68730b0f79" ns2:_="" ns3:_="">
    <xsd:import namespace="a675e989-819c-4ef8-a9e7-308823201b25"/>
    <xsd:import namespace="84be7d0a-34a6-4ef2-a332-62c3b98ca6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Presentationanddiscussio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5e989-819c-4ef8-a9e7-308823201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Presentationanddiscussion" ma:index="17" nillable="true" ma:displayName="Presentation and discussion" ma:description="Prince Gyamfi Presentation&#10;Ahmad, Eyob, Kirthikan discussion" ma:format="Dropdown" ma:internalName="Presentationanddiscussion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e7d0a-34a6-4ef2-a332-62c3b98ca6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anddiscussion xmlns="a675e989-819c-4ef8-a9e7-308823201b25" xsi:nil="true"/>
  </documentManagement>
</p:properties>
</file>

<file path=customXml/itemProps1.xml><?xml version="1.0" encoding="utf-8"?>
<ds:datastoreItem xmlns:ds="http://schemas.openxmlformats.org/officeDocument/2006/customXml" ds:itemID="{17DCA0D7-5A9F-4CA3-B04A-52CBB17501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75e989-819c-4ef8-a9e7-308823201b25"/>
    <ds:schemaRef ds:uri="84be7d0a-34a6-4ef2-a332-62c3b98ca6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957657-4A7C-4672-800D-8D07C0DD86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4D33DB-DE16-4B94-AD64-74170BBD2BB7}">
  <ds:schemaRefs>
    <ds:schemaRef ds:uri="84be7d0a-34a6-4ef2-a332-62c3b98ca60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675e989-819c-4ef8-a9e7-308823201b2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3155</TotalTime>
  <Words>387</Words>
  <Application>Microsoft Office PowerPoint</Application>
  <PresentationFormat>Widescreen</PresentationFormat>
  <Paragraphs>67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Office Theme</vt:lpstr>
      <vt:lpstr>2-D and 3-D Shapes</vt:lpstr>
      <vt:lpstr>PowerPoint Presentation</vt:lpstr>
      <vt:lpstr>DRAWING NET FOR CUBOID</vt:lpstr>
      <vt:lpstr>Your turn…</vt:lpstr>
      <vt:lpstr>DRAWING NET FOR PYRAMID</vt:lpstr>
      <vt:lpstr>Your turn…</vt:lpstr>
      <vt:lpstr>Your turn…</vt:lpstr>
      <vt:lpstr>DRAWING NET FOR CYLINDER</vt:lpstr>
      <vt:lpstr>Your turn…</vt:lpstr>
      <vt:lpstr>PowerPoint Presentation</vt:lpstr>
      <vt:lpstr>Your turn…</vt:lpstr>
      <vt:lpstr>PowerPoint Presentation</vt:lpstr>
      <vt:lpstr>Your turn…</vt:lpstr>
      <vt:lpstr>PowerPoint Presentation</vt:lpstr>
      <vt:lpstr>PowerPoint Presentation</vt:lpstr>
      <vt:lpstr>PowerPoint Presentation</vt:lpstr>
    </vt:vector>
  </TitlesOfParts>
  <Company>Milton Keynes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Rearranging formulae Forming equations</dc:title>
  <dc:creator>Jenisha Ananthan</dc:creator>
  <cp:lastModifiedBy>Malcolm Cooke</cp:lastModifiedBy>
  <cp:revision>377</cp:revision>
  <dcterms:created xsi:type="dcterms:W3CDTF">2019-10-29T16:54:09Z</dcterms:created>
  <dcterms:modified xsi:type="dcterms:W3CDTF">2023-04-27T12:45:19Z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0x01010020EDFF64637C074B9468D8400699BC31</vt:lpwstr>
  </property>
</Properties>
</file>