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979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9577-2807-4A88-98EC-2C7120579252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E35DC-8440-4235-933E-C5F17EE2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51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 hard question – I would only go through this with students who are aiming for a grade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E35DC-8440-4235-933E-C5F17EE28E4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435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82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69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03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7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03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07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24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80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84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80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F25C-0ECB-4175-AC7C-53AFEFA345FC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F5EC9-276E-41AB-A6DF-9E7D752C3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89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Mistakes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Algebra</a:t>
            </a:r>
          </a:p>
        </p:txBody>
      </p:sp>
    </p:spTree>
    <p:extLst>
      <p:ext uri="{BB962C8B-B14F-4D97-AF65-F5344CB8AC3E}">
        <p14:creationId xmlns:p14="http://schemas.microsoft.com/office/powerpoint/2010/main" val="3996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852" y="908591"/>
            <a:ext cx="8210550" cy="14954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8000" y="301675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Question 2 - </a:t>
            </a:r>
            <a:r>
              <a:rPr lang="en-GB" dirty="0" err="1"/>
              <a:t>mathswatch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258612" y="157017"/>
            <a:ext cx="11563928" cy="2484583"/>
          </a:xfrm>
          <a:prstGeom prst="round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852" y="4097193"/>
            <a:ext cx="8571634" cy="184014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14035" y="3201842"/>
            <a:ext cx="11563928" cy="2835132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04982" y="3464852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June 2018</a:t>
            </a:r>
          </a:p>
        </p:txBody>
      </p:sp>
    </p:spTree>
    <p:extLst>
      <p:ext uri="{BB962C8B-B14F-4D97-AF65-F5344CB8AC3E}">
        <p14:creationId xmlns:p14="http://schemas.microsoft.com/office/powerpoint/2010/main" val="1529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24423"/>
          <a:stretch/>
        </p:blipFill>
        <p:spPr>
          <a:xfrm>
            <a:off x="3914918" y="373332"/>
            <a:ext cx="5876925" cy="19652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0291" y="249382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Question 9 - </a:t>
            </a:r>
            <a:r>
              <a:rPr lang="en-GB" dirty="0" err="1"/>
              <a:t>mathswatch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304798" y="147781"/>
            <a:ext cx="11563928" cy="2475347"/>
          </a:xfrm>
          <a:prstGeom prst="round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87" y="4235018"/>
            <a:ext cx="9048750" cy="13620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0291" y="3440548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June 2017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14035" y="3201842"/>
            <a:ext cx="11563928" cy="2835132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148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1056" y="267855"/>
            <a:ext cx="5962218" cy="31278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2655" y="267855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Question 16 - </a:t>
            </a:r>
            <a:r>
              <a:rPr lang="en-GB" dirty="0" err="1"/>
              <a:t>mathswatch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360218" y="175490"/>
            <a:ext cx="11563928" cy="2937165"/>
          </a:xfrm>
          <a:prstGeom prst="round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388" y="3480009"/>
            <a:ext cx="6959755" cy="15435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2388" y="4976815"/>
            <a:ext cx="7028627" cy="5170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2388" y="5493831"/>
            <a:ext cx="7106154" cy="836852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60218" y="3480008"/>
            <a:ext cx="11563928" cy="306857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72654" y="3674414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June 2018</a:t>
            </a:r>
          </a:p>
        </p:txBody>
      </p:sp>
    </p:spTree>
    <p:extLst>
      <p:ext uri="{BB962C8B-B14F-4D97-AF65-F5344CB8AC3E}">
        <p14:creationId xmlns:p14="http://schemas.microsoft.com/office/powerpoint/2010/main" val="4265071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976"/>
          <a:stretch/>
        </p:blipFill>
        <p:spPr>
          <a:xfrm>
            <a:off x="3839586" y="175491"/>
            <a:ext cx="7364124" cy="26972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5710" y="350982"/>
            <a:ext cx="4054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Question 19 – </a:t>
            </a:r>
          </a:p>
          <a:p>
            <a:r>
              <a:rPr lang="en-GB" dirty="0" err="1"/>
              <a:t>mathswatch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360218" y="175491"/>
            <a:ext cx="11563928" cy="2872718"/>
          </a:xfrm>
          <a:prstGeom prst="round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516" y="3100871"/>
            <a:ext cx="5402263" cy="375712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60218" y="3100871"/>
            <a:ext cx="11563928" cy="3687856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88110" y="3278904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Nov 2018</a:t>
            </a:r>
          </a:p>
        </p:txBody>
      </p:sp>
    </p:spTree>
    <p:extLst>
      <p:ext uri="{BB962C8B-B14F-4D97-AF65-F5344CB8AC3E}">
        <p14:creationId xmlns:p14="http://schemas.microsoft.com/office/powerpoint/2010/main" val="813689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474" y="844982"/>
            <a:ext cx="7019925" cy="1990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1127" y="383368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Question 20 - </a:t>
            </a:r>
            <a:r>
              <a:rPr lang="en-GB" dirty="0" err="1"/>
              <a:t>mathswatch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360218" y="175490"/>
            <a:ext cx="11563928" cy="2586183"/>
          </a:xfrm>
          <a:prstGeom prst="round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319" y="3666837"/>
            <a:ext cx="7549718" cy="1766413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360218" y="3103418"/>
            <a:ext cx="11563928" cy="269005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88110" y="3278904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PP set 4</a:t>
            </a:r>
          </a:p>
        </p:txBody>
      </p:sp>
    </p:spTree>
    <p:extLst>
      <p:ext uri="{BB962C8B-B14F-4D97-AF65-F5344CB8AC3E}">
        <p14:creationId xmlns:p14="http://schemas.microsoft.com/office/powerpoint/2010/main" val="3933993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651" y="249382"/>
            <a:ext cx="7142142" cy="29295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8764" y="350982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2 Question 28</a:t>
            </a:r>
          </a:p>
        </p:txBody>
      </p:sp>
      <p:sp>
        <p:nvSpPr>
          <p:cNvPr id="7" name="Rectangle 6"/>
          <p:cNvSpPr/>
          <p:nvPr/>
        </p:nvSpPr>
        <p:spPr>
          <a:xfrm>
            <a:off x="3537527" y="1403927"/>
            <a:ext cx="4396509" cy="1774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360218" y="175490"/>
            <a:ext cx="11563928" cy="2937165"/>
          </a:xfrm>
          <a:prstGeom prst="round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983" y="3796268"/>
            <a:ext cx="8931564" cy="2424281"/>
          </a:xfrm>
        </p:spPr>
      </p:pic>
      <p:sp>
        <p:nvSpPr>
          <p:cNvPr id="9" name="TextBox 8"/>
          <p:cNvSpPr txBox="1"/>
          <p:nvPr/>
        </p:nvSpPr>
        <p:spPr>
          <a:xfrm>
            <a:off x="498763" y="3493178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3 Nov 2018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0218" y="3354389"/>
            <a:ext cx="11563928" cy="269005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51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066" y="1252103"/>
            <a:ext cx="8943975" cy="4686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8837" y="335228"/>
            <a:ext cx="405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Paper 1 Question 28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6400" y="157017"/>
            <a:ext cx="11268364" cy="6123710"/>
          </a:xfrm>
          <a:prstGeom prst="roundRect">
            <a:avLst>
              <a:gd name="adj" fmla="val 9729"/>
            </a:avLst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905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88</Words>
  <Application>Microsoft Office PowerPoint</Application>
  <PresentationFormat>Widescreen</PresentationFormat>
  <Paragraphs>18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Common Mistakes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Mistakes</dc:title>
  <dc:creator>Jenisha Ananthan</dc:creator>
  <cp:lastModifiedBy>mr cooke</cp:lastModifiedBy>
  <cp:revision>5</cp:revision>
  <dcterms:created xsi:type="dcterms:W3CDTF">2021-03-05T13:28:59Z</dcterms:created>
  <dcterms:modified xsi:type="dcterms:W3CDTF">2021-03-07T12:03:44Z</dcterms:modified>
</cp:coreProperties>
</file>