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57" r:id="rId3"/>
    <p:sldId id="368" r:id="rId4"/>
    <p:sldId id="256" r:id="rId5"/>
    <p:sldId id="263" r:id="rId6"/>
    <p:sldId id="278" r:id="rId7"/>
    <p:sldId id="369" r:id="rId8"/>
    <p:sldId id="279" r:id="rId9"/>
    <p:sldId id="280" r:id="rId10"/>
    <p:sldId id="370" r:id="rId11"/>
    <p:sldId id="371" r:id="rId12"/>
    <p:sldId id="372" r:id="rId13"/>
    <p:sldId id="373" r:id="rId14"/>
    <p:sldId id="3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C6DD3-001A-446F-A496-531074853FC7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A3BCF-2B18-4B66-A969-50B514F30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92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7D53E2-6910-4DE3-A1DC-C5DF785AE4A4}" type="slidenum">
              <a:rPr lang="en-GB" smtClean="0"/>
              <a:t>1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E2619-048A-5875-A504-EA7EA9BF06A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3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010C5-E9B7-B956-5CCD-DC149DD32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72EBD5-029E-1988-A8F4-D8F008FA9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AF0F5-3A3A-BBA0-4D4C-3C02D0C0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74007-1713-912B-F104-F11423878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76FE4-4DC8-BAD9-0FBD-EE86F252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83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6CD3D-DFB5-0200-4B09-285F4195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6EC2D2-2297-5255-F866-37F014918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945A4-C51B-4C3B-4C1F-4FFF39A4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12932-DB59-392C-4746-2359B47A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B06A-34A1-0803-9B3F-2AFBEA15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71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F7B9BD-E13C-A088-F58C-D1C91A9860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C68EE1-D9FD-B532-5128-06C0599E0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8FA7B-B06E-A0FE-CDBB-39685CD5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304CA-3BF9-D0D9-D208-B5F57B364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115DE-6A16-0A52-66F0-CDB620947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51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1DBCC-221D-05F4-E169-38844D4C3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5B63E-A6ED-3E29-9A61-4B835BF54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875C3-FA25-20D1-0822-7FF9F7DE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5EF38-D9ED-A37F-B3F7-45E569A69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11BAB-A1E5-5FD2-1100-7E8DADC56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73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A0DE-BA48-974E-AA7C-98B21EF95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841B9-5DC1-6AB6-0DF3-823FDF718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4A6EA-F4BB-9F57-8293-3805324C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333CC-55C7-530C-8B6D-85A819003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61626-A176-9E42-05BA-96DE8B31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88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4F9F-091E-9388-05C1-9078BE8A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F7D4A-9A7D-9F9C-F9B0-E960D3703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EE6E1-98AB-C67E-5D13-63B49FF55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14091E-6774-8AE5-427D-CF31420B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B7E3F-A7ED-5E9D-F116-7114146D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46D9A-6F73-015E-CEFB-2A107BE18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93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4CF6-EA80-2FF3-ABF7-7771FEE3E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EEE31-050D-A28A-EBD7-0FCAAAB1D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54BAD-2C67-6CB9-19E0-8328DB8DD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C11BD7-21DA-F0CD-9CA0-0A30F0526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DFE80C-4591-DED5-FA66-6A20AD92A9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D32E05-AED2-FE73-F285-7E54307F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C76E4D-D902-E42A-CA33-1BE046125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2DAE0-BC44-4827-7FF7-FCB1263C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28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4A93-D1B4-62FF-62F3-7256A68EB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267EC-7323-2825-05F0-4DC43A87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E00D7B-D4AD-C8E1-EE28-AD47F6465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36DFE9-D450-FF26-E33B-0DCB2098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1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836F4A-556B-FA97-D445-09BF8906D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B34BB-F61D-C351-A89A-4079E12BD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1B2CB-E9DA-3699-9DC4-6253005B7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8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F2E6-C2BA-4688-4855-4F97753D7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AB45B-9E73-B582-B32E-99DF381E5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3383DC-3F1B-4660-EC6E-2614FBAD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9D2E6-182A-F81C-D2B4-7251A7671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C0413-71C7-5398-99C0-C50D6E78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824FC-E8F1-41CE-5EC9-FA7AD08E1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71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3AFDC-629A-8DEE-FD11-4985F618C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2D0BAF-0412-4D43-554A-F0FAFC325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279CC8-9259-1C85-D6BA-D3AF594B6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77CB5-2754-6C80-F037-D380CE381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11350-1D0C-E6D8-A21F-6880007E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521B6-0680-5827-649B-54A6A9AB7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2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FA34C-B282-2503-393F-DD477346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6C3EF-F483-3887-4C9F-7209A344E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4657C-51E4-82D9-8336-4D194ED03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5D59E-1BAA-46BD-89D2-395FF770D1D2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831C6-6430-967B-9229-249460B24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569AD-1327-B5F7-6DA8-5D88881FC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F184-A902-4187-BF4C-4792B92B1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3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344" y="3598266"/>
            <a:ext cx="5277855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Alice’s target is to collect 30 cans. How many more does she need to reach her target?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1126" y="1479223"/>
            <a:ext cx="5296328" cy="29730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609598" y="4924888"/>
            <a:ext cx="10911841" cy="1799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6304548" y="1451219"/>
            <a:ext cx="5456995" cy="34429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184620" y="945407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Extract information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5069" y="4447625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Represent information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2723" y="938994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Interpret information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Recap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4287" y="4986397"/>
            <a:ext cx="51179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+mj-lt"/>
              </a:rPr>
              <a:t>3) </a:t>
            </a:r>
            <a:r>
              <a:rPr lang="en-GB" dirty="0"/>
              <a:t>People were asked about how many bathrooms they had in their house. 30 people had 1 bathroom. 21 people had 2, 5 people had 3 and 7 people had 4 bathrooms. Use this information to complete a frequency table.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8446D8-46AF-4DF8-B9D5-782206EBFF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99"/>
          <a:stretch/>
        </p:blipFill>
        <p:spPr>
          <a:xfrm>
            <a:off x="6544688" y="1549434"/>
            <a:ext cx="4901739" cy="28242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7960E3D-8822-4CF1-98F0-399D28B02081}"/>
              </a:ext>
            </a:extLst>
          </p:cNvPr>
          <p:cNvSpPr txBox="1"/>
          <p:nvPr/>
        </p:nvSpPr>
        <p:spPr>
          <a:xfrm>
            <a:off x="6922062" y="4347637"/>
            <a:ext cx="452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 How many packs have been sold in total?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F029F14-1FCC-42F5-A988-6FCCD55A8F5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15" t="7999" r="1638"/>
          <a:stretch/>
        </p:blipFill>
        <p:spPr>
          <a:xfrm>
            <a:off x="1505529" y="1549434"/>
            <a:ext cx="3021495" cy="2236076"/>
          </a:xfrm>
          <a:prstGeom prst="rect">
            <a:avLst/>
          </a:prstGeom>
        </p:spPr>
      </p:pic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DD3770B-A0BA-4BAE-A5D5-2F2284C2C3B9}"/>
              </a:ext>
            </a:extLst>
          </p:cNvPr>
          <p:cNvGraphicFramePr>
            <a:graphicFrameLocks noGrp="1"/>
          </p:cNvGraphicFramePr>
          <p:nvPr/>
        </p:nvGraphicFramePr>
        <p:xfrm>
          <a:off x="6339804" y="4986397"/>
          <a:ext cx="357434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171">
                  <a:extLst>
                    <a:ext uri="{9D8B030D-6E8A-4147-A177-3AD203B41FA5}">
                      <a16:colId xmlns:a16="http://schemas.microsoft.com/office/drawing/2014/main" val="1263715928"/>
                    </a:ext>
                  </a:extLst>
                </a:gridCol>
                <a:gridCol w="1787171">
                  <a:extLst>
                    <a:ext uri="{9D8B030D-6E8A-4147-A177-3AD203B41FA5}">
                      <a16:colId xmlns:a16="http://schemas.microsoft.com/office/drawing/2014/main" val="4292606349"/>
                    </a:ext>
                  </a:extLst>
                </a:gridCol>
              </a:tblGrid>
              <a:tr h="27109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Number of bathrooms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Frequency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729338"/>
                  </a:ext>
                </a:extLst>
              </a:tr>
              <a:tr h="154869"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198455"/>
                  </a:ext>
                </a:extLst>
              </a:tr>
              <a:tr h="27109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259754"/>
                  </a:ext>
                </a:extLst>
              </a:tr>
              <a:tr h="27109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71342"/>
                  </a:ext>
                </a:extLst>
              </a:tr>
              <a:tr h="27109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259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11E9F-F6B0-4CFB-B827-65C7C7CA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174" y="-10700"/>
            <a:ext cx="6224634" cy="1325563"/>
          </a:xfrm>
        </p:spPr>
        <p:txBody>
          <a:bodyPr/>
          <a:lstStyle/>
          <a:p>
            <a:r>
              <a:rPr lang="en-GB" dirty="0"/>
              <a:t>Exam style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181D7A3-BF1E-48BC-865C-B40688294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81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Patrick asked some students which was their favourite holiday destination. The table shows the results.</a:t>
            </a:r>
          </a:p>
          <a:p>
            <a:pPr marL="0" indent="0">
              <a:buNone/>
            </a:pPr>
            <a:r>
              <a:rPr lang="en-GB" sz="2400" dirty="0"/>
              <a:t>Draw a pie chart to illustrate the information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7774CF-7C07-4B61-A2BE-3C5C6CAF8C39}"/>
              </a:ext>
            </a:extLst>
          </p:cNvPr>
          <p:cNvSpPr/>
          <p:nvPr/>
        </p:nvSpPr>
        <p:spPr>
          <a:xfrm>
            <a:off x="882562" y="2679103"/>
            <a:ext cx="289560" cy="3534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18FEDE-CBDD-4019-AC93-5425EDA24B43}"/>
              </a:ext>
            </a:extLst>
          </p:cNvPr>
          <p:cNvSpPr/>
          <p:nvPr/>
        </p:nvSpPr>
        <p:spPr>
          <a:xfrm>
            <a:off x="4410623" y="1551760"/>
            <a:ext cx="289560" cy="3124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6BE5E86-5F35-4349-BB6D-4017E9703E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07" r="60449" b="34972"/>
          <a:stretch/>
        </p:blipFill>
        <p:spPr>
          <a:xfrm>
            <a:off x="406572" y="2774461"/>
            <a:ext cx="3547475" cy="27441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A97DF75-548B-40A2-A22B-CF9909012D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" t="15483" r="62898" b="37038"/>
          <a:stretch/>
        </p:blipFill>
        <p:spPr>
          <a:xfrm>
            <a:off x="3739589" y="2913228"/>
            <a:ext cx="3210842" cy="246664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444DD7D-3EF8-40C1-A206-3954961CC520}"/>
              </a:ext>
            </a:extLst>
          </p:cNvPr>
          <p:cNvSpPr/>
          <p:nvPr/>
        </p:nvSpPr>
        <p:spPr>
          <a:xfrm>
            <a:off x="4061038" y="3032549"/>
            <a:ext cx="1106784" cy="28730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Working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880DF52-47F3-486B-AAB7-9ACDAA879749}"/>
              </a:ext>
            </a:extLst>
          </p:cNvPr>
          <p:cNvSpPr/>
          <p:nvPr/>
        </p:nvSpPr>
        <p:spPr>
          <a:xfrm>
            <a:off x="5579613" y="2996486"/>
            <a:ext cx="1106784" cy="3124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Angle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AFAF33-42BD-40B2-82DA-CB8F73F21729}"/>
              </a:ext>
            </a:extLst>
          </p:cNvPr>
          <p:cNvSpPr/>
          <p:nvPr/>
        </p:nvSpPr>
        <p:spPr>
          <a:xfrm>
            <a:off x="4146791" y="3459224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1EC7BB-CF06-4134-BC9B-D877FFD265ED}"/>
              </a:ext>
            </a:extLst>
          </p:cNvPr>
          <p:cNvSpPr/>
          <p:nvPr/>
        </p:nvSpPr>
        <p:spPr>
          <a:xfrm>
            <a:off x="5785373" y="3447673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AD0150-E666-4A60-9BB7-641E1A35D529}"/>
              </a:ext>
            </a:extLst>
          </p:cNvPr>
          <p:cNvSpPr/>
          <p:nvPr/>
        </p:nvSpPr>
        <p:spPr>
          <a:xfrm>
            <a:off x="4061038" y="3848075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3947E4D-48EA-4217-8AA5-70CE963E8DE2}"/>
              </a:ext>
            </a:extLst>
          </p:cNvPr>
          <p:cNvSpPr/>
          <p:nvPr/>
        </p:nvSpPr>
        <p:spPr>
          <a:xfrm>
            <a:off x="5542608" y="4217220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0417391-18BF-4D26-B796-386A876DB8DA}"/>
              </a:ext>
            </a:extLst>
          </p:cNvPr>
          <p:cNvSpPr/>
          <p:nvPr/>
        </p:nvSpPr>
        <p:spPr>
          <a:xfrm>
            <a:off x="5631276" y="4618643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CEDEA0-3262-41A1-953B-DE7FDA2A69A7}"/>
              </a:ext>
            </a:extLst>
          </p:cNvPr>
          <p:cNvSpPr/>
          <p:nvPr/>
        </p:nvSpPr>
        <p:spPr>
          <a:xfrm>
            <a:off x="5652257" y="5020066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19C811-EC13-4993-A578-9A111F608DA4}"/>
              </a:ext>
            </a:extLst>
          </p:cNvPr>
          <p:cNvSpPr/>
          <p:nvPr/>
        </p:nvSpPr>
        <p:spPr>
          <a:xfrm>
            <a:off x="4061038" y="4236926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627249D-6505-4488-B34F-C8787C8E636D}"/>
              </a:ext>
            </a:extLst>
          </p:cNvPr>
          <p:cNvSpPr/>
          <p:nvPr/>
        </p:nvSpPr>
        <p:spPr>
          <a:xfrm>
            <a:off x="4061038" y="4629033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5DA9C5-A11E-4C50-9DEB-BB579F7DF124}"/>
              </a:ext>
            </a:extLst>
          </p:cNvPr>
          <p:cNvSpPr/>
          <p:nvPr/>
        </p:nvSpPr>
        <p:spPr>
          <a:xfrm>
            <a:off x="4037156" y="5031074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6CD6A0-DC6C-4AFC-A856-483BD9C47344}"/>
              </a:ext>
            </a:extLst>
          </p:cNvPr>
          <p:cNvSpPr/>
          <p:nvPr/>
        </p:nvSpPr>
        <p:spPr>
          <a:xfrm>
            <a:off x="5652257" y="3799127"/>
            <a:ext cx="1106784" cy="1965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8D46C8F-34A8-49E9-BD8E-E0F20EBB60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31" t="28050"/>
          <a:stretch/>
        </p:blipFill>
        <p:spPr>
          <a:xfrm>
            <a:off x="7535501" y="2715832"/>
            <a:ext cx="4249927" cy="3083738"/>
          </a:xfrm>
          <a:prstGeom prst="rect">
            <a:avLst/>
          </a:prstGeom>
        </p:spPr>
      </p:pic>
      <p:pic>
        <p:nvPicPr>
          <p:cNvPr id="30" name="Picture 2" descr="Image result for calculator symbols">
            <a:extLst>
              <a:ext uri="{FF2B5EF4-FFF2-40B4-BE49-F238E27FC236}">
                <a16:creationId xmlns:a16="http://schemas.microsoft.com/office/drawing/2014/main" id="{052C81E1-2C60-41DD-ABB8-C3BEDAE4D3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787286" y="28422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66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3231B8-FF6B-8ACE-374A-1142F4B916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86"/>
          <a:stretch/>
        </p:blipFill>
        <p:spPr>
          <a:xfrm>
            <a:off x="838200" y="1003916"/>
            <a:ext cx="7574280" cy="36603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F9E551-B274-CD08-AD3E-5052F58657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31" t="28050"/>
          <a:stretch/>
        </p:blipFill>
        <p:spPr>
          <a:xfrm>
            <a:off x="6947477" y="2367280"/>
            <a:ext cx="4604272" cy="3340850"/>
          </a:xfrm>
          <a:prstGeom prst="rect">
            <a:avLst/>
          </a:prstGeom>
        </p:spPr>
      </p:pic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49D9811E-54EF-B62A-58C0-A41591ED12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553606" y="19278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38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2700FFE-ED49-4A9B-47FA-AA6EDE84D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2560" y="1543439"/>
            <a:ext cx="5426813" cy="35950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BB2AA4-6FD0-A2A7-FE45-08474551FC8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31" t="28050"/>
          <a:stretch/>
        </p:blipFill>
        <p:spPr>
          <a:xfrm>
            <a:off x="6947477" y="2367280"/>
            <a:ext cx="4604272" cy="3340850"/>
          </a:xfrm>
          <a:prstGeom prst="rect">
            <a:avLst/>
          </a:prstGeom>
        </p:spPr>
      </p:pic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4E791189-685A-6887-5DC7-DEDA8CA8B1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553606" y="19278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10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5036D61-AFFA-5376-756B-86DB047B6E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31" t="28050"/>
          <a:stretch/>
        </p:blipFill>
        <p:spPr>
          <a:xfrm>
            <a:off x="7272597" y="677153"/>
            <a:ext cx="4604272" cy="3340850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150B1790-9B15-5BBD-9CB6-53298661B9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553606" y="19278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2F65361-B4CA-2874-144C-5C132BE5FB93}"/>
              </a:ext>
            </a:extLst>
          </p:cNvPr>
          <p:cNvGrpSpPr/>
          <p:nvPr/>
        </p:nvGrpSpPr>
        <p:grpSpPr>
          <a:xfrm>
            <a:off x="887814" y="960078"/>
            <a:ext cx="6955705" cy="4516162"/>
            <a:chOff x="887815" y="960078"/>
            <a:chExt cx="4826248" cy="31007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CC9BBA4-7FA5-3BFD-D26B-6C36C3A601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6071" y="960078"/>
              <a:ext cx="3454578" cy="162568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BABD527-7EE6-7023-622D-91A23DEE1D1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7815" y="2797142"/>
              <a:ext cx="4826248" cy="12637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9898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5036D61-AFFA-5376-756B-86DB047B6E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31" t="28050"/>
          <a:stretch/>
        </p:blipFill>
        <p:spPr>
          <a:xfrm>
            <a:off x="7565498" y="2357120"/>
            <a:ext cx="4604272" cy="3340850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150B1790-9B15-5BBD-9CB6-53298661B9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0553606" y="192785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D77E1D-E991-95E2-051B-55BDF43040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014" y="812801"/>
            <a:ext cx="6824484" cy="402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8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To be able to :</a:t>
            </a:r>
            <a:endParaRPr 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57200" indent="-457200" algn="l">
              <a:buAutoNum type="arabicPeriod"/>
            </a:pP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Represent discrete data in tables, diagrams and charts including pie charts and bar charts, pictograms and tally charts</a:t>
            </a:r>
          </a:p>
          <a:p>
            <a:pPr marL="457200" indent="-457200" algn="l"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Group discrete data and represent grouped data graphically</a:t>
            </a:r>
            <a:r>
              <a:rPr lang="en-US" sz="2800" dirty="0">
                <a:solidFill>
                  <a:srgbClr val="000000"/>
                </a:solidFill>
                <a:latin typeface="+mj-lt"/>
              </a:rPr>
              <a:t> </a:t>
            </a:r>
            <a:endParaRPr lang="en-GB" sz="28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4"/>
            <a:ext cx="11286836" cy="437157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Charts, Graphs and Data</a:t>
            </a:r>
            <a:endParaRPr lang="en-GB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ADCAA5-0872-4879-86DA-DD5A1BA2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94" y="238357"/>
            <a:ext cx="10515600" cy="1325563"/>
          </a:xfrm>
        </p:spPr>
        <p:txBody>
          <a:bodyPr/>
          <a:lstStyle/>
          <a:p>
            <a:r>
              <a:rPr lang="en-GB" dirty="0"/>
              <a:t>Pie charts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35A29C-3201-42B6-B845-7B890EA4C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247" y="2702183"/>
            <a:ext cx="3465568" cy="36709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9AD67F-EF01-42EF-9671-6F15A2C217DF}"/>
              </a:ext>
            </a:extLst>
          </p:cNvPr>
          <p:cNvSpPr txBox="1"/>
          <p:nvPr/>
        </p:nvSpPr>
        <p:spPr>
          <a:xfrm>
            <a:off x="1777804" y="1838437"/>
            <a:ext cx="3465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One whole is 360°</a:t>
            </a:r>
          </a:p>
          <a:p>
            <a:r>
              <a:rPr lang="en-GB" sz="2400" dirty="0"/>
              <a:t>Whole =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3C043-C5EC-4413-8D34-4DAC20DC7327}"/>
              </a:ext>
            </a:extLst>
          </p:cNvPr>
          <p:cNvSpPr txBox="1"/>
          <p:nvPr/>
        </p:nvSpPr>
        <p:spPr>
          <a:xfrm>
            <a:off x="7359406" y="1690529"/>
            <a:ext cx="3465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One half is 180°</a:t>
            </a:r>
          </a:p>
          <a:p>
            <a:r>
              <a:rPr lang="en-GB" sz="2400" dirty="0"/>
              <a:t>Half = 2</a:t>
            </a:r>
          </a:p>
          <a:p>
            <a:r>
              <a:rPr lang="en-GB" sz="2400" dirty="0"/>
              <a:t>Sharing between 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E5C558-083C-43EB-AD67-E2A8CAD7D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771" y="2835501"/>
            <a:ext cx="3470614" cy="3608437"/>
          </a:xfrm>
          <a:prstGeom prst="rect">
            <a:avLst/>
          </a:prstGeom>
        </p:spPr>
      </p:pic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DC2C0890-70D0-4A98-A51B-BA0A4AF24424}"/>
              </a:ext>
            </a:extLst>
          </p:cNvPr>
          <p:cNvSpPr/>
          <p:nvPr/>
        </p:nvSpPr>
        <p:spPr>
          <a:xfrm>
            <a:off x="407324" y="1604356"/>
            <a:ext cx="11232741" cy="46966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05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D76AF7-A17B-4A8D-A44C-075EF9D10997}"/>
              </a:ext>
            </a:extLst>
          </p:cNvPr>
          <p:cNvSpPr txBox="1"/>
          <p:nvPr/>
        </p:nvSpPr>
        <p:spPr>
          <a:xfrm>
            <a:off x="1823138" y="1157108"/>
            <a:ext cx="3836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One third is 120°</a:t>
            </a:r>
          </a:p>
          <a:p>
            <a:r>
              <a:rPr lang="en-GB" sz="2400" dirty="0"/>
              <a:t>Third = 3</a:t>
            </a:r>
          </a:p>
          <a:p>
            <a:r>
              <a:rPr lang="en-GB" sz="2400" dirty="0"/>
              <a:t>Sharing between 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FF9596-50FF-4F22-BB74-471352E7C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96" y="2357437"/>
            <a:ext cx="3590706" cy="36144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92CE9E-8CF3-4F21-89B2-0252D416C0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288" y="2641986"/>
            <a:ext cx="3298874" cy="33136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063936-2308-47AA-A342-8B4CA3E8917F}"/>
              </a:ext>
            </a:extLst>
          </p:cNvPr>
          <p:cNvSpPr txBox="1"/>
          <p:nvPr/>
        </p:nvSpPr>
        <p:spPr>
          <a:xfrm>
            <a:off x="7357259" y="1187455"/>
            <a:ext cx="3465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One quarter is 90°</a:t>
            </a:r>
          </a:p>
          <a:p>
            <a:r>
              <a:rPr lang="en-GB" sz="2400" dirty="0"/>
              <a:t>Quarter = 4</a:t>
            </a:r>
          </a:p>
          <a:p>
            <a:r>
              <a:rPr lang="en-GB" sz="2400" dirty="0"/>
              <a:t>Sharing between 4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1AADCAA5-0872-4879-86DA-DD5A1BA26FE9}"/>
              </a:ext>
            </a:extLst>
          </p:cNvPr>
          <p:cNvSpPr txBox="1">
            <a:spLocks/>
          </p:cNvSpPr>
          <p:nvPr/>
        </p:nvSpPr>
        <p:spPr>
          <a:xfrm>
            <a:off x="115586" y="318497"/>
            <a:ext cx="2980326" cy="614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/>
              <a:t>Pie charts</a:t>
            </a: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C5D33C4F-6BED-4F2B-8864-52B5C141BA9E}"/>
              </a:ext>
            </a:extLst>
          </p:cNvPr>
          <p:cNvSpPr/>
          <p:nvPr/>
        </p:nvSpPr>
        <p:spPr>
          <a:xfrm>
            <a:off x="479629" y="933252"/>
            <a:ext cx="11232741" cy="51052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20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E1307-BE40-4FF0-A83A-BC27C9214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328179"/>
            <a:ext cx="10515600" cy="1325563"/>
          </a:xfrm>
        </p:spPr>
        <p:txBody>
          <a:bodyPr/>
          <a:lstStyle/>
          <a:p>
            <a:r>
              <a:rPr lang="en-GB" dirty="0"/>
              <a:t>Pie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8F14E-79B1-4886-97CE-98A347E5C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584"/>
            <a:ext cx="10515600" cy="973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a survey, some students were asked what their favourite leisure activity was. </a:t>
            </a:r>
          </a:p>
          <a:p>
            <a:pPr marL="0" indent="0">
              <a:buNone/>
            </a:pPr>
            <a:r>
              <a:rPr lang="en-GB" sz="2400" dirty="0"/>
              <a:t>Their answers are used to draw this pie chart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9642E4-4DB6-4319-997C-73C44E7249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332" y="2334120"/>
            <a:ext cx="4333316" cy="418337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A6B89A5-D1FB-47B8-A303-82C9C4087BDC}"/>
              </a:ext>
            </a:extLst>
          </p:cNvPr>
          <p:cNvGrpSpPr/>
          <p:nvPr/>
        </p:nvGrpSpPr>
        <p:grpSpPr>
          <a:xfrm>
            <a:off x="624270" y="2616248"/>
            <a:ext cx="4796658" cy="3251381"/>
            <a:chOff x="441443" y="3061014"/>
            <a:chExt cx="4542658" cy="323021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EB6030E-89F5-4D9B-AEA4-2FAC18360110}"/>
                </a:ext>
              </a:extLst>
            </p:cNvPr>
            <p:cNvSpPr txBox="1"/>
            <p:nvPr/>
          </p:nvSpPr>
          <p:spPr>
            <a:xfrm>
              <a:off x="838200" y="3152628"/>
              <a:ext cx="4114799" cy="30469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a) Write down the fraction of students who answered “Music”.</a:t>
              </a:r>
            </a:p>
            <a:p>
              <a:endParaRPr lang="en-GB" sz="2400" dirty="0"/>
            </a:p>
            <a:p>
              <a:r>
                <a:rPr lang="en-GB" sz="2400" dirty="0"/>
                <a:t>b) 18 students chose Music</a:t>
              </a:r>
            </a:p>
            <a:p>
              <a:r>
                <a:rPr lang="en-GB" sz="2400" dirty="0"/>
                <a:t>Work out the number of students who took part in the survey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11BA822-0BE0-4570-8A9A-D89D58693E79}"/>
                </a:ext>
              </a:extLst>
            </p:cNvPr>
            <p:cNvSpPr/>
            <p:nvPr/>
          </p:nvSpPr>
          <p:spPr>
            <a:xfrm>
              <a:off x="441443" y="3061014"/>
              <a:ext cx="4542658" cy="3230215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CC9D0FC6-5EB5-4A29-8699-85E3E7809736}"/>
              </a:ext>
            </a:extLst>
          </p:cNvPr>
          <p:cNvSpPr/>
          <p:nvPr/>
        </p:nvSpPr>
        <p:spPr>
          <a:xfrm>
            <a:off x="334989" y="1362618"/>
            <a:ext cx="11232741" cy="51672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973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73918-748F-4550-9CDE-CB9B58032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75" y="64494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Your turn….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Sandra carries out a survey of 90 college students and their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favourite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 snack.</a:t>
            </a:r>
            <a:r>
              <a:rPr lang="en-US" sz="2400" b="0" i="0" dirty="0">
                <a:solidFill>
                  <a:srgbClr val="000000"/>
                </a:solidFill>
                <a:effectLst/>
              </a:rPr>
              <a:t>​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514350" indent="-514350">
              <a:buAutoNum type="alphaLcParenR"/>
            </a:pPr>
            <a:r>
              <a:rPr lang="en-GB" sz="2400" dirty="0"/>
              <a:t>What percentage is chips?</a:t>
            </a:r>
          </a:p>
          <a:p>
            <a:pPr marL="514350" indent="-514350">
              <a:buAutoNum type="alphaLcParenR"/>
            </a:pPr>
            <a:r>
              <a:rPr lang="en-GB" sz="2400" dirty="0"/>
              <a:t>How many students chose chips?</a:t>
            </a:r>
          </a:p>
          <a:p>
            <a:pPr marL="514350" indent="-514350">
              <a:buAutoNum type="alphaLcParenR"/>
            </a:pPr>
            <a:r>
              <a:rPr lang="en-GB" sz="2400" dirty="0"/>
              <a:t>20 students chose burger and 15 students chose</a:t>
            </a:r>
          </a:p>
          <a:p>
            <a:pPr marL="0" indent="0">
              <a:buNone/>
            </a:pPr>
            <a:r>
              <a:rPr lang="en-GB" sz="2400" dirty="0"/>
              <a:t>Kebab. How many chose hot dog?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1DFFD8-44D1-43A6-94AD-57C472552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375" y="1976871"/>
            <a:ext cx="3810000" cy="4552950"/>
          </a:xfrm>
          <a:prstGeom prst="rect">
            <a:avLst/>
          </a:prstGeom>
        </p:spPr>
      </p:pic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6484165B-5A7B-4858-A749-FDB254DC31DB}"/>
              </a:ext>
            </a:extLst>
          </p:cNvPr>
          <p:cNvSpPr/>
          <p:nvPr/>
        </p:nvSpPr>
        <p:spPr>
          <a:xfrm>
            <a:off x="334989" y="1362618"/>
            <a:ext cx="11232741" cy="51672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28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262" y="-104300"/>
            <a:ext cx="7239000" cy="1143000"/>
          </a:xfrm>
        </p:spPr>
        <p:txBody>
          <a:bodyPr/>
          <a:lstStyle/>
          <a:p>
            <a:r>
              <a:rPr lang="en-GB" u="sng" dirty="0"/>
              <a:t>Drawing Pie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154" y="1187701"/>
            <a:ext cx="10554575" cy="4846320"/>
          </a:xfrm>
        </p:spPr>
        <p:txBody>
          <a:bodyPr>
            <a:normAutofit/>
          </a:bodyPr>
          <a:lstStyle/>
          <a:p>
            <a:r>
              <a:rPr lang="en-GB" sz="2400" dirty="0"/>
              <a:t>Draw a pie chart to show the favourite colour of 60 students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380166" y="1786852"/>
          <a:ext cx="3096344" cy="2595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 txBox="1">
            <a:spLocks noChangeArrowheads="1"/>
          </p:cNvSpPr>
          <p:nvPr/>
        </p:nvSpPr>
        <p:spPr>
          <a:xfrm>
            <a:off x="1221153" y="4631408"/>
            <a:ext cx="7772400" cy="1981200"/>
          </a:xfrm>
          <a:prstGeom prst="rect">
            <a:avLst/>
          </a:prstGeom>
        </p:spPr>
        <p:txBody>
          <a:bodyPr/>
          <a:lstStyle/>
          <a:p>
            <a:pPr marL="274320" indent="-274320">
              <a:spcBef>
                <a:spcPct val="50000"/>
              </a:spcBef>
              <a:buFontTx/>
              <a:buChar char="•"/>
              <a:defRPr/>
            </a:pPr>
            <a:r>
              <a:rPr lang="en-GB" sz="2400" dirty="0"/>
              <a:t>There are 60 people in this survey. To show these results in a pie chart we need to share 360</a:t>
            </a:r>
            <a:r>
              <a:rPr lang="en-GB" sz="2400" dirty="0">
                <a:cs typeface="Tahoma" pitchFamily="34" charset="0"/>
              </a:rPr>
              <a:t>° between 60 people.</a:t>
            </a:r>
          </a:p>
          <a:p>
            <a:pPr marL="274320" indent="-274320">
              <a:spcBef>
                <a:spcPct val="50000"/>
              </a:spcBef>
              <a:buFontTx/>
              <a:buChar char="•"/>
              <a:defRPr/>
            </a:pPr>
            <a:r>
              <a:rPr lang="en-GB" sz="2400" dirty="0">
                <a:cs typeface="Tahoma" pitchFamily="34" charset="0"/>
              </a:rPr>
              <a:t>360°÷ 60 = 6°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GB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4850136" y="5681756"/>
            <a:ext cx="471776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Each person gets 6</a:t>
            </a:r>
            <a:r>
              <a:rPr lang="en-GB" sz="2400" dirty="0">
                <a:cs typeface="Tahoma" pitchFamily="34" charset="0"/>
              </a:rPr>
              <a:t>°</a:t>
            </a:r>
            <a:r>
              <a:rPr lang="en-GB" sz="2400" dirty="0"/>
              <a:t> of the pie chart.</a:t>
            </a:r>
          </a:p>
        </p:txBody>
      </p:sp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4476510" y="1789392"/>
          <a:ext cx="3096344" cy="2590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Working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102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77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 x 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360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2" name="Rectangle 71"/>
          <p:cNvSpPr/>
          <p:nvPr/>
        </p:nvSpPr>
        <p:spPr>
          <a:xfrm>
            <a:off x="6096000" y="1740309"/>
            <a:ext cx="1800200" cy="2808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818CA719-947D-4860-A339-5622910082A5}"/>
              </a:ext>
            </a:extLst>
          </p:cNvPr>
          <p:cNvSpPr/>
          <p:nvPr/>
        </p:nvSpPr>
        <p:spPr>
          <a:xfrm>
            <a:off x="334989" y="1038700"/>
            <a:ext cx="11232741" cy="54911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53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chooluniformshop.co.uk/shopimages/products/normal/st-hx52465.jpg"/>
          <p:cNvPicPr>
            <a:picLocks noChangeAspect="1" noChangeArrowheads="1"/>
          </p:cNvPicPr>
          <p:nvPr/>
        </p:nvPicPr>
        <p:blipFill>
          <a:blip r:embed="rId2" cstate="print"/>
          <a:srcRect t="30427" b="34853"/>
          <a:stretch>
            <a:fillRect/>
          </a:stretch>
        </p:blipFill>
        <p:spPr bwMode="auto">
          <a:xfrm>
            <a:off x="5343101" y="2061016"/>
            <a:ext cx="4000644" cy="2083506"/>
          </a:xfrm>
          <a:prstGeom prst="rect">
            <a:avLst/>
          </a:prstGeom>
          <a:noFill/>
        </p:spPr>
      </p:pic>
      <p:pic>
        <p:nvPicPr>
          <p:cNvPr id="66" name="Picture 2" descr="http://www.schooluniformshop.co.uk/shopimages/products/normal/st-hx52465.jpg"/>
          <p:cNvPicPr>
            <a:picLocks noChangeAspect="1" noChangeArrowheads="1"/>
          </p:cNvPicPr>
          <p:nvPr/>
        </p:nvPicPr>
        <p:blipFill>
          <a:blip r:embed="rId2" cstate="print"/>
          <a:srcRect t="30427" b="34853"/>
          <a:stretch>
            <a:fillRect/>
          </a:stretch>
        </p:blipFill>
        <p:spPr bwMode="auto">
          <a:xfrm rot="15480000">
            <a:off x="4527746" y="3048503"/>
            <a:ext cx="4000644" cy="2083506"/>
          </a:xfrm>
          <a:prstGeom prst="rect">
            <a:avLst/>
          </a:prstGeom>
          <a:noFill/>
        </p:spPr>
      </p:pic>
      <p:pic>
        <p:nvPicPr>
          <p:cNvPr id="75" name="Picture 2" descr="http://www.schooluniformshop.co.uk/shopimages/products/normal/st-hx52465.jpg"/>
          <p:cNvPicPr>
            <a:picLocks noChangeAspect="1" noChangeArrowheads="1"/>
          </p:cNvPicPr>
          <p:nvPr/>
        </p:nvPicPr>
        <p:blipFill>
          <a:blip r:embed="rId2" cstate="print"/>
          <a:srcRect t="30427" b="34853"/>
          <a:stretch>
            <a:fillRect/>
          </a:stretch>
        </p:blipFill>
        <p:spPr bwMode="auto">
          <a:xfrm rot="12600000">
            <a:off x="4928864" y="3602010"/>
            <a:ext cx="4000644" cy="208350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829" y="177307"/>
            <a:ext cx="7239000" cy="1143000"/>
          </a:xfrm>
        </p:spPr>
        <p:txBody>
          <a:bodyPr/>
          <a:lstStyle/>
          <a:p>
            <a:r>
              <a:rPr lang="en-GB" u="sng" dirty="0"/>
              <a:t>Drawing Pie charts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742701" y="2468843"/>
          <a:ext cx="3096344" cy="2595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102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360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" name="Group 50"/>
          <p:cNvGrpSpPr/>
          <p:nvPr/>
        </p:nvGrpSpPr>
        <p:grpSpPr>
          <a:xfrm rot="16200000">
            <a:off x="5889712" y="1565787"/>
            <a:ext cx="2900120" cy="4713418"/>
            <a:chOff x="4720076" y="1844824"/>
            <a:chExt cx="1868148" cy="3507875"/>
          </a:xfrm>
        </p:grpSpPr>
        <p:grpSp>
          <p:nvGrpSpPr>
            <p:cNvPr id="26" name="Group 3"/>
            <p:cNvGrpSpPr/>
            <p:nvPr/>
          </p:nvGrpSpPr>
          <p:grpSpPr>
            <a:xfrm>
              <a:off x="5580112" y="1844824"/>
              <a:ext cx="1008112" cy="1787079"/>
              <a:chOff x="7512051" y="1681163"/>
              <a:chExt cx="825500" cy="1643063"/>
            </a:xfrm>
          </p:grpSpPr>
          <p:sp>
            <p:nvSpPr>
              <p:cNvPr id="5" name="Freeform 6"/>
              <p:cNvSpPr>
                <a:spLocks/>
              </p:cNvSpPr>
              <p:nvPr/>
            </p:nvSpPr>
            <p:spPr bwMode="auto">
              <a:xfrm>
                <a:off x="8161338" y="2798763"/>
                <a:ext cx="176213" cy="366713"/>
              </a:xfrm>
              <a:custGeom>
                <a:avLst/>
                <a:gdLst/>
                <a:ahLst/>
                <a:cxnLst>
                  <a:cxn ang="0">
                    <a:pos x="154" y="462"/>
                  </a:cxn>
                  <a:cxn ang="0">
                    <a:pos x="223" y="38"/>
                  </a:cxn>
                  <a:cxn ang="0">
                    <a:pos x="143" y="0"/>
                  </a:cxn>
                  <a:cxn ang="0">
                    <a:pos x="19" y="83"/>
                  </a:cxn>
                  <a:cxn ang="0">
                    <a:pos x="0" y="281"/>
                  </a:cxn>
                  <a:cxn ang="0">
                    <a:pos x="67" y="448"/>
                  </a:cxn>
                  <a:cxn ang="0">
                    <a:pos x="154" y="462"/>
                  </a:cxn>
                  <a:cxn ang="0">
                    <a:pos x="154" y="462"/>
                  </a:cxn>
                </a:cxnLst>
                <a:rect l="0" t="0" r="r" b="b"/>
                <a:pathLst>
                  <a:path w="223" h="462">
                    <a:moveTo>
                      <a:pt x="154" y="462"/>
                    </a:moveTo>
                    <a:lnTo>
                      <a:pt x="223" y="38"/>
                    </a:lnTo>
                    <a:lnTo>
                      <a:pt x="143" y="0"/>
                    </a:lnTo>
                    <a:lnTo>
                      <a:pt x="19" y="83"/>
                    </a:lnTo>
                    <a:lnTo>
                      <a:pt x="0" y="281"/>
                    </a:lnTo>
                    <a:lnTo>
                      <a:pt x="67" y="448"/>
                    </a:lnTo>
                    <a:lnTo>
                      <a:pt x="154" y="462"/>
                    </a:lnTo>
                    <a:lnTo>
                      <a:pt x="154" y="462"/>
                    </a:lnTo>
                    <a:close/>
                  </a:path>
                </a:pathLst>
              </a:custGeom>
              <a:solidFill>
                <a:srgbClr val="DBF5A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" name="Freeform 7"/>
              <p:cNvSpPr>
                <a:spLocks/>
              </p:cNvSpPr>
              <p:nvPr/>
            </p:nvSpPr>
            <p:spPr bwMode="auto">
              <a:xfrm>
                <a:off x="7896226" y="2111375"/>
                <a:ext cx="207963" cy="273050"/>
              </a:xfrm>
              <a:custGeom>
                <a:avLst/>
                <a:gdLst/>
                <a:ahLst/>
                <a:cxnLst>
                  <a:cxn ang="0">
                    <a:pos x="263" y="305"/>
                  </a:cxn>
                  <a:cxn ang="0">
                    <a:pos x="149" y="12"/>
                  </a:cxn>
                  <a:cxn ang="0">
                    <a:pos x="71" y="0"/>
                  </a:cxn>
                  <a:cxn ang="0">
                    <a:pos x="0" y="61"/>
                  </a:cxn>
                  <a:cxn ang="0">
                    <a:pos x="113" y="326"/>
                  </a:cxn>
                  <a:cxn ang="0">
                    <a:pos x="210" y="345"/>
                  </a:cxn>
                  <a:cxn ang="0">
                    <a:pos x="263" y="305"/>
                  </a:cxn>
                  <a:cxn ang="0">
                    <a:pos x="263" y="305"/>
                  </a:cxn>
                </a:cxnLst>
                <a:rect l="0" t="0" r="r" b="b"/>
                <a:pathLst>
                  <a:path w="263" h="345">
                    <a:moveTo>
                      <a:pt x="263" y="305"/>
                    </a:moveTo>
                    <a:lnTo>
                      <a:pt x="149" y="12"/>
                    </a:lnTo>
                    <a:lnTo>
                      <a:pt x="71" y="0"/>
                    </a:lnTo>
                    <a:lnTo>
                      <a:pt x="0" y="61"/>
                    </a:lnTo>
                    <a:lnTo>
                      <a:pt x="113" y="326"/>
                    </a:lnTo>
                    <a:lnTo>
                      <a:pt x="210" y="345"/>
                    </a:lnTo>
                    <a:lnTo>
                      <a:pt x="263" y="305"/>
                    </a:lnTo>
                    <a:lnTo>
                      <a:pt x="263" y="305"/>
                    </a:lnTo>
                    <a:close/>
                  </a:path>
                </a:pathLst>
              </a:custGeom>
              <a:solidFill>
                <a:srgbClr val="DBF5A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" name="Freeform 9"/>
              <p:cNvSpPr>
                <a:spLocks/>
              </p:cNvSpPr>
              <p:nvPr/>
            </p:nvSpPr>
            <p:spPr bwMode="auto">
              <a:xfrm>
                <a:off x="7932738" y="1865313"/>
                <a:ext cx="111125" cy="130175"/>
              </a:xfrm>
              <a:custGeom>
                <a:avLst/>
                <a:gdLst/>
                <a:ahLst/>
                <a:cxnLst>
                  <a:cxn ang="0">
                    <a:pos x="131" y="43"/>
                  </a:cxn>
                  <a:cxn ang="0">
                    <a:pos x="141" y="98"/>
                  </a:cxn>
                  <a:cxn ang="0">
                    <a:pos x="112" y="163"/>
                  </a:cxn>
                  <a:cxn ang="0">
                    <a:pos x="19" y="127"/>
                  </a:cxn>
                  <a:cxn ang="0">
                    <a:pos x="19" y="123"/>
                  </a:cxn>
                  <a:cxn ang="0">
                    <a:pos x="19" y="119"/>
                  </a:cxn>
                  <a:cxn ang="0">
                    <a:pos x="17" y="116"/>
                  </a:cxn>
                  <a:cxn ang="0">
                    <a:pos x="17" y="112"/>
                  </a:cxn>
                  <a:cxn ang="0">
                    <a:pos x="15" y="106"/>
                  </a:cxn>
                  <a:cxn ang="0">
                    <a:pos x="15" y="102"/>
                  </a:cxn>
                  <a:cxn ang="0">
                    <a:pos x="13" y="98"/>
                  </a:cxn>
                  <a:cxn ang="0">
                    <a:pos x="13" y="97"/>
                  </a:cxn>
                  <a:cxn ang="0">
                    <a:pos x="11" y="93"/>
                  </a:cxn>
                  <a:cxn ang="0">
                    <a:pos x="9" y="89"/>
                  </a:cxn>
                  <a:cxn ang="0">
                    <a:pos x="9" y="85"/>
                  </a:cxn>
                  <a:cxn ang="0">
                    <a:pos x="8" y="81"/>
                  </a:cxn>
                  <a:cxn ang="0">
                    <a:pos x="4" y="76"/>
                  </a:cxn>
                  <a:cxn ang="0">
                    <a:pos x="0" y="72"/>
                  </a:cxn>
                  <a:cxn ang="0">
                    <a:pos x="29" y="0"/>
                  </a:cxn>
                  <a:cxn ang="0">
                    <a:pos x="131" y="43"/>
                  </a:cxn>
                  <a:cxn ang="0">
                    <a:pos x="131" y="43"/>
                  </a:cxn>
                </a:cxnLst>
                <a:rect l="0" t="0" r="r" b="b"/>
                <a:pathLst>
                  <a:path w="141" h="163">
                    <a:moveTo>
                      <a:pt x="131" y="43"/>
                    </a:moveTo>
                    <a:lnTo>
                      <a:pt x="141" y="98"/>
                    </a:lnTo>
                    <a:lnTo>
                      <a:pt x="112" y="163"/>
                    </a:lnTo>
                    <a:lnTo>
                      <a:pt x="19" y="127"/>
                    </a:lnTo>
                    <a:lnTo>
                      <a:pt x="19" y="123"/>
                    </a:lnTo>
                    <a:lnTo>
                      <a:pt x="19" y="119"/>
                    </a:lnTo>
                    <a:lnTo>
                      <a:pt x="17" y="116"/>
                    </a:lnTo>
                    <a:lnTo>
                      <a:pt x="17" y="112"/>
                    </a:lnTo>
                    <a:lnTo>
                      <a:pt x="15" y="106"/>
                    </a:lnTo>
                    <a:lnTo>
                      <a:pt x="15" y="102"/>
                    </a:lnTo>
                    <a:lnTo>
                      <a:pt x="13" y="98"/>
                    </a:lnTo>
                    <a:lnTo>
                      <a:pt x="13" y="97"/>
                    </a:lnTo>
                    <a:lnTo>
                      <a:pt x="11" y="93"/>
                    </a:lnTo>
                    <a:lnTo>
                      <a:pt x="9" y="89"/>
                    </a:lnTo>
                    <a:lnTo>
                      <a:pt x="9" y="85"/>
                    </a:lnTo>
                    <a:lnTo>
                      <a:pt x="8" y="81"/>
                    </a:lnTo>
                    <a:lnTo>
                      <a:pt x="4" y="76"/>
                    </a:lnTo>
                    <a:lnTo>
                      <a:pt x="0" y="72"/>
                    </a:lnTo>
                    <a:lnTo>
                      <a:pt x="29" y="0"/>
                    </a:lnTo>
                    <a:lnTo>
                      <a:pt x="131" y="43"/>
                    </a:lnTo>
                    <a:lnTo>
                      <a:pt x="131" y="43"/>
                    </a:lnTo>
                    <a:close/>
                  </a:path>
                </a:pathLst>
              </a:custGeom>
              <a:solidFill>
                <a:srgbClr val="DBF5A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" name="Freeform 16"/>
              <p:cNvSpPr>
                <a:spLocks/>
              </p:cNvSpPr>
              <p:nvPr/>
            </p:nvSpPr>
            <p:spPr bwMode="auto">
              <a:xfrm>
                <a:off x="7512051" y="2078038"/>
                <a:ext cx="338138" cy="1201738"/>
              </a:xfrm>
              <a:custGeom>
                <a:avLst/>
                <a:gdLst/>
                <a:ahLst/>
                <a:cxnLst>
                  <a:cxn ang="0">
                    <a:pos x="0" y="1361"/>
                  </a:cxn>
                  <a:cxn ang="0">
                    <a:pos x="91" y="1513"/>
                  </a:cxn>
                  <a:cxn ang="0">
                    <a:pos x="91" y="1367"/>
                  </a:cxn>
                  <a:cxn ang="0">
                    <a:pos x="424" y="15"/>
                  </a:cxn>
                  <a:cxn ang="0">
                    <a:pos x="339" y="0"/>
                  </a:cxn>
                  <a:cxn ang="0">
                    <a:pos x="0" y="1361"/>
                  </a:cxn>
                  <a:cxn ang="0">
                    <a:pos x="0" y="1361"/>
                  </a:cxn>
                </a:cxnLst>
                <a:rect l="0" t="0" r="r" b="b"/>
                <a:pathLst>
                  <a:path w="424" h="1513">
                    <a:moveTo>
                      <a:pt x="0" y="1361"/>
                    </a:moveTo>
                    <a:lnTo>
                      <a:pt x="91" y="1513"/>
                    </a:lnTo>
                    <a:lnTo>
                      <a:pt x="91" y="1367"/>
                    </a:lnTo>
                    <a:lnTo>
                      <a:pt x="424" y="15"/>
                    </a:lnTo>
                    <a:lnTo>
                      <a:pt x="339" y="0"/>
                    </a:lnTo>
                    <a:lnTo>
                      <a:pt x="0" y="1361"/>
                    </a:lnTo>
                    <a:lnTo>
                      <a:pt x="0" y="136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17"/>
              <p:cNvSpPr>
                <a:spLocks/>
              </p:cNvSpPr>
              <p:nvPr/>
            </p:nvSpPr>
            <p:spPr bwMode="auto">
              <a:xfrm>
                <a:off x="7729538" y="1849438"/>
                <a:ext cx="282575" cy="285750"/>
              </a:xfrm>
              <a:custGeom>
                <a:avLst/>
                <a:gdLst/>
                <a:ahLst/>
                <a:cxnLst>
                  <a:cxn ang="0">
                    <a:pos x="166" y="315"/>
                  </a:cxn>
                  <a:cxn ang="0">
                    <a:pos x="166" y="346"/>
                  </a:cxn>
                  <a:cxn ang="0">
                    <a:pos x="149" y="355"/>
                  </a:cxn>
                  <a:cxn ang="0">
                    <a:pos x="118" y="346"/>
                  </a:cxn>
                  <a:cxn ang="0">
                    <a:pos x="93" y="336"/>
                  </a:cxn>
                  <a:cxn ang="0">
                    <a:pos x="53" y="306"/>
                  </a:cxn>
                  <a:cxn ang="0">
                    <a:pos x="23" y="268"/>
                  </a:cxn>
                  <a:cxn ang="0">
                    <a:pos x="12" y="241"/>
                  </a:cxn>
                  <a:cxn ang="0">
                    <a:pos x="4" y="214"/>
                  </a:cxn>
                  <a:cxn ang="0">
                    <a:pos x="0" y="184"/>
                  </a:cxn>
                  <a:cxn ang="0">
                    <a:pos x="2" y="152"/>
                  </a:cxn>
                  <a:cxn ang="0">
                    <a:pos x="10" y="121"/>
                  </a:cxn>
                  <a:cxn ang="0">
                    <a:pos x="21" y="93"/>
                  </a:cxn>
                  <a:cxn ang="0">
                    <a:pos x="38" y="68"/>
                  </a:cxn>
                  <a:cxn ang="0">
                    <a:pos x="71" y="36"/>
                  </a:cxn>
                  <a:cxn ang="0">
                    <a:pos x="97" y="19"/>
                  </a:cxn>
                  <a:cxn ang="0">
                    <a:pos x="126" y="7"/>
                  </a:cxn>
                  <a:cxn ang="0">
                    <a:pos x="154" y="0"/>
                  </a:cxn>
                  <a:cxn ang="0">
                    <a:pos x="187" y="0"/>
                  </a:cxn>
                  <a:cxn ang="0">
                    <a:pos x="217" y="3"/>
                  </a:cxn>
                  <a:cxn ang="0">
                    <a:pos x="247" y="15"/>
                  </a:cxn>
                  <a:cxn ang="0">
                    <a:pos x="274" y="28"/>
                  </a:cxn>
                  <a:cxn ang="0">
                    <a:pos x="305" y="53"/>
                  </a:cxn>
                  <a:cxn ang="0">
                    <a:pos x="327" y="81"/>
                  </a:cxn>
                  <a:cxn ang="0">
                    <a:pos x="343" y="110"/>
                  </a:cxn>
                  <a:cxn ang="0">
                    <a:pos x="352" y="138"/>
                  </a:cxn>
                  <a:cxn ang="0">
                    <a:pos x="356" y="171"/>
                  </a:cxn>
                  <a:cxn ang="0">
                    <a:pos x="356" y="201"/>
                  </a:cxn>
                  <a:cxn ang="0">
                    <a:pos x="348" y="232"/>
                  </a:cxn>
                  <a:cxn ang="0">
                    <a:pos x="337" y="260"/>
                  </a:cxn>
                  <a:cxn ang="0">
                    <a:pos x="322" y="285"/>
                  </a:cxn>
                  <a:cxn ang="0">
                    <a:pos x="299" y="311"/>
                  </a:cxn>
                  <a:cxn ang="0">
                    <a:pos x="265" y="336"/>
                  </a:cxn>
                  <a:cxn ang="0">
                    <a:pos x="238" y="348"/>
                  </a:cxn>
                  <a:cxn ang="0">
                    <a:pos x="209" y="355"/>
                  </a:cxn>
                  <a:cxn ang="0">
                    <a:pos x="183" y="355"/>
                  </a:cxn>
                  <a:cxn ang="0">
                    <a:pos x="183" y="325"/>
                  </a:cxn>
                  <a:cxn ang="0">
                    <a:pos x="183" y="292"/>
                  </a:cxn>
                  <a:cxn ang="0">
                    <a:pos x="217" y="281"/>
                  </a:cxn>
                  <a:cxn ang="0">
                    <a:pos x="251" y="260"/>
                  </a:cxn>
                  <a:cxn ang="0">
                    <a:pos x="278" y="230"/>
                  </a:cxn>
                  <a:cxn ang="0">
                    <a:pos x="293" y="190"/>
                  </a:cxn>
                  <a:cxn ang="0">
                    <a:pos x="297" y="148"/>
                  </a:cxn>
                  <a:cxn ang="0">
                    <a:pos x="286" y="106"/>
                  </a:cxn>
                  <a:cxn ang="0">
                    <a:pos x="261" y="70"/>
                  </a:cxn>
                  <a:cxn ang="0">
                    <a:pos x="225" y="43"/>
                  </a:cxn>
                  <a:cxn ang="0">
                    <a:pos x="183" y="32"/>
                  </a:cxn>
                  <a:cxn ang="0">
                    <a:pos x="150" y="34"/>
                  </a:cxn>
                  <a:cxn ang="0">
                    <a:pos x="109" y="47"/>
                  </a:cxn>
                  <a:cxn ang="0">
                    <a:pos x="74" y="74"/>
                  </a:cxn>
                  <a:cxn ang="0">
                    <a:pos x="51" y="112"/>
                  </a:cxn>
                  <a:cxn ang="0">
                    <a:pos x="42" y="154"/>
                  </a:cxn>
                  <a:cxn ang="0">
                    <a:pos x="48" y="199"/>
                  </a:cxn>
                  <a:cxn ang="0">
                    <a:pos x="65" y="237"/>
                  </a:cxn>
                  <a:cxn ang="0">
                    <a:pos x="95" y="268"/>
                  </a:cxn>
                  <a:cxn ang="0">
                    <a:pos x="133" y="287"/>
                  </a:cxn>
                </a:cxnLst>
                <a:rect l="0" t="0" r="r" b="b"/>
                <a:pathLst>
                  <a:path w="358" h="359">
                    <a:moveTo>
                      <a:pt x="166" y="292"/>
                    </a:moveTo>
                    <a:lnTo>
                      <a:pt x="166" y="294"/>
                    </a:lnTo>
                    <a:lnTo>
                      <a:pt x="166" y="298"/>
                    </a:lnTo>
                    <a:lnTo>
                      <a:pt x="166" y="302"/>
                    </a:lnTo>
                    <a:lnTo>
                      <a:pt x="166" y="308"/>
                    </a:lnTo>
                    <a:lnTo>
                      <a:pt x="166" y="311"/>
                    </a:lnTo>
                    <a:lnTo>
                      <a:pt x="166" y="315"/>
                    </a:lnTo>
                    <a:lnTo>
                      <a:pt x="166" y="321"/>
                    </a:lnTo>
                    <a:lnTo>
                      <a:pt x="166" y="325"/>
                    </a:lnTo>
                    <a:lnTo>
                      <a:pt x="166" y="330"/>
                    </a:lnTo>
                    <a:lnTo>
                      <a:pt x="166" y="334"/>
                    </a:lnTo>
                    <a:lnTo>
                      <a:pt x="166" y="338"/>
                    </a:lnTo>
                    <a:lnTo>
                      <a:pt x="166" y="342"/>
                    </a:lnTo>
                    <a:lnTo>
                      <a:pt x="166" y="346"/>
                    </a:lnTo>
                    <a:lnTo>
                      <a:pt x="166" y="349"/>
                    </a:lnTo>
                    <a:lnTo>
                      <a:pt x="166" y="353"/>
                    </a:lnTo>
                    <a:lnTo>
                      <a:pt x="166" y="357"/>
                    </a:lnTo>
                    <a:lnTo>
                      <a:pt x="162" y="355"/>
                    </a:lnTo>
                    <a:lnTo>
                      <a:pt x="156" y="355"/>
                    </a:lnTo>
                    <a:lnTo>
                      <a:pt x="152" y="355"/>
                    </a:lnTo>
                    <a:lnTo>
                      <a:pt x="149" y="355"/>
                    </a:lnTo>
                    <a:lnTo>
                      <a:pt x="143" y="353"/>
                    </a:lnTo>
                    <a:lnTo>
                      <a:pt x="139" y="353"/>
                    </a:lnTo>
                    <a:lnTo>
                      <a:pt x="135" y="351"/>
                    </a:lnTo>
                    <a:lnTo>
                      <a:pt x="131" y="351"/>
                    </a:lnTo>
                    <a:lnTo>
                      <a:pt x="128" y="349"/>
                    </a:lnTo>
                    <a:lnTo>
                      <a:pt x="124" y="348"/>
                    </a:lnTo>
                    <a:lnTo>
                      <a:pt x="118" y="346"/>
                    </a:lnTo>
                    <a:lnTo>
                      <a:pt x="116" y="346"/>
                    </a:lnTo>
                    <a:lnTo>
                      <a:pt x="112" y="344"/>
                    </a:lnTo>
                    <a:lnTo>
                      <a:pt x="109" y="342"/>
                    </a:lnTo>
                    <a:lnTo>
                      <a:pt x="105" y="340"/>
                    </a:lnTo>
                    <a:lnTo>
                      <a:pt x="101" y="340"/>
                    </a:lnTo>
                    <a:lnTo>
                      <a:pt x="95" y="338"/>
                    </a:lnTo>
                    <a:lnTo>
                      <a:pt x="93" y="336"/>
                    </a:lnTo>
                    <a:lnTo>
                      <a:pt x="90" y="332"/>
                    </a:lnTo>
                    <a:lnTo>
                      <a:pt x="86" y="330"/>
                    </a:lnTo>
                    <a:lnTo>
                      <a:pt x="78" y="327"/>
                    </a:lnTo>
                    <a:lnTo>
                      <a:pt x="72" y="323"/>
                    </a:lnTo>
                    <a:lnTo>
                      <a:pt x="65" y="317"/>
                    </a:lnTo>
                    <a:lnTo>
                      <a:pt x="59" y="311"/>
                    </a:lnTo>
                    <a:lnTo>
                      <a:pt x="53" y="306"/>
                    </a:lnTo>
                    <a:lnTo>
                      <a:pt x="48" y="300"/>
                    </a:lnTo>
                    <a:lnTo>
                      <a:pt x="42" y="294"/>
                    </a:lnTo>
                    <a:lnTo>
                      <a:pt x="36" y="289"/>
                    </a:lnTo>
                    <a:lnTo>
                      <a:pt x="32" y="281"/>
                    </a:lnTo>
                    <a:lnTo>
                      <a:pt x="27" y="275"/>
                    </a:lnTo>
                    <a:lnTo>
                      <a:pt x="25" y="272"/>
                    </a:lnTo>
                    <a:lnTo>
                      <a:pt x="23" y="268"/>
                    </a:lnTo>
                    <a:lnTo>
                      <a:pt x="21" y="264"/>
                    </a:lnTo>
                    <a:lnTo>
                      <a:pt x="19" y="260"/>
                    </a:lnTo>
                    <a:lnTo>
                      <a:pt x="17" y="256"/>
                    </a:lnTo>
                    <a:lnTo>
                      <a:pt x="15" y="253"/>
                    </a:lnTo>
                    <a:lnTo>
                      <a:pt x="15" y="249"/>
                    </a:lnTo>
                    <a:lnTo>
                      <a:pt x="13" y="245"/>
                    </a:lnTo>
                    <a:lnTo>
                      <a:pt x="12" y="241"/>
                    </a:lnTo>
                    <a:lnTo>
                      <a:pt x="10" y="237"/>
                    </a:lnTo>
                    <a:lnTo>
                      <a:pt x="8" y="234"/>
                    </a:lnTo>
                    <a:lnTo>
                      <a:pt x="8" y="230"/>
                    </a:lnTo>
                    <a:lnTo>
                      <a:pt x="6" y="226"/>
                    </a:lnTo>
                    <a:lnTo>
                      <a:pt x="6" y="222"/>
                    </a:lnTo>
                    <a:lnTo>
                      <a:pt x="4" y="216"/>
                    </a:lnTo>
                    <a:lnTo>
                      <a:pt x="4" y="214"/>
                    </a:lnTo>
                    <a:lnTo>
                      <a:pt x="2" y="209"/>
                    </a:lnTo>
                    <a:lnTo>
                      <a:pt x="2" y="205"/>
                    </a:lnTo>
                    <a:lnTo>
                      <a:pt x="2" y="201"/>
                    </a:lnTo>
                    <a:lnTo>
                      <a:pt x="2" y="195"/>
                    </a:lnTo>
                    <a:lnTo>
                      <a:pt x="0" y="192"/>
                    </a:lnTo>
                    <a:lnTo>
                      <a:pt x="0" y="188"/>
                    </a:lnTo>
                    <a:lnTo>
                      <a:pt x="0" y="184"/>
                    </a:lnTo>
                    <a:lnTo>
                      <a:pt x="0" y="180"/>
                    </a:lnTo>
                    <a:lnTo>
                      <a:pt x="0" y="175"/>
                    </a:lnTo>
                    <a:lnTo>
                      <a:pt x="0" y="171"/>
                    </a:lnTo>
                    <a:lnTo>
                      <a:pt x="0" y="165"/>
                    </a:lnTo>
                    <a:lnTo>
                      <a:pt x="2" y="161"/>
                    </a:lnTo>
                    <a:lnTo>
                      <a:pt x="2" y="156"/>
                    </a:lnTo>
                    <a:lnTo>
                      <a:pt x="2" y="152"/>
                    </a:lnTo>
                    <a:lnTo>
                      <a:pt x="2" y="146"/>
                    </a:lnTo>
                    <a:lnTo>
                      <a:pt x="4" y="144"/>
                    </a:lnTo>
                    <a:lnTo>
                      <a:pt x="4" y="138"/>
                    </a:lnTo>
                    <a:lnTo>
                      <a:pt x="6" y="135"/>
                    </a:lnTo>
                    <a:lnTo>
                      <a:pt x="6" y="129"/>
                    </a:lnTo>
                    <a:lnTo>
                      <a:pt x="8" y="125"/>
                    </a:lnTo>
                    <a:lnTo>
                      <a:pt x="10" y="121"/>
                    </a:lnTo>
                    <a:lnTo>
                      <a:pt x="12" y="118"/>
                    </a:lnTo>
                    <a:lnTo>
                      <a:pt x="13" y="114"/>
                    </a:lnTo>
                    <a:lnTo>
                      <a:pt x="15" y="110"/>
                    </a:lnTo>
                    <a:lnTo>
                      <a:pt x="15" y="104"/>
                    </a:lnTo>
                    <a:lnTo>
                      <a:pt x="17" y="100"/>
                    </a:lnTo>
                    <a:lnTo>
                      <a:pt x="19" y="97"/>
                    </a:lnTo>
                    <a:lnTo>
                      <a:pt x="21" y="93"/>
                    </a:lnTo>
                    <a:lnTo>
                      <a:pt x="23" y="89"/>
                    </a:lnTo>
                    <a:lnTo>
                      <a:pt x="25" y="85"/>
                    </a:lnTo>
                    <a:lnTo>
                      <a:pt x="29" y="81"/>
                    </a:lnTo>
                    <a:lnTo>
                      <a:pt x="31" y="79"/>
                    </a:lnTo>
                    <a:lnTo>
                      <a:pt x="32" y="76"/>
                    </a:lnTo>
                    <a:lnTo>
                      <a:pt x="36" y="72"/>
                    </a:lnTo>
                    <a:lnTo>
                      <a:pt x="38" y="68"/>
                    </a:lnTo>
                    <a:lnTo>
                      <a:pt x="42" y="64"/>
                    </a:lnTo>
                    <a:lnTo>
                      <a:pt x="48" y="59"/>
                    </a:lnTo>
                    <a:lnTo>
                      <a:pt x="53" y="53"/>
                    </a:lnTo>
                    <a:lnTo>
                      <a:pt x="59" y="47"/>
                    </a:lnTo>
                    <a:lnTo>
                      <a:pt x="65" y="41"/>
                    </a:lnTo>
                    <a:lnTo>
                      <a:pt x="69" y="38"/>
                    </a:lnTo>
                    <a:lnTo>
                      <a:pt x="71" y="36"/>
                    </a:lnTo>
                    <a:lnTo>
                      <a:pt x="74" y="32"/>
                    </a:lnTo>
                    <a:lnTo>
                      <a:pt x="78" y="30"/>
                    </a:lnTo>
                    <a:lnTo>
                      <a:pt x="82" y="28"/>
                    </a:lnTo>
                    <a:lnTo>
                      <a:pt x="86" y="24"/>
                    </a:lnTo>
                    <a:lnTo>
                      <a:pt x="90" y="22"/>
                    </a:lnTo>
                    <a:lnTo>
                      <a:pt x="93" y="21"/>
                    </a:lnTo>
                    <a:lnTo>
                      <a:pt x="97" y="19"/>
                    </a:lnTo>
                    <a:lnTo>
                      <a:pt x="101" y="17"/>
                    </a:lnTo>
                    <a:lnTo>
                      <a:pt x="105" y="15"/>
                    </a:lnTo>
                    <a:lnTo>
                      <a:pt x="109" y="15"/>
                    </a:lnTo>
                    <a:lnTo>
                      <a:pt x="112" y="13"/>
                    </a:lnTo>
                    <a:lnTo>
                      <a:pt x="116" y="11"/>
                    </a:lnTo>
                    <a:lnTo>
                      <a:pt x="120" y="9"/>
                    </a:lnTo>
                    <a:lnTo>
                      <a:pt x="126" y="7"/>
                    </a:lnTo>
                    <a:lnTo>
                      <a:pt x="129" y="5"/>
                    </a:lnTo>
                    <a:lnTo>
                      <a:pt x="133" y="5"/>
                    </a:lnTo>
                    <a:lnTo>
                      <a:pt x="137" y="3"/>
                    </a:lnTo>
                    <a:lnTo>
                      <a:pt x="141" y="3"/>
                    </a:lnTo>
                    <a:lnTo>
                      <a:pt x="145" y="2"/>
                    </a:lnTo>
                    <a:lnTo>
                      <a:pt x="150" y="2"/>
                    </a:lnTo>
                    <a:lnTo>
                      <a:pt x="154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9" y="0"/>
                    </a:lnTo>
                    <a:lnTo>
                      <a:pt x="183" y="0"/>
                    </a:lnTo>
                    <a:lnTo>
                      <a:pt x="187" y="0"/>
                    </a:lnTo>
                    <a:lnTo>
                      <a:pt x="190" y="0"/>
                    </a:lnTo>
                    <a:lnTo>
                      <a:pt x="196" y="0"/>
                    </a:lnTo>
                    <a:lnTo>
                      <a:pt x="200" y="0"/>
                    </a:lnTo>
                    <a:lnTo>
                      <a:pt x="206" y="2"/>
                    </a:lnTo>
                    <a:lnTo>
                      <a:pt x="209" y="2"/>
                    </a:lnTo>
                    <a:lnTo>
                      <a:pt x="213" y="3"/>
                    </a:lnTo>
                    <a:lnTo>
                      <a:pt x="217" y="3"/>
                    </a:lnTo>
                    <a:lnTo>
                      <a:pt x="223" y="5"/>
                    </a:lnTo>
                    <a:lnTo>
                      <a:pt x="227" y="5"/>
                    </a:lnTo>
                    <a:lnTo>
                      <a:pt x="230" y="7"/>
                    </a:lnTo>
                    <a:lnTo>
                      <a:pt x="234" y="9"/>
                    </a:lnTo>
                    <a:lnTo>
                      <a:pt x="240" y="11"/>
                    </a:lnTo>
                    <a:lnTo>
                      <a:pt x="244" y="13"/>
                    </a:lnTo>
                    <a:lnTo>
                      <a:pt x="247" y="15"/>
                    </a:lnTo>
                    <a:lnTo>
                      <a:pt x="251" y="15"/>
                    </a:lnTo>
                    <a:lnTo>
                      <a:pt x="255" y="17"/>
                    </a:lnTo>
                    <a:lnTo>
                      <a:pt x="259" y="19"/>
                    </a:lnTo>
                    <a:lnTo>
                      <a:pt x="263" y="21"/>
                    </a:lnTo>
                    <a:lnTo>
                      <a:pt x="266" y="22"/>
                    </a:lnTo>
                    <a:lnTo>
                      <a:pt x="270" y="24"/>
                    </a:lnTo>
                    <a:lnTo>
                      <a:pt x="274" y="28"/>
                    </a:lnTo>
                    <a:lnTo>
                      <a:pt x="278" y="30"/>
                    </a:lnTo>
                    <a:lnTo>
                      <a:pt x="282" y="32"/>
                    </a:lnTo>
                    <a:lnTo>
                      <a:pt x="286" y="36"/>
                    </a:lnTo>
                    <a:lnTo>
                      <a:pt x="287" y="38"/>
                    </a:lnTo>
                    <a:lnTo>
                      <a:pt x="291" y="41"/>
                    </a:lnTo>
                    <a:lnTo>
                      <a:pt x="299" y="47"/>
                    </a:lnTo>
                    <a:lnTo>
                      <a:pt x="305" y="53"/>
                    </a:lnTo>
                    <a:lnTo>
                      <a:pt x="310" y="59"/>
                    </a:lnTo>
                    <a:lnTo>
                      <a:pt x="316" y="64"/>
                    </a:lnTo>
                    <a:lnTo>
                      <a:pt x="318" y="68"/>
                    </a:lnTo>
                    <a:lnTo>
                      <a:pt x="322" y="72"/>
                    </a:lnTo>
                    <a:lnTo>
                      <a:pt x="324" y="76"/>
                    </a:lnTo>
                    <a:lnTo>
                      <a:pt x="327" y="79"/>
                    </a:lnTo>
                    <a:lnTo>
                      <a:pt x="327" y="81"/>
                    </a:lnTo>
                    <a:lnTo>
                      <a:pt x="331" y="85"/>
                    </a:lnTo>
                    <a:lnTo>
                      <a:pt x="333" y="89"/>
                    </a:lnTo>
                    <a:lnTo>
                      <a:pt x="335" y="93"/>
                    </a:lnTo>
                    <a:lnTo>
                      <a:pt x="337" y="97"/>
                    </a:lnTo>
                    <a:lnTo>
                      <a:pt x="339" y="100"/>
                    </a:lnTo>
                    <a:lnTo>
                      <a:pt x="341" y="104"/>
                    </a:lnTo>
                    <a:lnTo>
                      <a:pt x="343" y="110"/>
                    </a:lnTo>
                    <a:lnTo>
                      <a:pt x="345" y="114"/>
                    </a:lnTo>
                    <a:lnTo>
                      <a:pt x="346" y="118"/>
                    </a:lnTo>
                    <a:lnTo>
                      <a:pt x="346" y="121"/>
                    </a:lnTo>
                    <a:lnTo>
                      <a:pt x="348" y="125"/>
                    </a:lnTo>
                    <a:lnTo>
                      <a:pt x="350" y="129"/>
                    </a:lnTo>
                    <a:lnTo>
                      <a:pt x="350" y="135"/>
                    </a:lnTo>
                    <a:lnTo>
                      <a:pt x="352" y="138"/>
                    </a:lnTo>
                    <a:lnTo>
                      <a:pt x="354" y="144"/>
                    </a:lnTo>
                    <a:lnTo>
                      <a:pt x="354" y="146"/>
                    </a:lnTo>
                    <a:lnTo>
                      <a:pt x="354" y="152"/>
                    </a:lnTo>
                    <a:lnTo>
                      <a:pt x="356" y="156"/>
                    </a:lnTo>
                    <a:lnTo>
                      <a:pt x="356" y="161"/>
                    </a:lnTo>
                    <a:lnTo>
                      <a:pt x="356" y="165"/>
                    </a:lnTo>
                    <a:lnTo>
                      <a:pt x="356" y="171"/>
                    </a:lnTo>
                    <a:lnTo>
                      <a:pt x="356" y="175"/>
                    </a:lnTo>
                    <a:lnTo>
                      <a:pt x="358" y="180"/>
                    </a:lnTo>
                    <a:lnTo>
                      <a:pt x="356" y="184"/>
                    </a:lnTo>
                    <a:lnTo>
                      <a:pt x="356" y="188"/>
                    </a:lnTo>
                    <a:lnTo>
                      <a:pt x="356" y="192"/>
                    </a:lnTo>
                    <a:lnTo>
                      <a:pt x="356" y="197"/>
                    </a:lnTo>
                    <a:lnTo>
                      <a:pt x="356" y="201"/>
                    </a:lnTo>
                    <a:lnTo>
                      <a:pt x="354" y="205"/>
                    </a:lnTo>
                    <a:lnTo>
                      <a:pt x="354" y="211"/>
                    </a:lnTo>
                    <a:lnTo>
                      <a:pt x="354" y="214"/>
                    </a:lnTo>
                    <a:lnTo>
                      <a:pt x="352" y="218"/>
                    </a:lnTo>
                    <a:lnTo>
                      <a:pt x="350" y="222"/>
                    </a:lnTo>
                    <a:lnTo>
                      <a:pt x="350" y="228"/>
                    </a:lnTo>
                    <a:lnTo>
                      <a:pt x="348" y="232"/>
                    </a:lnTo>
                    <a:lnTo>
                      <a:pt x="346" y="235"/>
                    </a:lnTo>
                    <a:lnTo>
                      <a:pt x="346" y="239"/>
                    </a:lnTo>
                    <a:lnTo>
                      <a:pt x="345" y="243"/>
                    </a:lnTo>
                    <a:lnTo>
                      <a:pt x="343" y="249"/>
                    </a:lnTo>
                    <a:lnTo>
                      <a:pt x="341" y="253"/>
                    </a:lnTo>
                    <a:lnTo>
                      <a:pt x="339" y="256"/>
                    </a:lnTo>
                    <a:lnTo>
                      <a:pt x="337" y="260"/>
                    </a:lnTo>
                    <a:lnTo>
                      <a:pt x="335" y="262"/>
                    </a:lnTo>
                    <a:lnTo>
                      <a:pt x="333" y="266"/>
                    </a:lnTo>
                    <a:lnTo>
                      <a:pt x="331" y="270"/>
                    </a:lnTo>
                    <a:lnTo>
                      <a:pt x="329" y="273"/>
                    </a:lnTo>
                    <a:lnTo>
                      <a:pt x="327" y="277"/>
                    </a:lnTo>
                    <a:lnTo>
                      <a:pt x="324" y="281"/>
                    </a:lnTo>
                    <a:lnTo>
                      <a:pt x="322" y="285"/>
                    </a:lnTo>
                    <a:lnTo>
                      <a:pt x="320" y="289"/>
                    </a:lnTo>
                    <a:lnTo>
                      <a:pt x="316" y="292"/>
                    </a:lnTo>
                    <a:lnTo>
                      <a:pt x="314" y="294"/>
                    </a:lnTo>
                    <a:lnTo>
                      <a:pt x="310" y="298"/>
                    </a:lnTo>
                    <a:lnTo>
                      <a:pt x="308" y="302"/>
                    </a:lnTo>
                    <a:lnTo>
                      <a:pt x="306" y="306"/>
                    </a:lnTo>
                    <a:lnTo>
                      <a:pt x="299" y="311"/>
                    </a:lnTo>
                    <a:lnTo>
                      <a:pt x="293" y="315"/>
                    </a:lnTo>
                    <a:lnTo>
                      <a:pt x="286" y="321"/>
                    </a:lnTo>
                    <a:lnTo>
                      <a:pt x="280" y="327"/>
                    </a:lnTo>
                    <a:lnTo>
                      <a:pt x="276" y="329"/>
                    </a:lnTo>
                    <a:lnTo>
                      <a:pt x="272" y="330"/>
                    </a:lnTo>
                    <a:lnTo>
                      <a:pt x="268" y="332"/>
                    </a:lnTo>
                    <a:lnTo>
                      <a:pt x="265" y="336"/>
                    </a:lnTo>
                    <a:lnTo>
                      <a:pt x="261" y="338"/>
                    </a:lnTo>
                    <a:lnTo>
                      <a:pt x="257" y="338"/>
                    </a:lnTo>
                    <a:lnTo>
                      <a:pt x="255" y="340"/>
                    </a:lnTo>
                    <a:lnTo>
                      <a:pt x="251" y="344"/>
                    </a:lnTo>
                    <a:lnTo>
                      <a:pt x="246" y="344"/>
                    </a:lnTo>
                    <a:lnTo>
                      <a:pt x="242" y="346"/>
                    </a:lnTo>
                    <a:lnTo>
                      <a:pt x="238" y="348"/>
                    </a:lnTo>
                    <a:lnTo>
                      <a:pt x="234" y="349"/>
                    </a:lnTo>
                    <a:lnTo>
                      <a:pt x="230" y="349"/>
                    </a:lnTo>
                    <a:lnTo>
                      <a:pt x="225" y="351"/>
                    </a:lnTo>
                    <a:lnTo>
                      <a:pt x="221" y="353"/>
                    </a:lnTo>
                    <a:lnTo>
                      <a:pt x="217" y="353"/>
                    </a:lnTo>
                    <a:lnTo>
                      <a:pt x="211" y="355"/>
                    </a:lnTo>
                    <a:lnTo>
                      <a:pt x="209" y="355"/>
                    </a:lnTo>
                    <a:lnTo>
                      <a:pt x="204" y="355"/>
                    </a:lnTo>
                    <a:lnTo>
                      <a:pt x="200" y="357"/>
                    </a:lnTo>
                    <a:lnTo>
                      <a:pt x="194" y="357"/>
                    </a:lnTo>
                    <a:lnTo>
                      <a:pt x="190" y="357"/>
                    </a:lnTo>
                    <a:lnTo>
                      <a:pt x="187" y="359"/>
                    </a:lnTo>
                    <a:lnTo>
                      <a:pt x="183" y="359"/>
                    </a:lnTo>
                    <a:lnTo>
                      <a:pt x="183" y="355"/>
                    </a:lnTo>
                    <a:lnTo>
                      <a:pt x="183" y="351"/>
                    </a:lnTo>
                    <a:lnTo>
                      <a:pt x="183" y="348"/>
                    </a:lnTo>
                    <a:lnTo>
                      <a:pt x="183" y="344"/>
                    </a:lnTo>
                    <a:lnTo>
                      <a:pt x="183" y="338"/>
                    </a:lnTo>
                    <a:lnTo>
                      <a:pt x="183" y="334"/>
                    </a:lnTo>
                    <a:lnTo>
                      <a:pt x="183" y="330"/>
                    </a:lnTo>
                    <a:lnTo>
                      <a:pt x="183" y="325"/>
                    </a:lnTo>
                    <a:lnTo>
                      <a:pt x="183" y="321"/>
                    </a:lnTo>
                    <a:lnTo>
                      <a:pt x="183" y="315"/>
                    </a:lnTo>
                    <a:lnTo>
                      <a:pt x="183" y="311"/>
                    </a:lnTo>
                    <a:lnTo>
                      <a:pt x="183" y="306"/>
                    </a:lnTo>
                    <a:lnTo>
                      <a:pt x="183" y="302"/>
                    </a:lnTo>
                    <a:lnTo>
                      <a:pt x="183" y="296"/>
                    </a:lnTo>
                    <a:lnTo>
                      <a:pt x="183" y="292"/>
                    </a:lnTo>
                    <a:lnTo>
                      <a:pt x="183" y="289"/>
                    </a:lnTo>
                    <a:lnTo>
                      <a:pt x="188" y="289"/>
                    </a:lnTo>
                    <a:lnTo>
                      <a:pt x="194" y="287"/>
                    </a:lnTo>
                    <a:lnTo>
                      <a:pt x="200" y="287"/>
                    </a:lnTo>
                    <a:lnTo>
                      <a:pt x="206" y="285"/>
                    </a:lnTo>
                    <a:lnTo>
                      <a:pt x="211" y="283"/>
                    </a:lnTo>
                    <a:lnTo>
                      <a:pt x="217" y="281"/>
                    </a:lnTo>
                    <a:lnTo>
                      <a:pt x="223" y="277"/>
                    </a:lnTo>
                    <a:lnTo>
                      <a:pt x="228" y="275"/>
                    </a:lnTo>
                    <a:lnTo>
                      <a:pt x="232" y="273"/>
                    </a:lnTo>
                    <a:lnTo>
                      <a:pt x="236" y="270"/>
                    </a:lnTo>
                    <a:lnTo>
                      <a:pt x="242" y="266"/>
                    </a:lnTo>
                    <a:lnTo>
                      <a:pt x="247" y="264"/>
                    </a:lnTo>
                    <a:lnTo>
                      <a:pt x="251" y="260"/>
                    </a:lnTo>
                    <a:lnTo>
                      <a:pt x="255" y="256"/>
                    </a:lnTo>
                    <a:lnTo>
                      <a:pt x="261" y="253"/>
                    </a:lnTo>
                    <a:lnTo>
                      <a:pt x="265" y="249"/>
                    </a:lnTo>
                    <a:lnTo>
                      <a:pt x="268" y="243"/>
                    </a:lnTo>
                    <a:lnTo>
                      <a:pt x="272" y="237"/>
                    </a:lnTo>
                    <a:lnTo>
                      <a:pt x="274" y="234"/>
                    </a:lnTo>
                    <a:lnTo>
                      <a:pt x="278" y="230"/>
                    </a:lnTo>
                    <a:lnTo>
                      <a:pt x="282" y="224"/>
                    </a:lnTo>
                    <a:lnTo>
                      <a:pt x="284" y="218"/>
                    </a:lnTo>
                    <a:lnTo>
                      <a:pt x="286" y="213"/>
                    </a:lnTo>
                    <a:lnTo>
                      <a:pt x="289" y="209"/>
                    </a:lnTo>
                    <a:lnTo>
                      <a:pt x="291" y="201"/>
                    </a:lnTo>
                    <a:lnTo>
                      <a:pt x="293" y="195"/>
                    </a:lnTo>
                    <a:lnTo>
                      <a:pt x="293" y="190"/>
                    </a:lnTo>
                    <a:lnTo>
                      <a:pt x="295" y="186"/>
                    </a:lnTo>
                    <a:lnTo>
                      <a:pt x="297" y="178"/>
                    </a:lnTo>
                    <a:lnTo>
                      <a:pt x="297" y="173"/>
                    </a:lnTo>
                    <a:lnTo>
                      <a:pt x="299" y="167"/>
                    </a:lnTo>
                    <a:lnTo>
                      <a:pt x="299" y="161"/>
                    </a:lnTo>
                    <a:lnTo>
                      <a:pt x="299" y="154"/>
                    </a:lnTo>
                    <a:lnTo>
                      <a:pt x="297" y="148"/>
                    </a:lnTo>
                    <a:lnTo>
                      <a:pt x="297" y="140"/>
                    </a:lnTo>
                    <a:lnTo>
                      <a:pt x="295" y="135"/>
                    </a:lnTo>
                    <a:lnTo>
                      <a:pt x="293" y="129"/>
                    </a:lnTo>
                    <a:lnTo>
                      <a:pt x="291" y="123"/>
                    </a:lnTo>
                    <a:lnTo>
                      <a:pt x="289" y="118"/>
                    </a:lnTo>
                    <a:lnTo>
                      <a:pt x="287" y="112"/>
                    </a:lnTo>
                    <a:lnTo>
                      <a:pt x="286" y="106"/>
                    </a:lnTo>
                    <a:lnTo>
                      <a:pt x="282" y="100"/>
                    </a:lnTo>
                    <a:lnTo>
                      <a:pt x="278" y="95"/>
                    </a:lnTo>
                    <a:lnTo>
                      <a:pt x="276" y="89"/>
                    </a:lnTo>
                    <a:lnTo>
                      <a:pt x="272" y="83"/>
                    </a:lnTo>
                    <a:lnTo>
                      <a:pt x="268" y="79"/>
                    </a:lnTo>
                    <a:lnTo>
                      <a:pt x="265" y="74"/>
                    </a:lnTo>
                    <a:lnTo>
                      <a:pt x="261" y="70"/>
                    </a:lnTo>
                    <a:lnTo>
                      <a:pt x="255" y="66"/>
                    </a:lnTo>
                    <a:lnTo>
                      <a:pt x="251" y="62"/>
                    </a:lnTo>
                    <a:lnTo>
                      <a:pt x="246" y="59"/>
                    </a:lnTo>
                    <a:lnTo>
                      <a:pt x="242" y="55"/>
                    </a:lnTo>
                    <a:lnTo>
                      <a:pt x="236" y="51"/>
                    </a:lnTo>
                    <a:lnTo>
                      <a:pt x="230" y="47"/>
                    </a:lnTo>
                    <a:lnTo>
                      <a:pt x="225" y="43"/>
                    </a:lnTo>
                    <a:lnTo>
                      <a:pt x="219" y="43"/>
                    </a:lnTo>
                    <a:lnTo>
                      <a:pt x="213" y="40"/>
                    </a:lnTo>
                    <a:lnTo>
                      <a:pt x="208" y="38"/>
                    </a:lnTo>
                    <a:lnTo>
                      <a:pt x="202" y="36"/>
                    </a:lnTo>
                    <a:lnTo>
                      <a:pt x="196" y="36"/>
                    </a:lnTo>
                    <a:lnTo>
                      <a:pt x="188" y="34"/>
                    </a:lnTo>
                    <a:lnTo>
                      <a:pt x="183" y="32"/>
                    </a:lnTo>
                    <a:lnTo>
                      <a:pt x="177" y="32"/>
                    </a:lnTo>
                    <a:lnTo>
                      <a:pt x="169" y="32"/>
                    </a:lnTo>
                    <a:lnTo>
                      <a:pt x="166" y="32"/>
                    </a:lnTo>
                    <a:lnTo>
                      <a:pt x="162" y="32"/>
                    </a:lnTo>
                    <a:lnTo>
                      <a:pt x="160" y="32"/>
                    </a:lnTo>
                    <a:lnTo>
                      <a:pt x="156" y="32"/>
                    </a:lnTo>
                    <a:lnTo>
                      <a:pt x="150" y="34"/>
                    </a:lnTo>
                    <a:lnTo>
                      <a:pt x="143" y="36"/>
                    </a:lnTo>
                    <a:lnTo>
                      <a:pt x="137" y="36"/>
                    </a:lnTo>
                    <a:lnTo>
                      <a:pt x="131" y="38"/>
                    </a:lnTo>
                    <a:lnTo>
                      <a:pt x="126" y="40"/>
                    </a:lnTo>
                    <a:lnTo>
                      <a:pt x="120" y="43"/>
                    </a:lnTo>
                    <a:lnTo>
                      <a:pt x="114" y="43"/>
                    </a:lnTo>
                    <a:lnTo>
                      <a:pt x="109" y="47"/>
                    </a:lnTo>
                    <a:lnTo>
                      <a:pt x="103" y="51"/>
                    </a:lnTo>
                    <a:lnTo>
                      <a:pt x="97" y="55"/>
                    </a:lnTo>
                    <a:lnTo>
                      <a:pt x="91" y="59"/>
                    </a:lnTo>
                    <a:lnTo>
                      <a:pt x="88" y="62"/>
                    </a:lnTo>
                    <a:lnTo>
                      <a:pt x="82" y="66"/>
                    </a:lnTo>
                    <a:lnTo>
                      <a:pt x="78" y="70"/>
                    </a:lnTo>
                    <a:lnTo>
                      <a:pt x="74" y="74"/>
                    </a:lnTo>
                    <a:lnTo>
                      <a:pt x="71" y="79"/>
                    </a:lnTo>
                    <a:lnTo>
                      <a:pt x="67" y="83"/>
                    </a:lnTo>
                    <a:lnTo>
                      <a:pt x="63" y="89"/>
                    </a:lnTo>
                    <a:lnTo>
                      <a:pt x="59" y="95"/>
                    </a:lnTo>
                    <a:lnTo>
                      <a:pt x="57" y="100"/>
                    </a:lnTo>
                    <a:lnTo>
                      <a:pt x="53" y="106"/>
                    </a:lnTo>
                    <a:lnTo>
                      <a:pt x="51" y="112"/>
                    </a:lnTo>
                    <a:lnTo>
                      <a:pt x="48" y="118"/>
                    </a:lnTo>
                    <a:lnTo>
                      <a:pt x="48" y="123"/>
                    </a:lnTo>
                    <a:lnTo>
                      <a:pt x="44" y="129"/>
                    </a:lnTo>
                    <a:lnTo>
                      <a:pt x="44" y="135"/>
                    </a:lnTo>
                    <a:lnTo>
                      <a:pt x="42" y="140"/>
                    </a:lnTo>
                    <a:lnTo>
                      <a:pt x="42" y="148"/>
                    </a:lnTo>
                    <a:lnTo>
                      <a:pt x="42" y="154"/>
                    </a:lnTo>
                    <a:lnTo>
                      <a:pt x="42" y="161"/>
                    </a:lnTo>
                    <a:lnTo>
                      <a:pt x="42" y="167"/>
                    </a:lnTo>
                    <a:lnTo>
                      <a:pt x="42" y="175"/>
                    </a:lnTo>
                    <a:lnTo>
                      <a:pt x="42" y="180"/>
                    </a:lnTo>
                    <a:lnTo>
                      <a:pt x="44" y="188"/>
                    </a:lnTo>
                    <a:lnTo>
                      <a:pt x="44" y="192"/>
                    </a:lnTo>
                    <a:lnTo>
                      <a:pt x="48" y="199"/>
                    </a:lnTo>
                    <a:lnTo>
                      <a:pt x="48" y="205"/>
                    </a:lnTo>
                    <a:lnTo>
                      <a:pt x="51" y="211"/>
                    </a:lnTo>
                    <a:lnTo>
                      <a:pt x="53" y="216"/>
                    </a:lnTo>
                    <a:lnTo>
                      <a:pt x="55" y="222"/>
                    </a:lnTo>
                    <a:lnTo>
                      <a:pt x="59" y="228"/>
                    </a:lnTo>
                    <a:lnTo>
                      <a:pt x="63" y="234"/>
                    </a:lnTo>
                    <a:lnTo>
                      <a:pt x="65" y="237"/>
                    </a:lnTo>
                    <a:lnTo>
                      <a:pt x="69" y="241"/>
                    </a:lnTo>
                    <a:lnTo>
                      <a:pt x="72" y="247"/>
                    </a:lnTo>
                    <a:lnTo>
                      <a:pt x="78" y="253"/>
                    </a:lnTo>
                    <a:lnTo>
                      <a:pt x="82" y="256"/>
                    </a:lnTo>
                    <a:lnTo>
                      <a:pt x="86" y="260"/>
                    </a:lnTo>
                    <a:lnTo>
                      <a:pt x="90" y="264"/>
                    </a:lnTo>
                    <a:lnTo>
                      <a:pt x="95" y="268"/>
                    </a:lnTo>
                    <a:lnTo>
                      <a:pt x="101" y="270"/>
                    </a:lnTo>
                    <a:lnTo>
                      <a:pt x="105" y="273"/>
                    </a:lnTo>
                    <a:lnTo>
                      <a:pt x="110" y="277"/>
                    </a:lnTo>
                    <a:lnTo>
                      <a:pt x="116" y="279"/>
                    </a:lnTo>
                    <a:lnTo>
                      <a:pt x="122" y="281"/>
                    </a:lnTo>
                    <a:lnTo>
                      <a:pt x="128" y="285"/>
                    </a:lnTo>
                    <a:lnTo>
                      <a:pt x="133" y="287"/>
                    </a:lnTo>
                    <a:lnTo>
                      <a:pt x="141" y="289"/>
                    </a:lnTo>
                    <a:lnTo>
                      <a:pt x="147" y="289"/>
                    </a:lnTo>
                    <a:lnTo>
                      <a:pt x="152" y="289"/>
                    </a:lnTo>
                    <a:lnTo>
                      <a:pt x="160" y="291"/>
                    </a:lnTo>
                    <a:lnTo>
                      <a:pt x="166" y="292"/>
                    </a:lnTo>
                    <a:lnTo>
                      <a:pt x="166" y="2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18"/>
              <p:cNvSpPr>
                <a:spLocks/>
              </p:cNvSpPr>
              <p:nvPr/>
            </p:nvSpPr>
            <p:spPr bwMode="auto">
              <a:xfrm>
                <a:off x="7845426" y="2081213"/>
                <a:ext cx="39688" cy="53975"/>
              </a:xfrm>
              <a:custGeom>
                <a:avLst/>
                <a:gdLst/>
                <a:ahLst/>
                <a:cxnLst>
                  <a:cxn ang="0">
                    <a:pos x="19" y="65"/>
                  </a:cxn>
                  <a:cxn ang="0">
                    <a:pos x="36" y="67"/>
                  </a:cxn>
                  <a:cxn ang="0">
                    <a:pos x="51" y="33"/>
                  </a:cxn>
                  <a:cxn ang="0">
                    <a:pos x="36" y="0"/>
                  </a:cxn>
                  <a:cxn ang="0">
                    <a:pos x="19" y="0"/>
                  </a:cxn>
                  <a:cxn ang="0">
                    <a:pos x="0" y="31"/>
                  </a:cxn>
                  <a:cxn ang="0">
                    <a:pos x="19" y="65"/>
                  </a:cxn>
                  <a:cxn ang="0">
                    <a:pos x="19" y="65"/>
                  </a:cxn>
                </a:cxnLst>
                <a:rect l="0" t="0" r="r" b="b"/>
                <a:pathLst>
                  <a:path w="51" h="67">
                    <a:moveTo>
                      <a:pt x="19" y="65"/>
                    </a:moveTo>
                    <a:lnTo>
                      <a:pt x="36" y="67"/>
                    </a:lnTo>
                    <a:lnTo>
                      <a:pt x="51" y="33"/>
                    </a:lnTo>
                    <a:lnTo>
                      <a:pt x="36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19" y="65"/>
                    </a:lnTo>
                    <a:lnTo>
                      <a:pt x="19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9"/>
              <p:cNvSpPr>
                <a:spLocks/>
              </p:cNvSpPr>
              <p:nvPr/>
            </p:nvSpPr>
            <p:spPr bwMode="auto">
              <a:xfrm>
                <a:off x="7885113" y="2049463"/>
                <a:ext cx="401638" cy="1163638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415" y="996"/>
                  </a:cxn>
                  <a:cxn ang="0">
                    <a:pos x="392" y="1270"/>
                  </a:cxn>
                  <a:cxn ang="0">
                    <a:pos x="438" y="1466"/>
                  </a:cxn>
                  <a:cxn ang="0">
                    <a:pos x="487" y="1285"/>
                  </a:cxn>
                  <a:cxn ang="0">
                    <a:pos x="506" y="996"/>
                  </a:cxn>
                  <a:cxn ang="0">
                    <a:pos x="82" y="0"/>
                  </a:cxn>
                  <a:cxn ang="0">
                    <a:pos x="0" y="51"/>
                  </a:cxn>
                  <a:cxn ang="0">
                    <a:pos x="0" y="51"/>
                  </a:cxn>
                </a:cxnLst>
                <a:rect l="0" t="0" r="r" b="b"/>
                <a:pathLst>
                  <a:path w="506" h="1466">
                    <a:moveTo>
                      <a:pt x="0" y="51"/>
                    </a:moveTo>
                    <a:lnTo>
                      <a:pt x="415" y="996"/>
                    </a:lnTo>
                    <a:lnTo>
                      <a:pt x="392" y="1270"/>
                    </a:lnTo>
                    <a:lnTo>
                      <a:pt x="438" y="1466"/>
                    </a:lnTo>
                    <a:lnTo>
                      <a:pt x="487" y="1285"/>
                    </a:lnTo>
                    <a:lnTo>
                      <a:pt x="506" y="996"/>
                    </a:lnTo>
                    <a:lnTo>
                      <a:pt x="82" y="0"/>
                    </a:lnTo>
                    <a:lnTo>
                      <a:pt x="0" y="51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20"/>
              <p:cNvSpPr>
                <a:spLocks/>
              </p:cNvSpPr>
              <p:nvPr/>
            </p:nvSpPr>
            <p:spPr bwMode="auto">
              <a:xfrm>
                <a:off x="7802563" y="1681163"/>
                <a:ext cx="104775" cy="300038"/>
              </a:xfrm>
              <a:custGeom>
                <a:avLst/>
                <a:gdLst/>
                <a:ahLst/>
                <a:cxnLst>
                  <a:cxn ang="0">
                    <a:pos x="35" y="376"/>
                  </a:cxn>
                  <a:cxn ang="0">
                    <a:pos x="0" y="3"/>
                  </a:cxn>
                  <a:cxn ang="0">
                    <a:pos x="132" y="0"/>
                  </a:cxn>
                  <a:cxn ang="0">
                    <a:pos x="128" y="378"/>
                  </a:cxn>
                  <a:cxn ang="0">
                    <a:pos x="35" y="376"/>
                  </a:cxn>
                  <a:cxn ang="0">
                    <a:pos x="35" y="376"/>
                  </a:cxn>
                </a:cxnLst>
                <a:rect l="0" t="0" r="r" b="b"/>
                <a:pathLst>
                  <a:path w="132" h="378">
                    <a:moveTo>
                      <a:pt x="35" y="376"/>
                    </a:moveTo>
                    <a:lnTo>
                      <a:pt x="0" y="3"/>
                    </a:lnTo>
                    <a:lnTo>
                      <a:pt x="132" y="0"/>
                    </a:lnTo>
                    <a:lnTo>
                      <a:pt x="128" y="378"/>
                    </a:lnTo>
                    <a:lnTo>
                      <a:pt x="35" y="376"/>
                    </a:lnTo>
                    <a:lnTo>
                      <a:pt x="35" y="37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21"/>
              <p:cNvSpPr>
                <a:spLocks/>
              </p:cNvSpPr>
              <p:nvPr/>
            </p:nvSpPr>
            <p:spPr bwMode="auto">
              <a:xfrm>
                <a:off x="7632701" y="2386013"/>
                <a:ext cx="554038" cy="57150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93" y="0"/>
                  </a:cxn>
                  <a:cxn ang="0">
                    <a:pos x="699" y="59"/>
                  </a:cxn>
                  <a:cxn ang="0">
                    <a:pos x="0" y="72"/>
                  </a:cxn>
                  <a:cxn ang="0">
                    <a:pos x="0" y="22"/>
                  </a:cxn>
                  <a:cxn ang="0">
                    <a:pos x="0" y="22"/>
                  </a:cxn>
                </a:cxnLst>
                <a:rect l="0" t="0" r="r" b="b"/>
                <a:pathLst>
                  <a:path w="699" h="72">
                    <a:moveTo>
                      <a:pt x="0" y="22"/>
                    </a:moveTo>
                    <a:lnTo>
                      <a:pt x="693" y="0"/>
                    </a:lnTo>
                    <a:lnTo>
                      <a:pt x="699" y="59"/>
                    </a:lnTo>
                    <a:lnTo>
                      <a:pt x="0" y="72"/>
                    </a:lnTo>
                    <a:lnTo>
                      <a:pt x="0" y="22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22"/>
              <p:cNvSpPr>
                <a:spLocks/>
              </p:cNvSpPr>
              <p:nvPr/>
            </p:nvSpPr>
            <p:spPr bwMode="auto">
              <a:xfrm>
                <a:off x="7851776" y="2328863"/>
                <a:ext cx="79375" cy="171450"/>
              </a:xfrm>
              <a:custGeom>
                <a:avLst/>
                <a:gdLst/>
                <a:ahLst/>
                <a:cxnLst>
                  <a:cxn ang="0">
                    <a:pos x="55" y="215"/>
                  </a:cxn>
                  <a:cxn ang="0">
                    <a:pos x="65" y="209"/>
                  </a:cxn>
                  <a:cxn ang="0">
                    <a:pos x="74" y="202"/>
                  </a:cxn>
                  <a:cxn ang="0">
                    <a:pos x="80" y="194"/>
                  </a:cxn>
                  <a:cxn ang="0">
                    <a:pos x="84" y="187"/>
                  </a:cxn>
                  <a:cxn ang="0">
                    <a:pos x="88" y="179"/>
                  </a:cxn>
                  <a:cxn ang="0">
                    <a:pos x="90" y="171"/>
                  </a:cxn>
                  <a:cxn ang="0">
                    <a:pos x="93" y="162"/>
                  </a:cxn>
                  <a:cxn ang="0">
                    <a:pos x="95" y="154"/>
                  </a:cxn>
                  <a:cxn ang="0">
                    <a:pos x="97" y="143"/>
                  </a:cxn>
                  <a:cxn ang="0">
                    <a:pos x="99" y="133"/>
                  </a:cxn>
                  <a:cxn ang="0">
                    <a:pos x="101" y="124"/>
                  </a:cxn>
                  <a:cxn ang="0">
                    <a:pos x="101" y="112"/>
                  </a:cxn>
                  <a:cxn ang="0">
                    <a:pos x="101" y="103"/>
                  </a:cxn>
                  <a:cxn ang="0">
                    <a:pos x="101" y="92"/>
                  </a:cxn>
                  <a:cxn ang="0">
                    <a:pos x="99" y="80"/>
                  </a:cxn>
                  <a:cxn ang="0">
                    <a:pos x="97" y="71"/>
                  </a:cxn>
                  <a:cxn ang="0">
                    <a:pos x="95" y="59"/>
                  </a:cxn>
                  <a:cxn ang="0">
                    <a:pos x="93" y="52"/>
                  </a:cxn>
                  <a:cxn ang="0">
                    <a:pos x="90" y="42"/>
                  </a:cxn>
                  <a:cxn ang="0">
                    <a:pos x="88" y="35"/>
                  </a:cxn>
                  <a:cxn ang="0">
                    <a:pos x="84" y="27"/>
                  </a:cxn>
                  <a:cxn ang="0">
                    <a:pos x="80" y="19"/>
                  </a:cxn>
                  <a:cxn ang="0">
                    <a:pos x="74" y="12"/>
                  </a:cxn>
                  <a:cxn ang="0">
                    <a:pos x="65" y="4"/>
                  </a:cxn>
                  <a:cxn ang="0">
                    <a:pos x="55" y="0"/>
                  </a:cxn>
                  <a:cxn ang="0">
                    <a:pos x="46" y="0"/>
                  </a:cxn>
                  <a:cxn ang="0">
                    <a:pos x="34" y="4"/>
                  </a:cxn>
                  <a:cxn ang="0">
                    <a:pos x="25" y="12"/>
                  </a:cxn>
                  <a:cxn ang="0">
                    <a:pos x="19" y="19"/>
                  </a:cxn>
                  <a:cxn ang="0">
                    <a:pos x="15" y="27"/>
                  </a:cxn>
                  <a:cxn ang="0">
                    <a:pos x="12" y="35"/>
                  </a:cxn>
                  <a:cxn ang="0">
                    <a:pos x="8" y="42"/>
                  </a:cxn>
                  <a:cxn ang="0">
                    <a:pos x="6" y="52"/>
                  </a:cxn>
                  <a:cxn ang="0">
                    <a:pos x="4" y="59"/>
                  </a:cxn>
                  <a:cxn ang="0">
                    <a:pos x="2" y="71"/>
                  </a:cxn>
                  <a:cxn ang="0">
                    <a:pos x="0" y="80"/>
                  </a:cxn>
                  <a:cxn ang="0">
                    <a:pos x="0" y="92"/>
                  </a:cxn>
                  <a:cxn ang="0">
                    <a:pos x="0" y="103"/>
                  </a:cxn>
                  <a:cxn ang="0">
                    <a:pos x="0" y="112"/>
                  </a:cxn>
                  <a:cxn ang="0">
                    <a:pos x="0" y="124"/>
                  </a:cxn>
                  <a:cxn ang="0">
                    <a:pos x="0" y="133"/>
                  </a:cxn>
                  <a:cxn ang="0">
                    <a:pos x="2" y="143"/>
                  </a:cxn>
                  <a:cxn ang="0">
                    <a:pos x="4" y="154"/>
                  </a:cxn>
                  <a:cxn ang="0">
                    <a:pos x="6" y="162"/>
                  </a:cxn>
                  <a:cxn ang="0">
                    <a:pos x="8" y="171"/>
                  </a:cxn>
                  <a:cxn ang="0">
                    <a:pos x="12" y="179"/>
                  </a:cxn>
                  <a:cxn ang="0">
                    <a:pos x="15" y="187"/>
                  </a:cxn>
                  <a:cxn ang="0">
                    <a:pos x="19" y="194"/>
                  </a:cxn>
                  <a:cxn ang="0">
                    <a:pos x="25" y="202"/>
                  </a:cxn>
                  <a:cxn ang="0">
                    <a:pos x="34" y="209"/>
                  </a:cxn>
                  <a:cxn ang="0">
                    <a:pos x="46" y="215"/>
                  </a:cxn>
                  <a:cxn ang="0">
                    <a:pos x="52" y="215"/>
                  </a:cxn>
                </a:cxnLst>
                <a:rect l="0" t="0" r="r" b="b"/>
                <a:pathLst>
                  <a:path w="101" h="215">
                    <a:moveTo>
                      <a:pt x="52" y="215"/>
                    </a:moveTo>
                    <a:lnTo>
                      <a:pt x="55" y="215"/>
                    </a:lnTo>
                    <a:lnTo>
                      <a:pt x="59" y="213"/>
                    </a:lnTo>
                    <a:lnTo>
                      <a:pt x="65" y="209"/>
                    </a:lnTo>
                    <a:lnTo>
                      <a:pt x="69" y="208"/>
                    </a:lnTo>
                    <a:lnTo>
                      <a:pt x="74" y="202"/>
                    </a:lnTo>
                    <a:lnTo>
                      <a:pt x="78" y="196"/>
                    </a:lnTo>
                    <a:lnTo>
                      <a:pt x="80" y="194"/>
                    </a:lnTo>
                    <a:lnTo>
                      <a:pt x="82" y="190"/>
                    </a:lnTo>
                    <a:lnTo>
                      <a:pt x="84" y="187"/>
                    </a:lnTo>
                    <a:lnTo>
                      <a:pt x="86" y="183"/>
                    </a:lnTo>
                    <a:lnTo>
                      <a:pt x="88" y="179"/>
                    </a:lnTo>
                    <a:lnTo>
                      <a:pt x="88" y="175"/>
                    </a:lnTo>
                    <a:lnTo>
                      <a:pt x="90" y="171"/>
                    </a:lnTo>
                    <a:lnTo>
                      <a:pt x="92" y="168"/>
                    </a:lnTo>
                    <a:lnTo>
                      <a:pt x="93" y="162"/>
                    </a:lnTo>
                    <a:lnTo>
                      <a:pt x="93" y="158"/>
                    </a:lnTo>
                    <a:lnTo>
                      <a:pt x="95" y="154"/>
                    </a:lnTo>
                    <a:lnTo>
                      <a:pt x="97" y="149"/>
                    </a:lnTo>
                    <a:lnTo>
                      <a:pt x="97" y="143"/>
                    </a:lnTo>
                    <a:lnTo>
                      <a:pt x="99" y="139"/>
                    </a:lnTo>
                    <a:lnTo>
                      <a:pt x="99" y="133"/>
                    </a:lnTo>
                    <a:lnTo>
                      <a:pt x="101" y="128"/>
                    </a:lnTo>
                    <a:lnTo>
                      <a:pt x="101" y="124"/>
                    </a:lnTo>
                    <a:lnTo>
                      <a:pt x="101" y="118"/>
                    </a:lnTo>
                    <a:lnTo>
                      <a:pt x="101" y="112"/>
                    </a:lnTo>
                    <a:lnTo>
                      <a:pt x="101" y="107"/>
                    </a:lnTo>
                    <a:lnTo>
                      <a:pt x="101" y="103"/>
                    </a:lnTo>
                    <a:lnTo>
                      <a:pt x="101" y="97"/>
                    </a:lnTo>
                    <a:lnTo>
                      <a:pt x="101" y="92"/>
                    </a:lnTo>
                    <a:lnTo>
                      <a:pt x="101" y="86"/>
                    </a:lnTo>
                    <a:lnTo>
                      <a:pt x="99" y="80"/>
                    </a:lnTo>
                    <a:lnTo>
                      <a:pt x="99" y="74"/>
                    </a:lnTo>
                    <a:lnTo>
                      <a:pt x="97" y="71"/>
                    </a:lnTo>
                    <a:lnTo>
                      <a:pt x="97" y="65"/>
                    </a:lnTo>
                    <a:lnTo>
                      <a:pt x="95" y="59"/>
                    </a:lnTo>
                    <a:lnTo>
                      <a:pt x="93" y="55"/>
                    </a:lnTo>
                    <a:lnTo>
                      <a:pt x="93" y="52"/>
                    </a:lnTo>
                    <a:lnTo>
                      <a:pt x="92" y="48"/>
                    </a:lnTo>
                    <a:lnTo>
                      <a:pt x="90" y="42"/>
                    </a:lnTo>
                    <a:lnTo>
                      <a:pt x="88" y="38"/>
                    </a:lnTo>
                    <a:lnTo>
                      <a:pt x="88" y="35"/>
                    </a:lnTo>
                    <a:lnTo>
                      <a:pt x="86" y="31"/>
                    </a:lnTo>
                    <a:lnTo>
                      <a:pt x="84" y="27"/>
                    </a:lnTo>
                    <a:lnTo>
                      <a:pt x="82" y="23"/>
                    </a:lnTo>
                    <a:lnTo>
                      <a:pt x="80" y="19"/>
                    </a:lnTo>
                    <a:lnTo>
                      <a:pt x="78" y="17"/>
                    </a:lnTo>
                    <a:lnTo>
                      <a:pt x="74" y="12"/>
                    </a:lnTo>
                    <a:lnTo>
                      <a:pt x="69" y="8"/>
                    </a:lnTo>
                    <a:lnTo>
                      <a:pt x="65" y="4"/>
                    </a:lnTo>
                    <a:lnTo>
                      <a:pt x="59" y="2"/>
                    </a:lnTo>
                    <a:lnTo>
                      <a:pt x="55" y="0"/>
                    </a:lnTo>
                    <a:lnTo>
                      <a:pt x="52" y="0"/>
                    </a:lnTo>
                    <a:lnTo>
                      <a:pt x="46" y="0"/>
                    </a:lnTo>
                    <a:lnTo>
                      <a:pt x="40" y="2"/>
                    </a:lnTo>
                    <a:lnTo>
                      <a:pt x="34" y="4"/>
                    </a:lnTo>
                    <a:lnTo>
                      <a:pt x="31" y="8"/>
                    </a:lnTo>
                    <a:lnTo>
                      <a:pt x="25" y="12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23"/>
                    </a:lnTo>
                    <a:lnTo>
                      <a:pt x="15" y="27"/>
                    </a:lnTo>
                    <a:lnTo>
                      <a:pt x="14" y="31"/>
                    </a:lnTo>
                    <a:lnTo>
                      <a:pt x="12" y="35"/>
                    </a:lnTo>
                    <a:lnTo>
                      <a:pt x="10" y="38"/>
                    </a:lnTo>
                    <a:lnTo>
                      <a:pt x="8" y="42"/>
                    </a:lnTo>
                    <a:lnTo>
                      <a:pt x="8" y="48"/>
                    </a:lnTo>
                    <a:lnTo>
                      <a:pt x="6" y="52"/>
                    </a:lnTo>
                    <a:lnTo>
                      <a:pt x="6" y="55"/>
                    </a:lnTo>
                    <a:lnTo>
                      <a:pt x="4" y="59"/>
                    </a:lnTo>
                    <a:lnTo>
                      <a:pt x="4" y="65"/>
                    </a:lnTo>
                    <a:lnTo>
                      <a:pt x="2" y="71"/>
                    </a:lnTo>
                    <a:lnTo>
                      <a:pt x="2" y="74"/>
                    </a:lnTo>
                    <a:lnTo>
                      <a:pt x="0" y="80"/>
                    </a:lnTo>
                    <a:lnTo>
                      <a:pt x="0" y="86"/>
                    </a:lnTo>
                    <a:lnTo>
                      <a:pt x="0" y="92"/>
                    </a:lnTo>
                    <a:lnTo>
                      <a:pt x="0" y="97"/>
                    </a:lnTo>
                    <a:lnTo>
                      <a:pt x="0" y="103"/>
                    </a:lnTo>
                    <a:lnTo>
                      <a:pt x="0" y="107"/>
                    </a:lnTo>
                    <a:lnTo>
                      <a:pt x="0" y="112"/>
                    </a:lnTo>
                    <a:lnTo>
                      <a:pt x="0" y="118"/>
                    </a:lnTo>
                    <a:lnTo>
                      <a:pt x="0" y="124"/>
                    </a:lnTo>
                    <a:lnTo>
                      <a:pt x="0" y="128"/>
                    </a:lnTo>
                    <a:lnTo>
                      <a:pt x="0" y="133"/>
                    </a:lnTo>
                    <a:lnTo>
                      <a:pt x="2" y="139"/>
                    </a:lnTo>
                    <a:lnTo>
                      <a:pt x="2" y="143"/>
                    </a:lnTo>
                    <a:lnTo>
                      <a:pt x="4" y="149"/>
                    </a:lnTo>
                    <a:lnTo>
                      <a:pt x="4" y="154"/>
                    </a:lnTo>
                    <a:lnTo>
                      <a:pt x="6" y="158"/>
                    </a:lnTo>
                    <a:lnTo>
                      <a:pt x="6" y="162"/>
                    </a:lnTo>
                    <a:lnTo>
                      <a:pt x="8" y="168"/>
                    </a:lnTo>
                    <a:lnTo>
                      <a:pt x="8" y="171"/>
                    </a:lnTo>
                    <a:lnTo>
                      <a:pt x="10" y="175"/>
                    </a:lnTo>
                    <a:lnTo>
                      <a:pt x="12" y="179"/>
                    </a:lnTo>
                    <a:lnTo>
                      <a:pt x="14" y="183"/>
                    </a:lnTo>
                    <a:lnTo>
                      <a:pt x="15" y="187"/>
                    </a:lnTo>
                    <a:lnTo>
                      <a:pt x="17" y="190"/>
                    </a:lnTo>
                    <a:lnTo>
                      <a:pt x="19" y="194"/>
                    </a:lnTo>
                    <a:lnTo>
                      <a:pt x="21" y="196"/>
                    </a:lnTo>
                    <a:lnTo>
                      <a:pt x="25" y="202"/>
                    </a:lnTo>
                    <a:lnTo>
                      <a:pt x="31" y="208"/>
                    </a:lnTo>
                    <a:lnTo>
                      <a:pt x="34" y="209"/>
                    </a:lnTo>
                    <a:lnTo>
                      <a:pt x="40" y="213"/>
                    </a:lnTo>
                    <a:lnTo>
                      <a:pt x="46" y="215"/>
                    </a:lnTo>
                    <a:lnTo>
                      <a:pt x="52" y="215"/>
                    </a:lnTo>
                    <a:lnTo>
                      <a:pt x="52" y="2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23"/>
              <p:cNvSpPr>
                <a:spLocks/>
              </p:cNvSpPr>
              <p:nvPr/>
            </p:nvSpPr>
            <p:spPr bwMode="auto">
              <a:xfrm>
                <a:off x="7642226" y="2111375"/>
                <a:ext cx="169863" cy="590550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0" y="744"/>
                  </a:cxn>
                  <a:cxn ang="0">
                    <a:pos x="22" y="736"/>
                  </a:cxn>
                  <a:cxn ang="0">
                    <a:pos x="213" y="14"/>
                  </a:cxn>
                  <a:cxn ang="0">
                    <a:pos x="190" y="0"/>
                  </a:cxn>
                  <a:cxn ang="0">
                    <a:pos x="190" y="0"/>
                  </a:cxn>
                </a:cxnLst>
                <a:rect l="0" t="0" r="r" b="b"/>
                <a:pathLst>
                  <a:path w="213" h="744">
                    <a:moveTo>
                      <a:pt x="190" y="0"/>
                    </a:moveTo>
                    <a:lnTo>
                      <a:pt x="0" y="744"/>
                    </a:lnTo>
                    <a:lnTo>
                      <a:pt x="22" y="736"/>
                    </a:lnTo>
                    <a:lnTo>
                      <a:pt x="213" y="14"/>
                    </a:lnTo>
                    <a:lnTo>
                      <a:pt x="190" y="0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24"/>
              <p:cNvSpPr>
                <a:spLocks/>
              </p:cNvSpPr>
              <p:nvPr/>
            </p:nvSpPr>
            <p:spPr bwMode="auto">
              <a:xfrm>
                <a:off x="7593013" y="2665413"/>
                <a:ext cx="127000" cy="128588"/>
              </a:xfrm>
              <a:custGeom>
                <a:avLst/>
                <a:gdLst/>
                <a:ahLst/>
                <a:cxnLst>
                  <a:cxn ang="0">
                    <a:pos x="124" y="149"/>
                  </a:cxn>
                  <a:cxn ang="0">
                    <a:pos x="135" y="139"/>
                  </a:cxn>
                  <a:cxn ang="0">
                    <a:pos x="146" y="128"/>
                  </a:cxn>
                  <a:cxn ang="0">
                    <a:pos x="150" y="118"/>
                  </a:cxn>
                  <a:cxn ang="0">
                    <a:pos x="154" y="111"/>
                  </a:cxn>
                  <a:cxn ang="0">
                    <a:pos x="156" y="103"/>
                  </a:cxn>
                  <a:cxn ang="0">
                    <a:pos x="158" y="95"/>
                  </a:cxn>
                  <a:cxn ang="0">
                    <a:pos x="160" y="88"/>
                  </a:cxn>
                  <a:cxn ang="0">
                    <a:pos x="160" y="80"/>
                  </a:cxn>
                  <a:cxn ang="0">
                    <a:pos x="160" y="73"/>
                  </a:cxn>
                  <a:cxn ang="0">
                    <a:pos x="158" y="63"/>
                  </a:cxn>
                  <a:cxn ang="0">
                    <a:pos x="156" y="55"/>
                  </a:cxn>
                  <a:cxn ang="0">
                    <a:pos x="152" y="48"/>
                  </a:cxn>
                  <a:cxn ang="0">
                    <a:pos x="148" y="42"/>
                  </a:cxn>
                  <a:cxn ang="0">
                    <a:pos x="144" y="35"/>
                  </a:cxn>
                  <a:cxn ang="0">
                    <a:pos x="137" y="25"/>
                  </a:cxn>
                  <a:cxn ang="0">
                    <a:pos x="125" y="14"/>
                  </a:cxn>
                  <a:cxn ang="0">
                    <a:pos x="114" y="8"/>
                  </a:cxn>
                  <a:cxn ang="0">
                    <a:pos x="106" y="6"/>
                  </a:cxn>
                  <a:cxn ang="0">
                    <a:pos x="99" y="2"/>
                  </a:cxn>
                  <a:cxn ang="0">
                    <a:pos x="93" y="0"/>
                  </a:cxn>
                  <a:cxn ang="0">
                    <a:pos x="85" y="0"/>
                  </a:cxn>
                  <a:cxn ang="0">
                    <a:pos x="78" y="0"/>
                  </a:cxn>
                  <a:cxn ang="0">
                    <a:pos x="70" y="0"/>
                  </a:cxn>
                  <a:cxn ang="0">
                    <a:pos x="61" y="2"/>
                  </a:cxn>
                  <a:cxn ang="0">
                    <a:pos x="53" y="4"/>
                  </a:cxn>
                  <a:cxn ang="0">
                    <a:pos x="47" y="8"/>
                  </a:cxn>
                  <a:cxn ang="0">
                    <a:pos x="40" y="12"/>
                  </a:cxn>
                  <a:cxn ang="0">
                    <a:pos x="32" y="16"/>
                  </a:cxn>
                  <a:cxn ang="0">
                    <a:pos x="23" y="23"/>
                  </a:cxn>
                  <a:cxn ang="0">
                    <a:pos x="11" y="35"/>
                  </a:cxn>
                  <a:cxn ang="0">
                    <a:pos x="6" y="46"/>
                  </a:cxn>
                  <a:cxn ang="0">
                    <a:pos x="4" y="54"/>
                  </a:cxn>
                  <a:cxn ang="0">
                    <a:pos x="2" y="61"/>
                  </a:cxn>
                  <a:cxn ang="0">
                    <a:pos x="0" y="69"/>
                  </a:cxn>
                  <a:cxn ang="0">
                    <a:pos x="0" y="74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" y="97"/>
                  </a:cxn>
                  <a:cxn ang="0">
                    <a:pos x="4" y="107"/>
                  </a:cxn>
                  <a:cxn ang="0">
                    <a:pos x="6" y="114"/>
                  </a:cxn>
                  <a:cxn ang="0">
                    <a:pos x="11" y="120"/>
                  </a:cxn>
                  <a:cxn ang="0">
                    <a:pos x="15" y="128"/>
                  </a:cxn>
                  <a:cxn ang="0">
                    <a:pos x="23" y="137"/>
                  </a:cxn>
                  <a:cxn ang="0">
                    <a:pos x="34" y="147"/>
                  </a:cxn>
                  <a:cxn ang="0">
                    <a:pos x="44" y="152"/>
                  </a:cxn>
                  <a:cxn ang="0">
                    <a:pos x="51" y="156"/>
                  </a:cxn>
                  <a:cxn ang="0">
                    <a:pos x="59" y="158"/>
                  </a:cxn>
                  <a:cxn ang="0">
                    <a:pos x="66" y="160"/>
                  </a:cxn>
                  <a:cxn ang="0">
                    <a:pos x="74" y="162"/>
                  </a:cxn>
                  <a:cxn ang="0">
                    <a:pos x="82" y="162"/>
                  </a:cxn>
                  <a:cxn ang="0">
                    <a:pos x="89" y="160"/>
                  </a:cxn>
                  <a:cxn ang="0">
                    <a:pos x="97" y="160"/>
                  </a:cxn>
                  <a:cxn ang="0">
                    <a:pos x="105" y="158"/>
                  </a:cxn>
                  <a:cxn ang="0">
                    <a:pos x="112" y="154"/>
                  </a:cxn>
                  <a:cxn ang="0">
                    <a:pos x="118" y="152"/>
                  </a:cxn>
                </a:cxnLst>
                <a:rect l="0" t="0" r="r" b="b"/>
                <a:pathLst>
                  <a:path w="160" h="162">
                    <a:moveTo>
                      <a:pt x="118" y="152"/>
                    </a:moveTo>
                    <a:lnTo>
                      <a:pt x="124" y="149"/>
                    </a:lnTo>
                    <a:lnTo>
                      <a:pt x="129" y="145"/>
                    </a:lnTo>
                    <a:lnTo>
                      <a:pt x="135" y="139"/>
                    </a:lnTo>
                    <a:lnTo>
                      <a:pt x="141" y="133"/>
                    </a:lnTo>
                    <a:lnTo>
                      <a:pt x="146" y="128"/>
                    </a:lnTo>
                    <a:lnTo>
                      <a:pt x="150" y="120"/>
                    </a:lnTo>
                    <a:lnTo>
                      <a:pt x="150" y="118"/>
                    </a:lnTo>
                    <a:lnTo>
                      <a:pt x="152" y="114"/>
                    </a:lnTo>
                    <a:lnTo>
                      <a:pt x="154" y="111"/>
                    </a:lnTo>
                    <a:lnTo>
                      <a:pt x="156" y="107"/>
                    </a:lnTo>
                    <a:lnTo>
                      <a:pt x="156" y="103"/>
                    </a:lnTo>
                    <a:lnTo>
                      <a:pt x="158" y="99"/>
                    </a:lnTo>
                    <a:lnTo>
                      <a:pt x="158" y="95"/>
                    </a:lnTo>
                    <a:lnTo>
                      <a:pt x="160" y="92"/>
                    </a:lnTo>
                    <a:lnTo>
                      <a:pt x="160" y="88"/>
                    </a:lnTo>
                    <a:lnTo>
                      <a:pt x="160" y="84"/>
                    </a:lnTo>
                    <a:lnTo>
                      <a:pt x="160" y="80"/>
                    </a:lnTo>
                    <a:lnTo>
                      <a:pt x="160" y="76"/>
                    </a:lnTo>
                    <a:lnTo>
                      <a:pt x="160" y="73"/>
                    </a:lnTo>
                    <a:lnTo>
                      <a:pt x="158" y="69"/>
                    </a:lnTo>
                    <a:lnTo>
                      <a:pt x="158" y="63"/>
                    </a:lnTo>
                    <a:lnTo>
                      <a:pt x="158" y="59"/>
                    </a:lnTo>
                    <a:lnTo>
                      <a:pt x="156" y="55"/>
                    </a:lnTo>
                    <a:lnTo>
                      <a:pt x="154" y="52"/>
                    </a:lnTo>
                    <a:lnTo>
                      <a:pt x="152" y="48"/>
                    </a:lnTo>
                    <a:lnTo>
                      <a:pt x="152" y="46"/>
                    </a:lnTo>
                    <a:lnTo>
                      <a:pt x="148" y="42"/>
                    </a:lnTo>
                    <a:lnTo>
                      <a:pt x="146" y="38"/>
                    </a:lnTo>
                    <a:lnTo>
                      <a:pt x="144" y="35"/>
                    </a:lnTo>
                    <a:lnTo>
                      <a:pt x="143" y="31"/>
                    </a:lnTo>
                    <a:lnTo>
                      <a:pt x="137" y="25"/>
                    </a:lnTo>
                    <a:lnTo>
                      <a:pt x="131" y="19"/>
                    </a:lnTo>
                    <a:lnTo>
                      <a:pt x="125" y="14"/>
                    </a:lnTo>
                    <a:lnTo>
                      <a:pt x="118" y="10"/>
                    </a:lnTo>
                    <a:lnTo>
                      <a:pt x="114" y="8"/>
                    </a:lnTo>
                    <a:lnTo>
                      <a:pt x="110" y="6"/>
                    </a:lnTo>
                    <a:lnTo>
                      <a:pt x="106" y="6"/>
                    </a:lnTo>
                    <a:lnTo>
                      <a:pt x="105" y="4"/>
                    </a:lnTo>
                    <a:lnTo>
                      <a:pt x="99" y="2"/>
                    </a:lnTo>
                    <a:lnTo>
                      <a:pt x="97" y="2"/>
                    </a:lnTo>
                    <a:lnTo>
                      <a:pt x="93" y="0"/>
                    </a:lnTo>
                    <a:lnTo>
                      <a:pt x="89" y="0"/>
                    </a:lnTo>
                    <a:lnTo>
                      <a:pt x="85" y="0"/>
                    </a:lnTo>
                    <a:lnTo>
                      <a:pt x="82" y="0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70" y="0"/>
                    </a:lnTo>
                    <a:lnTo>
                      <a:pt x="66" y="0"/>
                    </a:lnTo>
                    <a:lnTo>
                      <a:pt x="61" y="2"/>
                    </a:lnTo>
                    <a:lnTo>
                      <a:pt x="57" y="2"/>
                    </a:lnTo>
                    <a:lnTo>
                      <a:pt x="53" y="4"/>
                    </a:lnTo>
                    <a:lnTo>
                      <a:pt x="51" y="6"/>
                    </a:lnTo>
                    <a:lnTo>
                      <a:pt x="47" y="8"/>
                    </a:lnTo>
                    <a:lnTo>
                      <a:pt x="44" y="10"/>
                    </a:lnTo>
                    <a:lnTo>
                      <a:pt x="40" y="12"/>
                    </a:lnTo>
                    <a:lnTo>
                      <a:pt x="36" y="14"/>
                    </a:lnTo>
                    <a:lnTo>
                      <a:pt x="32" y="16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17" y="29"/>
                    </a:lnTo>
                    <a:lnTo>
                      <a:pt x="11" y="35"/>
                    </a:lnTo>
                    <a:lnTo>
                      <a:pt x="7" y="42"/>
                    </a:lnTo>
                    <a:lnTo>
                      <a:pt x="6" y="46"/>
                    </a:lnTo>
                    <a:lnTo>
                      <a:pt x="6" y="50"/>
                    </a:lnTo>
                    <a:lnTo>
                      <a:pt x="4" y="54"/>
                    </a:lnTo>
                    <a:lnTo>
                      <a:pt x="4" y="57"/>
                    </a:lnTo>
                    <a:lnTo>
                      <a:pt x="2" y="61"/>
                    </a:lnTo>
                    <a:lnTo>
                      <a:pt x="0" y="65"/>
                    </a:lnTo>
                    <a:lnTo>
                      <a:pt x="0" y="69"/>
                    </a:lnTo>
                    <a:lnTo>
                      <a:pt x="0" y="73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0" y="82"/>
                    </a:lnTo>
                    <a:lnTo>
                      <a:pt x="0" y="88"/>
                    </a:lnTo>
                    <a:lnTo>
                      <a:pt x="0" y="92"/>
                    </a:lnTo>
                    <a:lnTo>
                      <a:pt x="0" y="94"/>
                    </a:lnTo>
                    <a:lnTo>
                      <a:pt x="2" y="97"/>
                    </a:lnTo>
                    <a:lnTo>
                      <a:pt x="2" y="103"/>
                    </a:lnTo>
                    <a:lnTo>
                      <a:pt x="4" y="107"/>
                    </a:lnTo>
                    <a:lnTo>
                      <a:pt x="6" y="111"/>
                    </a:lnTo>
                    <a:lnTo>
                      <a:pt x="6" y="114"/>
                    </a:lnTo>
                    <a:lnTo>
                      <a:pt x="9" y="118"/>
                    </a:lnTo>
                    <a:lnTo>
                      <a:pt x="11" y="120"/>
                    </a:lnTo>
                    <a:lnTo>
                      <a:pt x="13" y="124"/>
                    </a:lnTo>
                    <a:lnTo>
                      <a:pt x="15" y="128"/>
                    </a:lnTo>
                    <a:lnTo>
                      <a:pt x="17" y="132"/>
                    </a:lnTo>
                    <a:lnTo>
                      <a:pt x="23" y="137"/>
                    </a:lnTo>
                    <a:lnTo>
                      <a:pt x="28" y="143"/>
                    </a:lnTo>
                    <a:lnTo>
                      <a:pt x="34" y="147"/>
                    </a:lnTo>
                    <a:lnTo>
                      <a:pt x="40" y="152"/>
                    </a:lnTo>
                    <a:lnTo>
                      <a:pt x="44" y="152"/>
                    </a:lnTo>
                    <a:lnTo>
                      <a:pt x="47" y="154"/>
                    </a:lnTo>
                    <a:lnTo>
                      <a:pt x="51" y="156"/>
                    </a:lnTo>
                    <a:lnTo>
                      <a:pt x="55" y="158"/>
                    </a:lnTo>
                    <a:lnTo>
                      <a:pt x="59" y="158"/>
                    </a:lnTo>
                    <a:lnTo>
                      <a:pt x="63" y="160"/>
                    </a:lnTo>
                    <a:lnTo>
                      <a:pt x="66" y="160"/>
                    </a:lnTo>
                    <a:lnTo>
                      <a:pt x="70" y="162"/>
                    </a:lnTo>
                    <a:lnTo>
                      <a:pt x="74" y="162"/>
                    </a:lnTo>
                    <a:lnTo>
                      <a:pt x="78" y="162"/>
                    </a:lnTo>
                    <a:lnTo>
                      <a:pt x="82" y="162"/>
                    </a:lnTo>
                    <a:lnTo>
                      <a:pt x="85" y="162"/>
                    </a:lnTo>
                    <a:lnTo>
                      <a:pt x="89" y="160"/>
                    </a:lnTo>
                    <a:lnTo>
                      <a:pt x="93" y="160"/>
                    </a:lnTo>
                    <a:lnTo>
                      <a:pt x="97" y="160"/>
                    </a:lnTo>
                    <a:lnTo>
                      <a:pt x="101" y="158"/>
                    </a:lnTo>
                    <a:lnTo>
                      <a:pt x="105" y="158"/>
                    </a:lnTo>
                    <a:lnTo>
                      <a:pt x="108" y="156"/>
                    </a:lnTo>
                    <a:lnTo>
                      <a:pt x="112" y="154"/>
                    </a:lnTo>
                    <a:lnTo>
                      <a:pt x="118" y="152"/>
                    </a:lnTo>
                    <a:lnTo>
                      <a:pt x="118" y="1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25"/>
              <p:cNvSpPr>
                <a:spLocks/>
              </p:cNvSpPr>
              <p:nvPr/>
            </p:nvSpPr>
            <p:spPr bwMode="auto">
              <a:xfrm>
                <a:off x="7604126" y="2681288"/>
                <a:ext cx="93663" cy="93663"/>
              </a:xfrm>
              <a:custGeom>
                <a:avLst/>
                <a:gdLst/>
                <a:ahLst/>
                <a:cxnLst>
                  <a:cxn ang="0">
                    <a:pos x="101" y="101"/>
                  </a:cxn>
                  <a:cxn ang="0">
                    <a:pos x="109" y="92"/>
                  </a:cxn>
                  <a:cxn ang="0">
                    <a:pos x="112" y="80"/>
                  </a:cxn>
                  <a:cxn ang="0">
                    <a:pos x="116" y="69"/>
                  </a:cxn>
                  <a:cxn ang="0">
                    <a:pos x="116" y="57"/>
                  </a:cxn>
                  <a:cxn ang="0">
                    <a:pos x="116" y="48"/>
                  </a:cxn>
                  <a:cxn ang="0">
                    <a:pos x="112" y="36"/>
                  </a:cxn>
                  <a:cxn ang="0">
                    <a:pos x="107" y="27"/>
                  </a:cxn>
                  <a:cxn ang="0">
                    <a:pos x="99" y="17"/>
                  </a:cxn>
                  <a:cxn ang="0">
                    <a:pos x="90" y="10"/>
                  </a:cxn>
                  <a:cxn ang="0">
                    <a:pos x="80" y="4"/>
                  </a:cxn>
                  <a:cxn ang="0">
                    <a:pos x="69" y="2"/>
                  </a:cxn>
                  <a:cxn ang="0">
                    <a:pos x="57" y="0"/>
                  </a:cxn>
                  <a:cxn ang="0">
                    <a:pos x="46" y="2"/>
                  </a:cxn>
                  <a:cxn ang="0">
                    <a:pos x="36" y="6"/>
                  </a:cxn>
                  <a:cxn ang="0">
                    <a:pos x="27" y="12"/>
                  </a:cxn>
                  <a:cxn ang="0">
                    <a:pos x="17" y="19"/>
                  </a:cxn>
                  <a:cxn ang="0">
                    <a:pos x="10" y="29"/>
                  </a:cxn>
                  <a:cxn ang="0">
                    <a:pos x="4" y="40"/>
                  </a:cxn>
                  <a:cxn ang="0">
                    <a:pos x="2" y="50"/>
                  </a:cxn>
                  <a:cxn ang="0">
                    <a:pos x="0" y="61"/>
                  </a:cxn>
                  <a:cxn ang="0">
                    <a:pos x="2" y="73"/>
                  </a:cxn>
                  <a:cxn ang="0">
                    <a:pos x="6" y="84"/>
                  </a:cxn>
                  <a:cxn ang="0">
                    <a:pos x="12" y="94"/>
                  </a:cxn>
                  <a:cxn ang="0">
                    <a:pos x="19" y="103"/>
                  </a:cxn>
                  <a:cxn ang="0">
                    <a:pos x="29" y="109"/>
                  </a:cxn>
                  <a:cxn ang="0">
                    <a:pos x="38" y="114"/>
                  </a:cxn>
                  <a:cxn ang="0">
                    <a:pos x="50" y="118"/>
                  </a:cxn>
                  <a:cxn ang="0">
                    <a:pos x="61" y="118"/>
                  </a:cxn>
                  <a:cxn ang="0">
                    <a:pos x="72" y="116"/>
                  </a:cxn>
                  <a:cxn ang="0">
                    <a:pos x="82" y="113"/>
                  </a:cxn>
                  <a:cxn ang="0">
                    <a:pos x="92" y="109"/>
                  </a:cxn>
                  <a:cxn ang="0">
                    <a:pos x="97" y="105"/>
                  </a:cxn>
                </a:cxnLst>
                <a:rect l="0" t="0" r="r" b="b"/>
                <a:pathLst>
                  <a:path w="118" h="118">
                    <a:moveTo>
                      <a:pt x="97" y="105"/>
                    </a:moveTo>
                    <a:lnTo>
                      <a:pt x="101" y="101"/>
                    </a:lnTo>
                    <a:lnTo>
                      <a:pt x="105" y="95"/>
                    </a:lnTo>
                    <a:lnTo>
                      <a:pt x="109" y="92"/>
                    </a:lnTo>
                    <a:lnTo>
                      <a:pt x="112" y="86"/>
                    </a:lnTo>
                    <a:lnTo>
                      <a:pt x="112" y="80"/>
                    </a:lnTo>
                    <a:lnTo>
                      <a:pt x="114" y="75"/>
                    </a:lnTo>
                    <a:lnTo>
                      <a:pt x="116" y="69"/>
                    </a:lnTo>
                    <a:lnTo>
                      <a:pt x="118" y="65"/>
                    </a:lnTo>
                    <a:lnTo>
                      <a:pt x="116" y="57"/>
                    </a:lnTo>
                    <a:lnTo>
                      <a:pt x="116" y="54"/>
                    </a:lnTo>
                    <a:lnTo>
                      <a:pt x="116" y="48"/>
                    </a:lnTo>
                    <a:lnTo>
                      <a:pt x="114" y="42"/>
                    </a:lnTo>
                    <a:lnTo>
                      <a:pt x="112" y="36"/>
                    </a:lnTo>
                    <a:lnTo>
                      <a:pt x="111" y="31"/>
                    </a:lnTo>
                    <a:lnTo>
                      <a:pt x="107" y="27"/>
                    </a:lnTo>
                    <a:lnTo>
                      <a:pt x="105" y="21"/>
                    </a:lnTo>
                    <a:lnTo>
                      <a:pt x="99" y="17"/>
                    </a:lnTo>
                    <a:lnTo>
                      <a:pt x="95" y="14"/>
                    </a:lnTo>
                    <a:lnTo>
                      <a:pt x="90" y="10"/>
                    </a:lnTo>
                    <a:lnTo>
                      <a:pt x="86" y="6"/>
                    </a:lnTo>
                    <a:lnTo>
                      <a:pt x="80" y="4"/>
                    </a:lnTo>
                    <a:lnTo>
                      <a:pt x="74" y="2"/>
                    </a:lnTo>
                    <a:lnTo>
                      <a:pt x="69" y="2"/>
                    </a:lnTo>
                    <a:lnTo>
                      <a:pt x="65" y="2"/>
                    </a:lnTo>
                    <a:lnTo>
                      <a:pt x="57" y="0"/>
                    </a:lnTo>
                    <a:lnTo>
                      <a:pt x="52" y="2"/>
                    </a:lnTo>
                    <a:lnTo>
                      <a:pt x="46" y="2"/>
                    </a:lnTo>
                    <a:lnTo>
                      <a:pt x="40" y="4"/>
                    </a:lnTo>
                    <a:lnTo>
                      <a:pt x="36" y="6"/>
                    </a:lnTo>
                    <a:lnTo>
                      <a:pt x="31" y="8"/>
                    </a:lnTo>
                    <a:lnTo>
                      <a:pt x="27" y="12"/>
                    </a:lnTo>
                    <a:lnTo>
                      <a:pt x="23" y="16"/>
                    </a:lnTo>
                    <a:lnTo>
                      <a:pt x="17" y="19"/>
                    </a:lnTo>
                    <a:lnTo>
                      <a:pt x="13" y="25"/>
                    </a:lnTo>
                    <a:lnTo>
                      <a:pt x="10" y="29"/>
                    </a:lnTo>
                    <a:lnTo>
                      <a:pt x="8" y="35"/>
                    </a:lnTo>
                    <a:lnTo>
                      <a:pt x="4" y="40"/>
                    </a:lnTo>
                    <a:lnTo>
                      <a:pt x="4" y="46"/>
                    </a:lnTo>
                    <a:lnTo>
                      <a:pt x="2" y="50"/>
                    </a:lnTo>
                    <a:lnTo>
                      <a:pt x="2" y="55"/>
                    </a:lnTo>
                    <a:lnTo>
                      <a:pt x="0" y="61"/>
                    </a:lnTo>
                    <a:lnTo>
                      <a:pt x="2" y="67"/>
                    </a:lnTo>
                    <a:lnTo>
                      <a:pt x="2" y="73"/>
                    </a:lnTo>
                    <a:lnTo>
                      <a:pt x="4" y="78"/>
                    </a:lnTo>
                    <a:lnTo>
                      <a:pt x="6" y="84"/>
                    </a:lnTo>
                    <a:lnTo>
                      <a:pt x="8" y="88"/>
                    </a:lnTo>
                    <a:lnTo>
                      <a:pt x="12" y="94"/>
                    </a:lnTo>
                    <a:lnTo>
                      <a:pt x="15" y="99"/>
                    </a:lnTo>
                    <a:lnTo>
                      <a:pt x="19" y="103"/>
                    </a:lnTo>
                    <a:lnTo>
                      <a:pt x="23" y="107"/>
                    </a:lnTo>
                    <a:lnTo>
                      <a:pt x="29" y="109"/>
                    </a:lnTo>
                    <a:lnTo>
                      <a:pt x="34" y="113"/>
                    </a:lnTo>
                    <a:lnTo>
                      <a:pt x="38" y="114"/>
                    </a:lnTo>
                    <a:lnTo>
                      <a:pt x="44" y="116"/>
                    </a:lnTo>
                    <a:lnTo>
                      <a:pt x="50" y="118"/>
                    </a:lnTo>
                    <a:lnTo>
                      <a:pt x="55" y="118"/>
                    </a:lnTo>
                    <a:lnTo>
                      <a:pt x="61" y="118"/>
                    </a:lnTo>
                    <a:lnTo>
                      <a:pt x="67" y="118"/>
                    </a:lnTo>
                    <a:lnTo>
                      <a:pt x="72" y="116"/>
                    </a:lnTo>
                    <a:lnTo>
                      <a:pt x="78" y="116"/>
                    </a:lnTo>
                    <a:lnTo>
                      <a:pt x="82" y="113"/>
                    </a:lnTo>
                    <a:lnTo>
                      <a:pt x="88" y="111"/>
                    </a:lnTo>
                    <a:lnTo>
                      <a:pt x="92" y="109"/>
                    </a:lnTo>
                    <a:lnTo>
                      <a:pt x="97" y="105"/>
                    </a:lnTo>
                    <a:lnTo>
                      <a:pt x="97" y="10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26"/>
              <p:cNvSpPr>
                <a:spLocks/>
              </p:cNvSpPr>
              <p:nvPr/>
            </p:nvSpPr>
            <p:spPr bwMode="auto">
              <a:xfrm>
                <a:off x="7618413" y="2682875"/>
                <a:ext cx="73025" cy="95250"/>
              </a:xfrm>
              <a:custGeom>
                <a:avLst/>
                <a:gdLst/>
                <a:ahLst/>
                <a:cxnLst>
                  <a:cxn ang="0">
                    <a:pos x="73" y="122"/>
                  </a:cxn>
                  <a:cxn ang="0">
                    <a:pos x="0" y="4"/>
                  </a:cxn>
                  <a:cxn ang="0">
                    <a:pos x="17" y="0"/>
                  </a:cxn>
                  <a:cxn ang="0">
                    <a:pos x="92" y="109"/>
                  </a:cxn>
                  <a:cxn ang="0">
                    <a:pos x="73" y="122"/>
                  </a:cxn>
                  <a:cxn ang="0">
                    <a:pos x="73" y="122"/>
                  </a:cxn>
                </a:cxnLst>
                <a:rect l="0" t="0" r="r" b="b"/>
                <a:pathLst>
                  <a:path w="92" h="122">
                    <a:moveTo>
                      <a:pt x="73" y="122"/>
                    </a:moveTo>
                    <a:lnTo>
                      <a:pt x="0" y="4"/>
                    </a:lnTo>
                    <a:lnTo>
                      <a:pt x="17" y="0"/>
                    </a:lnTo>
                    <a:lnTo>
                      <a:pt x="92" y="109"/>
                    </a:lnTo>
                    <a:lnTo>
                      <a:pt x="73" y="122"/>
                    </a:lnTo>
                    <a:lnTo>
                      <a:pt x="73" y="1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27"/>
              <p:cNvSpPr>
                <a:spLocks/>
              </p:cNvSpPr>
              <p:nvPr/>
            </p:nvSpPr>
            <p:spPr bwMode="auto">
              <a:xfrm>
                <a:off x="7515226" y="3236913"/>
                <a:ext cx="141288" cy="87313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0" y="97"/>
                  </a:cxn>
                  <a:cxn ang="0">
                    <a:pos x="42" y="110"/>
                  </a:cxn>
                  <a:cxn ang="0">
                    <a:pos x="87" y="69"/>
                  </a:cxn>
                  <a:cxn ang="0">
                    <a:pos x="143" y="93"/>
                  </a:cxn>
                  <a:cxn ang="0">
                    <a:pos x="177" y="74"/>
                  </a:cxn>
                  <a:cxn ang="0">
                    <a:pos x="118" y="53"/>
                  </a:cxn>
                  <a:cxn ang="0">
                    <a:pos x="169" y="15"/>
                  </a:cxn>
                  <a:cxn ang="0">
                    <a:pos x="139" y="0"/>
                  </a:cxn>
                  <a:cxn ang="0">
                    <a:pos x="139" y="0"/>
                  </a:cxn>
                </a:cxnLst>
                <a:rect l="0" t="0" r="r" b="b"/>
                <a:pathLst>
                  <a:path w="177" h="110">
                    <a:moveTo>
                      <a:pt x="139" y="0"/>
                    </a:moveTo>
                    <a:lnTo>
                      <a:pt x="0" y="97"/>
                    </a:lnTo>
                    <a:lnTo>
                      <a:pt x="42" y="110"/>
                    </a:lnTo>
                    <a:lnTo>
                      <a:pt x="87" y="69"/>
                    </a:lnTo>
                    <a:lnTo>
                      <a:pt x="143" y="93"/>
                    </a:lnTo>
                    <a:lnTo>
                      <a:pt x="177" y="74"/>
                    </a:lnTo>
                    <a:lnTo>
                      <a:pt x="118" y="53"/>
                    </a:lnTo>
                    <a:lnTo>
                      <a:pt x="169" y="15"/>
                    </a:lnTo>
                    <a:lnTo>
                      <a:pt x="139" y="0"/>
                    </a:lnTo>
                    <a:lnTo>
                      <a:pt x="139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28"/>
              <p:cNvSpPr>
                <a:spLocks/>
              </p:cNvSpPr>
              <p:nvPr/>
            </p:nvSpPr>
            <p:spPr bwMode="auto">
              <a:xfrm>
                <a:off x="7924801" y="2101850"/>
                <a:ext cx="288925" cy="608013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41" y="766"/>
                  </a:cxn>
                  <a:cxn ang="0">
                    <a:pos x="364" y="759"/>
                  </a:cxn>
                  <a:cxn ang="0">
                    <a:pos x="31" y="0"/>
                  </a:cxn>
                  <a:cxn ang="0">
                    <a:pos x="0" y="15"/>
                  </a:cxn>
                  <a:cxn ang="0">
                    <a:pos x="0" y="15"/>
                  </a:cxn>
                </a:cxnLst>
                <a:rect l="0" t="0" r="r" b="b"/>
                <a:pathLst>
                  <a:path w="364" h="766">
                    <a:moveTo>
                      <a:pt x="0" y="15"/>
                    </a:moveTo>
                    <a:lnTo>
                      <a:pt x="341" y="766"/>
                    </a:lnTo>
                    <a:lnTo>
                      <a:pt x="364" y="759"/>
                    </a:lnTo>
                    <a:lnTo>
                      <a:pt x="31" y="0"/>
                    </a:lnTo>
                    <a:lnTo>
                      <a:pt x="0" y="1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9"/>
              <p:cNvSpPr>
                <a:spLocks/>
              </p:cNvSpPr>
              <p:nvPr/>
            </p:nvSpPr>
            <p:spPr bwMode="auto">
              <a:xfrm>
                <a:off x="7518401" y="3243263"/>
                <a:ext cx="76200" cy="41275"/>
              </a:xfrm>
              <a:custGeom>
                <a:avLst/>
                <a:gdLst/>
                <a:ahLst/>
                <a:cxnLst>
                  <a:cxn ang="0">
                    <a:pos x="95" y="34"/>
                  </a:cxn>
                  <a:cxn ang="0">
                    <a:pos x="26" y="0"/>
                  </a:cxn>
                  <a:cxn ang="0">
                    <a:pos x="0" y="28"/>
                  </a:cxn>
                  <a:cxn ang="0">
                    <a:pos x="78" y="51"/>
                  </a:cxn>
                  <a:cxn ang="0">
                    <a:pos x="95" y="34"/>
                  </a:cxn>
                  <a:cxn ang="0">
                    <a:pos x="95" y="34"/>
                  </a:cxn>
                </a:cxnLst>
                <a:rect l="0" t="0" r="r" b="b"/>
                <a:pathLst>
                  <a:path w="95" h="51">
                    <a:moveTo>
                      <a:pt x="95" y="34"/>
                    </a:moveTo>
                    <a:lnTo>
                      <a:pt x="26" y="0"/>
                    </a:lnTo>
                    <a:lnTo>
                      <a:pt x="0" y="28"/>
                    </a:lnTo>
                    <a:lnTo>
                      <a:pt x="78" y="51"/>
                    </a:lnTo>
                    <a:lnTo>
                      <a:pt x="95" y="34"/>
                    </a:lnTo>
                    <a:lnTo>
                      <a:pt x="95" y="3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30"/>
              <p:cNvSpPr>
                <a:spLocks/>
              </p:cNvSpPr>
              <p:nvPr/>
            </p:nvSpPr>
            <p:spPr bwMode="auto">
              <a:xfrm>
                <a:off x="8148638" y="2678113"/>
                <a:ext cx="131763" cy="130175"/>
              </a:xfrm>
              <a:custGeom>
                <a:avLst/>
                <a:gdLst/>
                <a:ahLst/>
                <a:cxnLst>
                  <a:cxn ang="0">
                    <a:pos x="86" y="163"/>
                  </a:cxn>
                  <a:cxn ang="0">
                    <a:pos x="93" y="161"/>
                  </a:cxn>
                  <a:cxn ang="0">
                    <a:pos x="101" y="159"/>
                  </a:cxn>
                  <a:cxn ang="0">
                    <a:pos x="109" y="157"/>
                  </a:cxn>
                  <a:cxn ang="0">
                    <a:pos x="116" y="154"/>
                  </a:cxn>
                  <a:cxn ang="0">
                    <a:pos x="124" y="150"/>
                  </a:cxn>
                  <a:cxn ang="0">
                    <a:pos x="133" y="144"/>
                  </a:cxn>
                  <a:cxn ang="0">
                    <a:pos x="147" y="133"/>
                  </a:cxn>
                  <a:cxn ang="0">
                    <a:pos x="152" y="123"/>
                  </a:cxn>
                  <a:cxn ang="0">
                    <a:pos x="156" y="116"/>
                  </a:cxn>
                  <a:cxn ang="0">
                    <a:pos x="160" y="108"/>
                  </a:cxn>
                  <a:cxn ang="0">
                    <a:pos x="162" y="102"/>
                  </a:cxn>
                  <a:cxn ang="0">
                    <a:pos x="164" y="93"/>
                  </a:cxn>
                  <a:cxn ang="0">
                    <a:pos x="164" y="85"/>
                  </a:cxn>
                  <a:cxn ang="0">
                    <a:pos x="164" y="78"/>
                  </a:cxn>
                  <a:cxn ang="0">
                    <a:pos x="164" y="68"/>
                  </a:cxn>
                  <a:cxn ang="0">
                    <a:pos x="162" y="60"/>
                  </a:cxn>
                  <a:cxn ang="0">
                    <a:pos x="160" y="53"/>
                  </a:cxn>
                  <a:cxn ang="0">
                    <a:pos x="156" y="47"/>
                  </a:cxn>
                  <a:cxn ang="0">
                    <a:pos x="152" y="39"/>
                  </a:cxn>
                  <a:cxn ang="0">
                    <a:pos x="147" y="30"/>
                  </a:cxn>
                  <a:cxn ang="0">
                    <a:pos x="133" y="19"/>
                  </a:cxn>
                  <a:cxn ang="0">
                    <a:pos x="124" y="11"/>
                  </a:cxn>
                  <a:cxn ang="0">
                    <a:pos x="116" y="7"/>
                  </a:cxn>
                  <a:cxn ang="0">
                    <a:pos x="109" y="5"/>
                  </a:cxn>
                  <a:cxn ang="0">
                    <a:pos x="101" y="1"/>
                  </a:cxn>
                  <a:cxn ang="0">
                    <a:pos x="93" y="0"/>
                  </a:cxn>
                  <a:cxn ang="0">
                    <a:pos x="86" y="0"/>
                  </a:cxn>
                  <a:cxn ang="0">
                    <a:pos x="76" y="0"/>
                  </a:cxn>
                  <a:cxn ang="0">
                    <a:pos x="69" y="0"/>
                  </a:cxn>
                  <a:cxn ang="0">
                    <a:pos x="61" y="1"/>
                  </a:cxn>
                  <a:cxn ang="0">
                    <a:pos x="53" y="5"/>
                  </a:cxn>
                  <a:cxn ang="0">
                    <a:pos x="46" y="7"/>
                  </a:cxn>
                  <a:cxn ang="0">
                    <a:pos x="38" y="11"/>
                  </a:cxn>
                  <a:cxn ang="0">
                    <a:pos x="29" y="19"/>
                  </a:cxn>
                  <a:cxn ang="0">
                    <a:pos x="17" y="30"/>
                  </a:cxn>
                  <a:cxn ang="0">
                    <a:pos x="12" y="39"/>
                  </a:cxn>
                  <a:cxn ang="0">
                    <a:pos x="8" y="47"/>
                  </a:cxn>
                  <a:cxn ang="0">
                    <a:pos x="4" y="53"/>
                  </a:cxn>
                  <a:cxn ang="0">
                    <a:pos x="2" y="60"/>
                  </a:cxn>
                  <a:cxn ang="0">
                    <a:pos x="0" y="68"/>
                  </a:cxn>
                  <a:cxn ang="0">
                    <a:pos x="0" y="78"/>
                  </a:cxn>
                  <a:cxn ang="0">
                    <a:pos x="0" y="85"/>
                  </a:cxn>
                  <a:cxn ang="0">
                    <a:pos x="0" y="93"/>
                  </a:cxn>
                  <a:cxn ang="0">
                    <a:pos x="2" y="102"/>
                  </a:cxn>
                  <a:cxn ang="0">
                    <a:pos x="4" y="108"/>
                  </a:cxn>
                  <a:cxn ang="0">
                    <a:pos x="8" y="116"/>
                  </a:cxn>
                  <a:cxn ang="0">
                    <a:pos x="12" y="123"/>
                  </a:cxn>
                  <a:cxn ang="0">
                    <a:pos x="17" y="133"/>
                  </a:cxn>
                  <a:cxn ang="0">
                    <a:pos x="29" y="144"/>
                  </a:cxn>
                  <a:cxn ang="0">
                    <a:pos x="38" y="150"/>
                  </a:cxn>
                  <a:cxn ang="0">
                    <a:pos x="46" y="154"/>
                  </a:cxn>
                  <a:cxn ang="0">
                    <a:pos x="53" y="157"/>
                  </a:cxn>
                  <a:cxn ang="0">
                    <a:pos x="61" y="159"/>
                  </a:cxn>
                  <a:cxn ang="0">
                    <a:pos x="69" y="161"/>
                  </a:cxn>
                  <a:cxn ang="0">
                    <a:pos x="76" y="163"/>
                  </a:cxn>
                  <a:cxn ang="0">
                    <a:pos x="82" y="163"/>
                  </a:cxn>
                </a:cxnLst>
                <a:rect l="0" t="0" r="r" b="b"/>
                <a:pathLst>
                  <a:path w="166" h="163">
                    <a:moveTo>
                      <a:pt x="82" y="163"/>
                    </a:moveTo>
                    <a:lnTo>
                      <a:pt x="86" y="163"/>
                    </a:lnTo>
                    <a:lnTo>
                      <a:pt x="90" y="163"/>
                    </a:lnTo>
                    <a:lnTo>
                      <a:pt x="93" y="161"/>
                    </a:lnTo>
                    <a:lnTo>
                      <a:pt x="99" y="161"/>
                    </a:lnTo>
                    <a:lnTo>
                      <a:pt x="101" y="159"/>
                    </a:lnTo>
                    <a:lnTo>
                      <a:pt x="105" y="159"/>
                    </a:lnTo>
                    <a:lnTo>
                      <a:pt x="109" y="157"/>
                    </a:lnTo>
                    <a:lnTo>
                      <a:pt x="114" y="155"/>
                    </a:lnTo>
                    <a:lnTo>
                      <a:pt x="116" y="154"/>
                    </a:lnTo>
                    <a:lnTo>
                      <a:pt x="120" y="152"/>
                    </a:lnTo>
                    <a:lnTo>
                      <a:pt x="124" y="150"/>
                    </a:lnTo>
                    <a:lnTo>
                      <a:pt x="128" y="148"/>
                    </a:lnTo>
                    <a:lnTo>
                      <a:pt x="133" y="144"/>
                    </a:lnTo>
                    <a:lnTo>
                      <a:pt x="141" y="138"/>
                    </a:lnTo>
                    <a:lnTo>
                      <a:pt x="147" y="133"/>
                    </a:lnTo>
                    <a:lnTo>
                      <a:pt x="150" y="127"/>
                    </a:lnTo>
                    <a:lnTo>
                      <a:pt x="152" y="123"/>
                    </a:lnTo>
                    <a:lnTo>
                      <a:pt x="154" y="119"/>
                    </a:lnTo>
                    <a:lnTo>
                      <a:pt x="156" y="116"/>
                    </a:lnTo>
                    <a:lnTo>
                      <a:pt x="158" y="114"/>
                    </a:lnTo>
                    <a:lnTo>
                      <a:pt x="160" y="108"/>
                    </a:lnTo>
                    <a:lnTo>
                      <a:pt x="160" y="104"/>
                    </a:lnTo>
                    <a:lnTo>
                      <a:pt x="162" y="102"/>
                    </a:lnTo>
                    <a:lnTo>
                      <a:pt x="164" y="98"/>
                    </a:lnTo>
                    <a:lnTo>
                      <a:pt x="164" y="93"/>
                    </a:lnTo>
                    <a:lnTo>
                      <a:pt x="164" y="89"/>
                    </a:lnTo>
                    <a:lnTo>
                      <a:pt x="164" y="85"/>
                    </a:lnTo>
                    <a:lnTo>
                      <a:pt x="166" y="81"/>
                    </a:lnTo>
                    <a:lnTo>
                      <a:pt x="164" y="78"/>
                    </a:lnTo>
                    <a:lnTo>
                      <a:pt x="164" y="74"/>
                    </a:lnTo>
                    <a:lnTo>
                      <a:pt x="164" y="68"/>
                    </a:lnTo>
                    <a:lnTo>
                      <a:pt x="164" y="64"/>
                    </a:lnTo>
                    <a:lnTo>
                      <a:pt x="162" y="60"/>
                    </a:lnTo>
                    <a:lnTo>
                      <a:pt x="160" y="57"/>
                    </a:lnTo>
                    <a:lnTo>
                      <a:pt x="160" y="53"/>
                    </a:lnTo>
                    <a:lnTo>
                      <a:pt x="158" y="51"/>
                    </a:lnTo>
                    <a:lnTo>
                      <a:pt x="156" y="47"/>
                    </a:lnTo>
                    <a:lnTo>
                      <a:pt x="154" y="43"/>
                    </a:lnTo>
                    <a:lnTo>
                      <a:pt x="152" y="39"/>
                    </a:lnTo>
                    <a:lnTo>
                      <a:pt x="150" y="36"/>
                    </a:lnTo>
                    <a:lnTo>
                      <a:pt x="147" y="30"/>
                    </a:lnTo>
                    <a:lnTo>
                      <a:pt x="141" y="24"/>
                    </a:lnTo>
                    <a:lnTo>
                      <a:pt x="133" y="19"/>
                    </a:lnTo>
                    <a:lnTo>
                      <a:pt x="128" y="13"/>
                    </a:lnTo>
                    <a:lnTo>
                      <a:pt x="124" y="11"/>
                    </a:lnTo>
                    <a:lnTo>
                      <a:pt x="120" y="9"/>
                    </a:lnTo>
                    <a:lnTo>
                      <a:pt x="116" y="7"/>
                    </a:lnTo>
                    <a:lnTo>
                      <a:pt x="114" y="5"/>
                    </a:lnTo>
                    <a:lnTo>
                      <a:pt x="109" y="5"/>
                    </a:lnTo>
                    <a:lnTo>
                      <a:pt x="105" y="3"/>
                    </a:lnTo>
                    <a:lnTo>
                      <a:pt x="101" y="1"/>
                    </a:lnTo>
                    <a:lnTo>
                      <a:pt x="99" y="1"/>
                    </a:lnTo>
                    <a:lnTo>
                      <a:pt x="93" y="0"/>
                    </a:lnTo>
                    <a:lnTo>
                      <a:pt x="90" y="0"/>
                    </a:lnTo>
                    <a:lnTo>
                      <a:pt x="86" y="0"/>
                    </a:lnTo>
                    <a:lnTo>
                      <a:pt x="82" y="0"/>
                    </a:lnTo>
                    <a:lnTo>
                      <a:pt x="76" y="0"/>
                    </a:lnTo>
                    <a:lnTo>
                      <a:pt x="72" y="0"/>
                    </a:lnTo>
                    <a:lnTo>
                      <a:pt x="69" y="0"/>
                    </a:lnTo>
                    <a:lnTo>
                      <a:pt x="65" y="1"/>
                    </a:lnTo>
                    <a:lnTo>
                      <a:pt x="61" y="1"/>
                    </a:lnTo>
                    <a:lnTo>
                      <a:pt x="57" y="3"/>
                    </a:lnTo>
                    <a:lnTo>
                      <a:pt x="53" y="5"/>
                    </a:lnTo>
                    <a:lnTo>
                      <a:pt x="50" y="5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8" y="11"/>
                    </a:lnTo>
                    <a:lnTo>
                      <a:pt x="34" y="13"/>
                    </a:lnTo>
                    <a:lnTo>
                      <a:pt x="29" y="19"/>
                    </a:lnTo>
                    <a:lnTo>
                      <a:pt x="23" y="24"/>
                    </a:lnTo>
                    <a:lnTo>
                      <a:pt x="17" y="30"/>
                    </a:lnTo>
                    <a:lnTo>
                      <a:pt x="13" y="36"/>
                    </a:lnTo>
                    <a:lnTo>
                      <a:pt x="12" y="39"/>
                    </a:lnTo>
                    <a:lnTo>
                      <a:pt x="10" y="43"/>
                    </a:lnTo>
                    <a:lnTo>
                      <a:pt x="8" y="47"/>
                    </a:lnTo>
                    <a:lnTo>
                      <a:pt x="6" y="51"/>
                    </a:lnTo>
                    <a:lnTo>
                      <a:pt x="4" y="53"/>
                    </a:lnTo>
                    <a:lnTo>
                      <a:pt x="4" y="57"/>
                    </a:lnTo>
                    <a:lnTo>
                      <a:pt x="2" y="60"/>
                    </a:lnTo>
                    <a:lnTo>
                      <a:pt x="2" y="64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0" y="81"/>
                    </a:lnTo>
                    <a:lnTo>
                      <a:pt x="0" y="85"/>
                    </a:lnTo>
                    <a:lnTo>
                      <a:pt x="0" y="89"/>
                    </a:lnTo>
                    <a:lnTo>
                      <a:pt x="0" y="93"/>
                    </a:lnTo>
                    <a:lnTo>
                      <a:pt x="2" y="98"/>
                    </a:lnTo>
                    <a:lnTo>
                      <a:pt x="2" y="102"/>
                    </a:lnTo>
                    <a:lnTo>
                      <a:pt x="4" y="104"/>
                    </a:lnTo>
                    <a:lnTo>
                      <a:pt x="4" y="108"/>
                    </a:lnTo>
                    <a:lnTo>
                      <a:pt x="6" y="114"/>
                    </a:lnTo>
                    <a:lnTo>
                      <a:pt x="8" y="116"/>
                    </a:lnTo>
                    <a:lnTo>
                      <a:pt x="10" y="119"/>
                    </a:lnTo>
                    <a:lnTo>
                      <a:pt x="12" y="123"/>
                    </a:lnTo>
                    <a:lnTo>
                      <a:pt x="13" y="127"/>
                    </a:lnTo>
                    <a:lnTo>
                      <a:pt x="17" y="133"/>
                    </a:lnTo>
                    <a:lnTo>
                      <a:pt x="23" y="138"/>
                    </a:lnTo>
                    <a:lnTo>
                      <a:pt x="29" y="144"/>
                    </a:lnTo>
                    <a:lnTo>
                      <a:pt x="34" y="148"/>
                    </a:lnTo>
                    <a:lnTo>
                      <a:pt x="38" y="150"/>
                    </a:lnTo>
                    <a:lnTo>
                      <a:pt x="42" y="152"/>
                    </a:lnTo>
                    <a:lnTo>
                      <a:pt x="46" y="154"/>
                    </a:lnTo>
                    <a:lnTo>
                      <a:pt x="50" y="155"/>
                    </a:lnTo>
                    <a:lnTo>
                      <a:pt x="53" y="157"/>
                    </a:lnTo>
                    <a:lnTo>
                      <a:pt x="57" y="159"/>
                    </a:lnTo>
                    <a:lnTo>
                      <a:pt x="61" y="159"/>
                    </a:lnTo>
                    <a:lnTo>
                      <a:pt x="65" y="161"/>
                    </a:lnTo>
                    <a:lnTo>
                      <a:pt x="69" y="161"/>
                    </a:lnTo>
                    <a:lnTo>
                      <a:pt x="72" y="163"/>
                    </a:lnTo>
                    <a:lnTo>
                      <a:pt x="76" y="163"/>
                    </a:lnTo>
                    <a:lnTo>
                      <a:pt x="82" y="163"/>
                    </a:lnTo>
                    <a:lnTo>
                      <a:pt x="82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31"/>
              <p:cNvSpPr>
                <a:spLocks/>
              </p:cNvSpPr>
              <p:nvPr/>
            </p:nvSpPr>
            <p:spPr bwMode="auto">
              <a:xfrm>
                <a:off x="8162926" y="2690813"/>
                <a:ext cx="95250" cy="95250"/>
              </a:xfrm>
              <a:custGeom>
                <a:avLst/>
                <a:gdLst/>
                <a:ahLst/>
                <a:cxnLst>
                  <a:cxn ang="0">
                    <a:pos x="65" y="119"/>
                  </a:cxn>
                  <a:cxn ang="0">
                    <a:pos x="76" y="116"/>
                  </a:cxn>
                  <a:cxn ang="0">
                    <a:pos x="88" y="112"/>
                  </a:cxn>
                  <a:cxn ang="0">
                    <a:pos x="97" y="104"/>
                  </a:cxn>
                  <a:cxn ang="0">
                    <a:pos x="105" y="97"/>
                  </a:cxn>
                  <a:cxn ang="0">
                    <a:pos x="111" y="87"/>
                  </a:cxn>
                  <a:cxn ang="0">
                    <a:pos x="116" y="76"/>
                  </a:cxn>
                  <a:cxn ang="0">
                    <a:pos x="118" y="64"/>
                  </a:cxn>
                  <a:cxn ang="0">
                    <a:pos x="118" y="53"/>
                  </a:cxn>
                  <a:cxn ang="0">
                    <a:pos x="116" y="40"/>
                  </a:cxn>
                  <a:cxn ang="0">
                    <a:pos x="111" y="30"/>
                  </a:cxn>
                  <a:cxn ang="0">
                    <a:pos x="105" y="21"/>
                  </a:cxn>
                  <a:cxn ang="0">
                    <a:pos x="97" y="13"/>
                  </a:cxn>
                  <a:cxn ang="0">
                    <a:pos x="88" y="5"/>
                  </a:cxn>
                  <a:cxn ang="0">
                    <a:pos x="76" y="2"/>
                  </a:cxn>
                  <a:cxn ang="0">
                    <a:pos x="65" y="0"/>
                  </a:cxn>
                  <a:cxn ang="0">
                    <a:pos x="53" y="0"/>
                  </a:cxn>
                  <a:cxn ang="0">
                    <a:pos x="42" y="2"/>
                  </a:cxn>
                  <a:cxn ang="0">
                    <a:pos x="31" y="5"/>
                  </a:cxn>
                  <a:cxn ang="0">
                    <a:pos x="21" y="13"/>
                  </a:cxn>
                  <a:cxn ang="0">
                    <a:pos x="14" y="21"/>
                  </a:cxn>
                  <a:cxn ang="0">
                    <a:pos x="8" y="30"/>
                  </a:cxn>
                  <a:cxn ang="0">
                    <a:pos x="2" y="40"/>
                  </a:cxn>
                  <a:cxn ang="0">
                    <a:pos x="0" y="53"/>
                  </a:cxn>
                  <a:cxn ang="0">
                    <a:pos x="0" y="64"/>
                  </a:cxn>
                  <a:cxn ang="0">
                    <a:pos x="2" y="76"/>
                  </a:cxn>
                  <a:cxn ang="0">
                    <a:pos x="8" y="87"/>
                  </a:cxn>
                  <a:cxn ang="0">
                    <a:pos x="14" y="97"/>
                  </a:cxn>
                  <a:cxn ang="0">
                    <a:pos x="21" y="104"/>
                  </a:cxn>
                  <a:cxn ang="0">
                    <a:pos x="31" y="112"/>
                  </a:cxn>
                  <a:cxn ang="0">
                    <a:pos x="42" y="116"/>
                  </a:cxn>
                  <a:cxn ang="0">
                    <a:pos x="53" y="119"/>
                  </a:cxn>
                  <a:cxn ang="0">
                    <a:pos x="61" y="119"/>
                  </a:cxn>
                </a:cxnLst>
                <a:rect l="0" t="0" r="r" b="b"/>
                <a:pathLst>
                  <a:path w="120" h="119">
                    <a:moveTo>
                      <a:pt x="61" y="119"/>
                    </a:moveTo>
                    <a:lnTo>
                      <a:pt x="65" y="119"/>
                    </a:lnTo>
                    <a:lnTo>
                      <a:pt x="71" y="118"/>
                    </a:lnTo>
                    <a:lnTo>
                      <a:pt x="76" y="116"/>
                    </a:lnTo>
                    <a:lnTo>
                      <a:pt x="82" y="114"/>
                    </a:lnTo>
                    <a:lnTo>
                      <a:pt x="88" y="112"/>
                    </a:lnTo>
                    <a:lnTo>
                      <a:pt x="92" y="108"/>
                    </a:lnTo>
                    <a:lnTo>
                      <a:pt x="97" y="104"/>
                    </a:lnTo>
                    <a:lnTo>
                      <a:pt x="101" y="100"/>
                    </a:lnTo>
                    <a:lnTo>
                      <a:pt x="105" y="97"/>
                    </a:lnTo>
                    <a:lnTo>
                      <a:pt x="109" y="91"/>
                    </a:lnTo>
                    <a:lnTo>
                      <a:pt x="111" y="87"/>
                    </a:lnTo>
                    <a:lnTo>
                      <a:pt x="114" y="81"/>
                    </a:lnTo>
                    <a:lnTo>
                      <a:pt x="116" y="76"/>
                    </a:lnTo>
                    <a:lnTo>
                      <a:pt x="118" y="70"/>
                    </a:lnTo>
                    <a:lnTo>
                      <a:pt x="118" y="64"/>
                    </a:lnTo>
                    <a:lnTo>
                      <a:pt x="120" y="59"/>
                    </a:lnTo>
                    <a:lnTo>
                      <a:pt x="118" y="53"/>
                    </a:lnTo>
                    <a:lnTo>
                      <a:pt x="118" y="45"/>
                    </a:lnTo>
                    <a:lnTo>
                      <a:pt x="116" y="40"/>
                    </a:lnTo>
                    <a:lnTo>
                      <a:pt x="114" y="36"/>
                    </a:lnTo>
                    <a:lnTo>
                      <a:pt x="111" y="30"/>
                    </a:lnTo>
                    <a:lnTo>
                      <a:pt x="109" y="24"/>
                    </a:lnTo>
                    <a:lnTo>
                      <a:pt x="105" y="21"/>
                    </a:lnTo>
                    <a:lnTo>
                      <a:pt x="101" y="17"/>
                    </a:lnTo>
                    <a:lnTo>
                      <a:pt x="97" y="13"/>
                    </a:lnTo>
                    <a:lnTo>
                      <a:pt x="92" y="9"/>
                    </a:lnTo>
                    <a:lnTo>
                      <a:pt x="88" y="5"/>
                    </a:lnTo>
                    <a:lnTo>
                      <a:pt x="82" y="3"/>
                    </a:lnTo>
                    <a:lnTo>
                      <a:pt x="76" y="2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1" y="0"/>
                    </a:lnTo>
                    <a:lnTo>
                      <a:pt x="53" y="0"/>
                    </a:lnTo>
                    <a:lnTo>
                      <a:pt x="48" y="0"/>
                    </a:lnTo>
                    <a:lnTo>
                      <a:pt x="42" y="2"/>
                    </a:lnTo>
                    <a:lnTo>
                      <a:pt x="36" y="3"/>
                    </a:lnTo>
                    <a:lnTo>
                      <a:pt x="31" y="5"/>
                    </a:lnTo>
                    <a:lnTo>
                      <a:pt x="27" y="9"/>
                    </a:lnTo>
                    <a:lnTo>
                      <a:pt x="21" y="13"/>
                    </a:lnTo>
                    <a:lnTo>
                      <a:pt x="17" y="17"/>
                    </a:lnTo>
                    <a:lnTo>
                      <a:pt x="14" y="21"/>
                    </a:lnTo>
                    <a:lnTo>
                      <a:pt x="12" y="24"/>
                    </a:lnTo>
                    <a:lnTo>
                      <a:pt x="8" y="30"/>
                    </a:lnTo>
                    <a:lnTo>
                      <a:pt x="6" y="36"/>
                    </a:lnTo>
                    <a:lnTo>
                      <a:pt x="2" y="40"/>
                    </a:lnTo>
                    <a:lnTo>
                      <a:pt x="2" y="45"/>
                    </a:lnTo>
                    <a:lnTo>
                      <a:pt x="0" y="53"/>
                    </a:lnTo>
                    <a:lnTo>
                      <a:pt x="0" y="59"/>
                    </a:lnTo>
                    <a:lnTo>
                      <a:pt x="0" y="64"/>
                    </a:lnTo>
                    <a:lnTo>
                      <a:pt x="2" y="70"/>
                    </a:lnTo>
                    <a:lnTo>
                      <a:pt x="2" y="76"/>
                    </a:lnTo>
                    <a:lnTo>
                      <a:pt x="6" y="81"/>
                    </a:lnTo>
                    <a:lnTo>
                      <a:pt x="8" y="87"/>
                    </a:lnTo>
                    <a:lnTo>
                      <a:pt x="12" y="91"/>
                    </a:lnTo>
                    <a:lnTo>
                      <a:pt x="14" y="97"/>
                    </a:lnTo>
                    <a:lnTo>
                      <a:pt x="17" y="100"/>
                    </a:lnTo>
                    <a:lnTo>
                      <a:pt x="21" y="104"/>
                    </a:lnTo>
                    <a:lnTo>
                      <a:pt x="27" y="108"/>
                    </a:lnTo>
                    <a:lnTo>
                      <a:pt x="31" y="112"/>
                    </a:lnTo>
                    <a:lnTo>
                      <a:pt x="36" y="114"/>
                    </a:lnTo>
                    <a:lnTo>
                      <a:pt x="42" y="116"/>
                    </a:lnTo>
                    <a:lnTo>
                      <a:pt x="48" y="118"/>
                    </a:lnTo>
                    <a:lnTo>
                      <a:pt x="53" y="119"/>
                    </a:lnTo>
                    <a:lnTo>
                      <a:pt x="61" y="119"/>
                    </a:lnTo>
                    <a:lnTo>
                      <a:pt x="61" y="11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32"/>
              <p:cNvSpPr>
                <a:spLocks/>
              </p:cNvSpPr>
              <p:nvPr/>
            </p:nvSpPr>
            <p:spPr bwMode="auto">
              <a:xfrm>
                <a:off x="8174038" y="2690813"/>
                <a:ext cx="74613" cy="98425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84" y="0"/>
                  </a:cxn>
                  <a:cxn ang="0">
                    <a:pos x="94" y="15"/>
                  </a:cxn>
                  <a:cxn ang="0">
                    <a:pos x="16" y="123"/>
                  </a:cxn>
                  <a:cxn ang="0">
                    <a:pos x="0" y="112"/>
                  </a:cxn>
                  <a:cxn ang="0">
                    <a:pos x="0" y="112"/>
                  </a:cxn>
                </a:cxnLst>
                <a:rect l="0" t="0" r="r" b="b"/>
                <a:pathLst>
                  <a:path w="94" h="123">
                    <a:moveTo>
                      <a:pt x="0" y="112"/>
                    </a:moveTo>
                    <a:lnTo>
                      <a:pt x="84" y="0"/>
                    </a:lnTo>
                    <a:lnTo>
                      <a:pt x="94" y="15"/>
                    </a:lnTo>
                    <a:lnTo>
                      <a:pt x="16" y="123"/>
                    </a:lnTo>
                    <a:lnTo>
                      <a:pt x="0" y="112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 flipV="1">
              <a:off x="4720076" y="3565620"/>
              <a:ext cx="1008112" cy="1787079"/>
              <a:chOff x="7512051" y="1681163"/>
              <a:chExt cx="825500" cy="1643063"/>
            </a:xfrm>
            <a:solidFill>
              <a:schemeClr val="bg1"/>
            </a:solidFill>
          </p:grpSpPr>
          <p:sp>
            <p:nvSpPr>
              <p:cNvPr id="28" name="Freeform 6"/>
              <p:cNvSpPr>
                <a:spLocks/>
              </p:cNvSpPr>
              <p:nvPr/>
            </p:nvSpPr>
            <p:spPr bwMode="auto">
              <a:xfrm>
                <a:off x="8161338" y="2798763"/>
                <a:ext cx="176213" cy="366713"/>
              </a:xfrm>
              <a:custGeom>
                <a:avLst/>
                <a:gdLst/>
                <a:ahLst/>
                <a:cxnLst>
                  <a:cxn ang="0">
                    <a:pos x="154" y="462"/>
                  </a:cxn>
                  <a:cxn ang="0">
                    <a:pos x="223" y="38"/>
                  </a:cxn>
                  <a:cxn ang="0">
                    <a:pos x="143" y="0"/>
                  </a:cxn>
                  <a:cxn ang="0">
                    <a:pos x="19" y="83"/>
                  </a:cxn>
                  <a:cxn ang="0">
                    <a:pos x="0" y="281"/>
                  </a:cxn>
                  <a:cxn ang="0">
                    <a:pos x="67" y="448"/>
                  </a:cxn>
                  <a:cxn ang="0">
                    <a:pos x="154" y="462"/>
                  </a:cxn>
                  <a:cxn ang="0">
                    <a:pos x="154" y="462"/>
                  </a:cxn>
                </a:cxnLst>
                <a:rect l="0" t="0" r="r" b="b"/>
                <a:pathLst>
                  <a:path w="223" h="462">
                    <a:moveTo>
                      <a:pt x="154" y="462"/>
                    </a:moveTo>
                    <a:lnTo>
                      <a:pt x="223" y="38"/>
                    </a:lnTo>
                    <a:lnTo>
                      <a:pt x="143" y="0"/>
                    </a:lnTo>
                    <a:lnTo>
                      <a:pt x="19" y="83"/>
                    </a:lnTo>
                    <a:lnTo>
                      <a:pt x="0" y="281"/>
                    </a:lnTo>
                    <a:lnTo>
                      <a:pt x="67" y="448"/>
                    </a:lnTo>
                    <a:lnTo>
                      <a:pt x="154" y="462"/>
                    </a:lnTo>
                    <a:lnTo>
                      <a:pt x="154" y="46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7"/>
              <p:cNvSpPr>
                <a:spLocks/>
              </p:cNvSpPr>
              <p:nvPr/>
            </p:nvSpPr>
            <p:spPr bwMode="auto">
              <a:xfrm>
                <a:off x="7896226" y="2111375"/>
                <a:ext cx="207963" cy="273050"/>
              </a:xfrm>
              <a:custGeom>
                <a:avLst/>
                <a:gdLst/>
                <a:ahLst/>
                <a:cxnLst>
                  <a:cxn ang="0">
                    <a:pos x="263" y="305"/>
                  </a:cxn>
                  <a:cxn ang="0">
                    <a:pos x="149" y="12"/>
                  </a:cxn>
                  <a:cxn ang="0">
                    <a:pos x="71" y="0"/>
                  </a:cxn>
                  <a:cxn ang="0">
                    <a:pos x="0" y="61"/>
                  </a:cxn>
                  <a:cxn ang="0">
                    <a:pos x="113" y="326"/>
                  </a:cxn>
                  <a:cxn ang="0">
                    <a:pos x="210" y="345"/>
                  </a:cxn>
                  <a:cxn ang="0">
                    <a:pos x="263" y="305"/>
                  </a:cxn>
                  <a:cxn ang="0">
                    <a:pos x="263" y="305"/>
                  </a:cxn>
                </a:cxnLst>
                <a:rect l="0" t="0" r="r" b="b"/>
                <a:pathLst>
                  <a:path w="263" h="345">
                    <a:moveTo>
                      <a:pt x="263" y="305"/>
                    </a:moveTo>
                    <a:lnTo>
                      <a:pt x="149" y="12"/>
                    </a:lnTo>
                    <a:lnTo>
                      <a:pt x="71" y="0"/>
                    </a:lnTo>
                    <a:lnTo>
                      <a:pt x="0" y="61"/>
                    </a:lnTo>
                    <a:lnTo>
                      <a:pt x="113" y="326"/>
                    </a:lnTo>
                    <a:lnTo>
                      <a:pt x="210" y="345"/>
                    </a:lnTo>
                    <a:lnTo>
                      <a:pt x="263" y="305"/>
                    </a:lnTo>
                    <a:lnTo>
                      <a:pt x="263" y="30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auto">
              <a:xfrm>
                <a:off x="7932738" y="1865313"/>
                <a:ext cx="111125" cy="130175"/>
              </a:xfrm>
              <a:custGeom>
                <a:avLst/>
                <a:gdLst/>
                <a:ahLst/>
                <a:cxnLst>
                  <a:cxn ang="0">
                    <a:pos x="131" y="43"/>
                  </a:cxn>
                  <a:cxn ang="0">
                    <a:pos x="141" y="98"/>
                  </a:cxn>
                  <a:cxn ang="0">
                    <a:pos x="112" y="163"/>
                  </a:cxn>
                  <a:cxn ang="0">
                    <a:pos x="19" y="127"/>
                  </a:cxn>
                  <a:cxn ang="0">
                    <a:pos x="19" y="123"/>
                  </a:cxn>
                  <a:cxn ang="0">
                    <a:pos x="19" y="119"/>
                  </a:cxn>
                  <a:cxn ang="0">
                    <a:pos x="17" y="116"/>
                  </a:cxn>
                  <a:cxn ang="0">
                    <a:pos x="17" y="112"/>
                  </a:cxn>
                  <a:cxn ang="0">
                    <a:pos x="15" y="106"/>
                  </a:cxn>
                  <a:cxn ang="0">
                    <a:pos x="15" y="102"/>
                  </a:cxn>
                  <a:cxn ang="0">
                    <a:pos x="13" y="98"/>
                  </a:cxn>
                  <a:cxn ang="0">
                    <a:pos x="13" y="97"/>
                  </a:cxn>
                  <a:cxn ang="0">
                    <a:pos x="11" y="93"/>
                  </a:cxn>
                  <a:cxn ang="0">
                    <a:pos x="9" y="89"/>
                  </a:cxn>
                  <a:cxn ang="0">
                    <a:pos x="9" y="85"/>
                  </a:cxn>
                  <a:cxn ang="0">
                    <a:pos x="8" y="81"/>
                  </a:cxn>
                  <a:cxn ang="0">
                    <a:pos x="4" y="76"/>
                  </a:cxn>
                  <a:cxn ang="0">
                    <a:pos x="0" y="72"/>
                  </a:cxn>
                  <a:cxn ang="0">
                    <a:pos x="29" y="0"/>
                  </a:cxn>
                  <a:cxn ang="0">
                    <a:pos x="131" y="43"/>
                  </a:cxn>
                  <a:cxn ang="0">
                    <a:pos x="131" y="43"/>
                  </a:cxn>
                </a:cxnLst>
                <a:rect l="0" t="0" r="r" b="b"/>
                <a:pathLst>
                  <a:path w="141" h="163">
                    <a:moveTo>
                      <a:pt x="131" y="43"/>
                    </a:moveTo>
                    <a:lnTo>
                      <a:pt x="141" y="98"/>
                    </a:lnTo>
                    <a:lnTo>
                      <a:pt x="112" y="163"/>
                    </a:lnTo>
                    <a:lnTo>
                      <a:pt x="19" y="127"/>
                    </a:lnTo>
                    <a:lnTo>
                      <a:pt x="19" y="123"/>
                    </a:lnTo>
                    <a:lnTo>
                      <a:pt x="19" y="119"/>
                    </a:lnTo>
                    <a:lnTo>
                      <a:pt x="17" y="116"/>
                    </a:lnTo>
                    <a:lnTo>
                      <a:pt x="17" y="112"/>
                    </a:lnTo>
                    <a:lnTo>
                      <a:pt x="15" y="106"/>
                    </a:lnTo>
                    <a:lnTo>
                      <a:pt x="15" y="102"/>
                    </a:lnTo>
                    <a:lnTo>
                      <a:pt x="13" y="98"/>
                    </a:lnTo>
                    <a:lnTo>
                      <a:pt x="13" y="97"/>
                    </a:lnTo>
                    <a:lnTo>
                      <a:pt x="11" y="93"/>
                    </a:lnTo>
                    <a:lnTo>
                      <a:pt x="9" y="89"/>
                    </a:lnTo>
                    <a:lnTo>
                      <a:pt x="9" y="85"/>
                    </a:lnTo>
                    <a:lnTo>
                      <a:pt x="8" y="81"/>
                    </a:lnTo>
                    <a:lnTo>
                      <a:pt x="4" y="76"/>
                    </a:lnTo>
                    <a:lnTo>
                      <a:pt x="0" y="72"/>
                    </a:lnTo>
                    <a:lnTo>
                      <a:pt x="29" y="0"/>
                    </a:lnTo>
                    <a:lnTo>
                      <a:pt x="131" y="43"/>
                    </a:lnTo>
                    <a:lnTo>
                      <a:pt x="131" y="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16"/>
              <p:cNvSpPr>
                <a:spLocks/>
              </p:cNvSpPr>
              <p:nvPr/>
            </p:nvSpPr>
            <p:spPr bwMode="auto">
              <a:xfrm>
                <a:off x="7512051" y="2078038"/>
                <a:ext cx="338138" cy="1201738"/>
              </a:xfrm>
              <a:custGeom>
                <a:avLst/>
                <a:gdLst/>
                <a:ahLst/>
                <a:cxnLst>
                  <a:cxn ang="0">
                    <a:pos x="0" y="1361"/>
                  </a:cxn>
                  <a:cxn ang="0">
                    <a:pos x="91" y="1513"/>
                  </a:cxn>
                  <a:cxn ang="0">
                    <a:pos x="91" y="1367"/>
                  </a:cxn>
                  <a:cxn ang="0">
                    <a:pos x="424" y="15"/>
                  </a:cxn>
                  <a:cxn ang="0">
                    <a:pos x="339" y="0"/>
                  </a:cxn>
                  <a:cxn ang="0">
                    <a:pos x="0" y="1361"/>
                  </a:cxn>
                  <a:cxn ang="0">
                    <a:pos x="0" y="1361"/>
                  </a:cxn>
                </a:cxnLst>
                <a:rect l="0" t="0" r="r" b="b"/>
                <a:pathLst>
                  <a:path w="424" h="1513">
                    <a:moveTo>
                      <a:pt x="0" y="1361"/>
                    </a:moveTo>
                    <a:lnTo>
                      <a:pt x="91" y="1513"/>
                    </a:lnTo>
                    <a:lnTo>
                      <a:pt x="91" y="1367"/>
                    </a:lnTo>
                    <a:lnTo>
                      <a:pt x="424" y="15"/>
                    </a:lnTo>
                    <a:lnTo>
                      <a:pt x="339" y="0"/>
                    </a:lnTo>
                    <a:lnTo>
                      <a:pt x="0" y="1361"/>
                    </a:lnTo>
                    <a:lnTo>
                      <a:pt x="0" y="136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17"/>
              <p:cNvSpPr>
                <a:spLocks/>
              </p:cNvSpPr>
              <p:nvPr/>
            </p:nvSpPr>
            <p:spPr bwMode="auto">
              <a:xfrm>
                <a:off x="7729538" y="1849438"/>
                <a:ext cx="282575" cy="285750"/>
              </a:xfrm>
              <a:custGeom>
                <a:avLst/>
                <a:gdLst/>
                <a:ahLst/>
                <a:cxnLst>
                  <a:cxn ang="0">
                    <a:pos x="166" y="315"/>
                  </a:cxn>
                  <a:cxn ang="0">
                    <a:pos x="166" y="346"/>
                  </a:cxn>
                  <a:cxn ang="0">
                    <a:pos x="149" y="355"/>
                  </a:cxn>
                  <a:cxn ang="0">
                    <a:pos x="118" y="346"/>
                  </a:cxn>
                  <a:cxn ang="0">
                    <a:pos x="93" y="336"/>
                  </a:cxn>
                  <a:cxn ang="0">
                    <a:pos x="53" y="306"/>
                  </a:cxn>
                  <a:cxn ang="0">
                    <a:pos x="23" y="268"/>
                  </a:cxn>
                  <a:cxn ang="0">
                    <a:pos x="12" y="241"/>
                  </a:cxn>
                  <a:cxn ang="0">
                    <a:pos x="4" y="214"/>
                  </a:cxn>
                  <a:cxn ang="0">
                    <a:pos x="0" y="184"/>
                  </a:cxn>
                  <a:cxn ang="0">
                    <a:pos x="2" y="152"/>
                  </a:cxn>
                  <a:cxn ang="0">
                    <a:pos x="10" y="121"/>
                  </a:cxn>
                  <a:cxn ang="0">
                    <a:pos x="21" y="93"/>
                  </a:cxn>
                  <a:cxn ang="0">
                    <a:pos x="38" y="68"/>
                  </a:cxn>
                  <a:cxn ang="0">
                    <a:pos x="71" y="36"/>
                  </a:cxn>
                  <a:cxn ang="0">
                    <a:pos x="97" y="19"/>
                  </a:cxn>
                  <a:cxn ang="0">
                    <a:pos x="126" y="7"/>
                  </a:cxn>
                  <a:cxn ang="0">
                    <a:pos x="154" y="0"/>
                  </a:cxn>
                  <a:cxn ang="0">
                    <a:pos x="187" y="0"/>
                  </a:cxn>
                  <a:cxn ang="0">
                    <a:pos x="217" y="3"/>
                  </a:cxn>
                  <a:cxn ang="0">
                    <a:pos x="247" y="15"/>
                  </a:cxn>
                  <a:cxn ang="0">
                    <a:pos x="274" y="28"/>
                  </a:cxn>
                  <a:cxn ang="0">
                    <a:pos x="305" y="53"/>
                  </a:cxn>
                  <a:cxn ang="0">
                    <a:pos x="327" y="81"/>
                  </a:cxn>
                  <a:cxn ang="0">
                    <a:pos x="343" y="110"/>
                  </a:cxn>
                  <a:cxn ang="0">
                    <a:pos x="352" y="138"/>
                  </a:cxn>
                  <a:cxn ang="0">
                    <a:pos x="356" y="171"/>
                  </a:cxn>
                  <a:cxn ang="0">
                    <a:pos x="356" y="201"/>
                  </a:cxn>
                  <a:cxn ang="0">
                    <a:pos x="348" y="232"/>
                  </a:cxn>
                  <a:cxn ang="0">
                    <a:pos x="337" y="260"/>
                  </a:cxn>
                  <a:cxn ang="0">
                    <a:pos x="322" y="285"/>
                  </a:cxn>
                  <a:cxn ang="0">
                    <a:pos x="299" y="311"/>
                  </a:cxn>
                  <a:cxn ang="0">
                    <a:pos x="265" y="336"/>
                  </a:cxn>
                  <a:cxn ang="0">
                    <a:pos x="238" y="348"/>
                  </a:cxn>
                  <a:cxn ang="0">
                    <a:pos x="209" y="355"/>
                  </a:cxn>
                  <a:cxn ang="0">
                    <a:pos x="183" y="355"/>
                  </a:cxn>
                  <a:cxn ang="0">
                    <a:pos x="183" y="325"/>
                  </a:cxn>
                  <a:cxn ang="0">
                    <a:pos x="183" y="292"/>
                  </a:cxn>
                  <a:cxn ang="0">
                    <a:pos x="217" y="281"/>
                  </a:cxn>
                  <a:cxn ang="0">
                    <a:pos x="251" y="260"/>
                  </a:cxn>
                  <a:cxn ang="0">
                    <a:pos x="278" y="230"/>
                  </a:cxn>
                  <a:cxn ang="0">
                    <a:pos x="293" y="190"/>
                  </a:cxn>
                  <a:cxn ang="0">
                    <a:pos x="297" y="148"/>
                  </a:cxn>
                  <a:cxn ang="0">
                    <a:pos x="286" y="106"/>
                  </a:cxn>
                  <a:cxn ang="0">
                    <a:pos x="261" y="70"/>
                  </a:cxn>
                  <a:cxn ang="0">
                    <a:pos x="225" y="43"/>
                  </a:cxn>
                  <a:cxn ang="0">
                    <a:pos x="183" y="32"/>
                  </a:cxn>
                  <a:cxn ang="0">
                    <a:pos x="150" y="34"/>
                  </a:cxn>
                  <a:cxn ang="0">
                    <a:pos x="109" y="47"/>
                  </a:cxn>
                  <a:cxn ang="0">
                    <a:pos x="74" y="74"/>
                  </a:cxn>
                  <a:cxn ang="0">
                    <a:pos x="51" y="112"/>
                  </a:cxn>
                  <a:cxn ang="0">
                    <a:pos x="42" y="154"/>
                  </a:cxn>
                  <a:cxn ang="0">
                    <a:pos x="48" y="199"/>
                  </a:cxn>
                  <a:cxn ang="0">
                    <a:pos x="65" y="237"/>
                  </a:cxn>
                  <a:cxn ang="0">
                    <a:pos x="95" y="268"/>
                  </a:cxn>
                  <a:cxn ang="0">
                    <a:pos x="133" y="287"/>
                  </a:cxn>
                </a:cxnLst>
                <a:rect l="0" t="0" r="r" b="b"/>
                <a:pathLst>
                  <a:path w="358" h="359">
                    <a:moveTo>
                      <a:pt x="166" y="292"/>
                    </a:moveTo>
                    <a:lnTo>
                      <a:pt x="166" y="294"/>
                    </a:lnTo>
                    <a:lnTo>
                      <a:pt x="166" y="298"/>
                    </a:lnTo>
                    <a:lnTo>
                      <a:pt x="166" y="302"/>
                    </a:lnTo>
                    <a:lnTo>
                      <a:pt x="166" y="308"/>
                    </a:lnTo>
                    <a:lnTo>
                      <a:pt x="166" y="311"/>
                    </a:lnTo>
                    <a:lnTo>
                      <a:pt x="166" y="315"/>
                    </a:lnTo>
                    <a:lnTo>
                      <a:pt x="166" y="321"/>
                    </a:lnTo>
                    <a:lnTo>
                      <a:pt x="166" y="325"/>
                    </a:lnTo>
                    <a:lnTo>
                      <a:pt x="166" y="330"/>
                    </a:lnTo>
                    <a:lnTo>
                      <a:pt x="166" y="334"/>
                    </a:lnTo>
                    <a:lnTo>
                      <a:pt x="166" y="338"/>
                    </a:lnTo>
                    <a:lnTo>
                      <a:pt x="166" y="342"/>
                    </a:lnTo>
                    <a:lnTo>
                      <a:pt x="166" y="346"/>
                    </a:lnTo>
                    <a:lnTo>
                      <a:pt x="166" y="349"/>
                    </a:lnTo>
                    <a:lnTo>
                      <a:pt x="166" y="353"/>
                    </a:lnTo>
                    <a:lnTo>
                      <a:pt x="166" y="357"/>
                    </a:lnTo>
                    <a:lnTo>
                      <a:pt x="162" y="355"/>
                    </a:lnTo>
                    <a:lnTo>
                      <a:pt x="156" y="355"/>
                    </a:lnTo>
                    <a:lnTo>
                      <a:pt x="152" y="355"/>
                    </a:lnTo>
                    <a:lnTo>
                      <a:pt x="149" y="355"/>
                    </a:lnTo>
                    <a:lnTo>
                      <a:pt x="143" y="353"/>
                    </a:lnTo>
                    <a:lnTo>
                      <a:pt x="139" y="353"/>
                    </a:lnTo>
                    <a:lnTo>
                      <a:pt x="135" y="351"/>
                    </a:lnTo>
                    <a:lnTo>
                      <a:pt x="131" y="351"/>
                    </a:lnTo>
                    <a:lnTo>
                      <a:pt x="128" y="349"/>
                    </a:lnTo>
                    <a:lnTo>
                      <a:pt x="124" y="348"/>
                    </a:lnTo>
                    <a:lnTo>
                      <a:pt x="118" y="346"/>
                    </a:lnTo>
                    <a:lnTo>
                      <a:pt x="116" y="346"/>
                    </a:lnTo>
                    <a:lnTo>
                      <a:pt x="112" y="344"/>
                    </a:lnTo>
                    <a:lnTo>
                      <a:pt x="109" y="342"/>
                    </a:lnTo>
                    <a:lnTo>
                      <a:pt x="105" y="340"/>
                    </a:lnTo>
                    <a:lnTo>
                      <a:pt x="101" y="340"/>
                    </a:lnTo>
                    <a:lnTo>
                      <a:pt x="95" y="338"/>
                    </a:lnTo>
                    <a:lnTo>
                      <a:pt x="93" y="336"/>
                    </a:lnTo>
                    <a:lnTo>
                      <a:pt x="90" y="332"/>
                    </a:lnTo>
                    <a:lnTo>
                      <a:pt x="86" y="330"/>
                    </a:lnTo>
                    <a:lnTo>
                      <a:pt x="78" y="327"/>
                    </a:lnTo>
                    <a:lnTo>
                      <a:pt x="72" y="323"/>
                    </a:lnTo>
                    <a:lnTo>
                      <a:pt x="65" y="317"/>
                    </a:lnTo>
                    <a:lnTo>
                      <a:pt x="59" y="311"/>
                    </a:lnTo>
                    <a:lnTo>
                      <a:pt x="53" y="306"/>
                    </a:lnTo>
                    <a:lnTo>
                      <a:pt x="48" y="300"/>
                    </a:lnTo>
                    <a:lnTo>
                      <a:pt x="42" y="294"/>
                    </a:lnTo>
                    <a:lnTo>
                      <a:pt x="36" y="289"/>
                    </a:lnTo>
                    <a:lnTo>
                      <a:pt x="32" y="281"/>
                    </a:lnTo>
                    <a:lnTo>
                      <a:pt x="27" y="275"/>
                    </a:lnTo>
                    <a:lnTo>
                      <a:pt x="25" y="272"/>
                    </a:lnTo>
                    <a:lnTo>
                      <a:pt x="23" y="268"/>
                    </a:lnTo>
                    <a:lnTo>
                      <a:pt x="21" y="264"/>
                    </a:lnTo>
                    <a:lnTo>
                      <a:pt x="19" y="260"/>
                    </a:lnTo>
                    <a:lnTo>
                      <a:pt x="17" y="256"/>
                    </a:lnTo>
                    <a:lnTo>
                      <a:pt x="15" y="253"/>
                    </a:lnTo>
                    <a:lnTo>
                      <a:pt x="15" y="249"/>
                    </a:lnTo>
                    <a:lnTo>
                      <a:pt x="13" y="245"/>
                    </a:lnTo>
                    <a:lnTo>
                      <a:pt x="12" y="241"/>
                    </a:lnTo>
                    <a:lnTo>
                      <a:pt x="10" y="237"/>
                    </a:lnTo>
                    <a:lnTo>
                      <a:pt x="8" y="234"/>
                    </a:lnTo>
                    <a:lnTo>
                      <a:pt x="8" y="230"/>
                    </a:lnTo>
                    <a:lnTo>
                      <a:pt x="6" y="226"/>
                    </a:lnTo>
                    <a:lnTo>
                      <a:pt x="6" y="222"/>
                    </a:lnTo>
                    <a:lnTo>
                      <a:pt x="4" y="216"/>
                    </a:lnTo>
                    <a:lnTo>
                      <a:pt x="4" y="214"/>
                    </a:lnTo>
                    <a:lnTo>
                      <a:pt x="2" y="209"/>
                    </a:lnTo>
                    <a:lnTo>
                      <a:pt x="2" y="205"/>
                    </a:lnTo>
                    <a:lnTo>
                      <a:pt x="2" y="201"/>
                    </a:lnTo>
                    <a:lnTo>
                      <a:pt x="2" y="195"/>
                    </a:lnTo>
                    <a:lnTo>
                      <a:pt x="0" y="192"/>
                    </a:lnTo>
                    <a:lnTo>
                      <a:pt x="0" y="188"/>
                    </a:lnTo>
                    <a:lnTo>
                      <a:pt x="0" y="184"/>
                    </a:lnTo>
                    <a:lnTo>
                      <a:pt x="0" y="180"/>
                    </a:lnTo>
                    <a:lnTo>
                      <a:pt x="0" y="175"/>
                    </a:lnTo>
                    <a:lnTo>
                      <a:pt x="0" y="171"/>
                    </a:lnTo>
                    <a:lnTo>
                      <a:pt x="0" y="165"/>
                    </a:lnTo>
                    <a:lnTo>
                      <a:pt x="2" y="161"/>
                    </a:lnTo>
                    <a:lnTo>
                      <a:pt x="2" y="156"/>
                    </a:lnTo>
                    <a:lnTo>
                      <a:pt x="2" y="152"/>
                    </a:lnTo>
                    <a:lnTo>
                      <a:pt x="2" y="146"/>
                    </a:lnTo>
                    <a:lnTo>
                      <a:pt x="4" y="144"/>
                    </a:lnTo>
                    <a:lnTo>
                      <a:pt x="4" y="138"/>
                    </a:lnTo>
                    <a:lnTo>
                      <a:pt x="6" y="135"/>
                    </a:lnTo>
                    <a:lnTo>
                      <a:pt x="6" y="129"/>
                    </a:lnTo>
                    <a:lnTo>
                      <a:pt x="8" y="125"/>
                    </a:lnTo>
                    <a:lnTo>
                      <a:pt x="10" y="121"/>
                    </a:lnTo>
                    <a:lnTo>
                      <a:pt x="12" y="118"/>
                    </a:lnTo>
                    <a:lnTo>
                      <a:pt x="13" y="114"/>
                    </a:lnTo>
                    <a:lnTo>
                      <a:pt x="15" y="110"/>
                    </a:lnTo>
                    <a:lnTo>
                      <a:pt x="15" y="104"/>
                    </a:lnTo>
                    <a:lnTo>
                      <a:pt x="17" y="100"/>
                    </a:lnTo>
                    <a:lnTo>
                      <a:pt x="19" y="97"/>
                    </a:lnTo>
                    <a:lnTo>
                      <a:pt x="21" y="93"/>
                    </a:lnTo>
                    <a:lnTo>
                      <a:pt x="23" y="89"/>
                    </a:lnTo>
                    <a:lnTo>
                      <a:pt x="25" y="85"/>
                    </a:lnTo>
                    <a:lnTo>
                      <a:pt x="29" y="81"/>
                    </a:lnTo>
                    <a:lnTo>
                      <a:pt x="31" y="79"/>
                    </a:lnTo>
                    <a:lnTo>
                      <a:pt x="32" y="76"/>
                    </a:lnTo>
                    <a:lnTo>
                      <a:pt x="36" y="72"/>
                    </a:lnTo>
                    <a:lnTo>
                      <a:pt x="38" y="68"/>
                    </a:lnTo>
                    <a:lnTo>
                      <a:pt x="42" y="64"/>
                    </a:lnTo>
                    <a:lnTo>
                      <a:pt x="48" y="59"/>
                    </a:lnTo>
                    <a:lnTo>
                      <a:pt x="53" y="53"/>
                    </a:lnTo>
                    <a:lnTo>
                      <a:pt x="59" y="47"/>
                    </a:lnTo>
                    <a:lnTo>
                      <a:pt x="65" y="41"/>
                    </a:lnTo>
                    <a:lnTo>
                      <a:pt x="69" y="38"/>
                    </a:lnTo>
                    <a:lnTo>
                      <a:pt x="71" y="36"/>
                    </a:lnTo>
                    <a:lnTo>
                      <a:pt x="74" y="32"/>
                    </a:lnTo>
                    <a:lnTo>
                      <a:pt x="78" y="30"/>
                    </a:lnTo>
                    <a:lnTo>
                      <a:pt x="82" y="28"/>
                    </a:lnTo>
                    <a:lnTo>
                      <a:pt x="86" y="24"/>
                    </a:lnTo>
                    <a:lnTo>
                      <a:pt x="90" y="22"/>
                    </a:lnTo>
                    <a:lnTo>
                      <a:pt x="93" y="21"/>
                    </a:lnTo>
                    <a:lnTo>
                      <a:pt x="97" y="19"/>
                    </a:lnTo>
                    <a:lnTo>
                      <a:pt x="101" y="17"/>
                    </a:lnTo>
                    <a:lnTo>
                      <a:pt x="105" y="15"/>
                    </a:lnTo>
                    <a:lnTo>
                      <a:pt x="109" y="15"/>
                    </a:lnTo>
                    <a:lnTo>
                      <a:pt x="112" y="13"/>
                    </a:lnTo>
                    <a:lnTo>
                      <a:pt x="116" y="11"/>
                    </a:lnTo>
                    <a:lnTo>
                      <a:pt x="120" y="9"/>
                    </a:lnTo>
                    <a:lnTo>
                      <a:pt x="126" y="7"/>
                    </a:lnTo>
                    <a:lnTo>
                      <a:pt x="129" y="5"/>
                    </a:lnTo>
                    <a:lnTo>
                      <a:pt x="133" y="5"/>
                    </a:lnTo>
                    <a:lnTo>
                      <a:pt x="137" y="3"/>
                    </a:lnTo>
                    <a:lnTo>
                      <a:pt x="141" y="3"/>
                    </a:lnTo>
                    <a:lnTo>
                      <a:pt x="145" y="2"/>
                    </a:lnTo>
                    <a:lnTo>
                      <a:pt x="150" y="2"/>
                    </a:lnTo>
                    <a:lnTo>
                      <a:pt x="154" y="0"/>
                    </a:lnTo>
                    <a:lnTo>
                      <a:pt x="160" y="0"/>
                    </a:lnTo>
                    <a:lnTo>
                      <a:pt x="164" y="0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9" y="0"/>
                    </a:lnTo>
                    <a:lnTo>
                      <a:pt x="183" y="0"/>
                    </a:lnTo>
                    <a:lnTo>
                      <a:pt x="187" y="0"/>
                    </a:lnTo>
                    <a:lnTo>
                      <a:pt x="190" y="0"/>
                    </a:lnTo>
                    <a:lnTo>
                      <a:pt x="196" y="0"/>
                    </a:lnTo>
                    <a:lnTo>
                      <a:pt x="200" y="0"/>
                    </a:lnTo>
                    <a:lnTo>
                      <a:pt x="206" y="2"/>
                    </a:lnTo>
                    <a:lnTo>
                      <a:pt x="209" y="2"/>
                    </a:lnTo>
                    <a:lnTo>
                      <a:pt x="213" y="3"/>
                    </a:lnTo>
                    <a:lnTo>
                      <a:pt x="217" y="3"/>
                    </a:lnTo>
                    <a:lnTo>
                      <a:pt x="223" y="5"/>
                    </a:lnTo>
                    <a:lnTo>
                      <a:pt x="227" y="5"/>
                    </a:lnTo>
                    <a:lnTo>
                      <a:pt x="230" y="7"/>
                    </a:lnTo>
                    <a:lnTo>
                      <a:pt x="234" y="9"/>
                    </a:lnTo>
                    <a:lnTo>
                      <a:pt x="240" y="11"/>
                    </a:lnTo>
                    <a:lnTo>
                      <a:pt x="244" y="13"/>
                    </a:lnTo>
                    <a:lnTo>
                      <a:pt x="247" y="15"/>
                    </a:lnTo>
                    <a:lnTo>
                      <a:pt x="251" y="15"/>
                    </a:lnTo>
                    <a:lnTo>
                      <a:pt x="255" y="17"/>
                    </a:lnTo>
                    <a:lnTo>
                      <a:pt x="259" y="19"/>
                    </a:lnTo>
                    <a:lnTo>
                      <a:pt x="263" y="21"/>
                    </a:lnTo>
                    <a:lnTo>
                      <a:pt x="266" y="22"/>
                    </a:lnTo>
                    <a:lnTo>
                      <a:pt x="270" y="24"/>
                    </a:lnTo>
                    <a:lnTo>
                      <a:pt x="274" y="28"/>
                    </a:lnTo>
                    <a:lnTo>
                      <a:pt x="278" y="30"/>
                    </a:lnTo>
                    <a:lnTo>
                      <a:pt x="282" y="32"/>
                    </a:lnTo>
                    <a:lnTo>
                      <a:pt x="286" y="36"/>
                    </a:lnTo>
                    <a:lnTo>
                      <a:pt x="287" y="38"/>
                    </a:lnTo>
                    <a:lnTo>
                      <a:pt x="291" y="41"/>
                    </a:lnTo>
                    <a:lnTo>
                      <a:pt x="299" y="47"/>
                    </a:lnTo>
                    <a:lnTo>
                      <a:pt x="305" y="53"/>
                    </a:lnTo>
                    <a:lnTo>
                      <a:pt x="310" y="59"/>
                    </a:lnTo>
                    <a:lnTo>
                      <a:pt x="316" y="64"/>
                    </a:lnTo>
                    <a:lnTo>
                      <a:pt x="318" y="68"/>
                    </a:lnTo>
                    <a:lnTo>
                      <a:pt x="322" y="72"/>
                    </a:lnTo>
                    <a:lnTo>
                      <a:pt x="324" y="76"/>
                    </a:lnTo>
                    <a:lnTo>
                      <a:pt x="327" y="79"/>
                    </a:lnTo>
                    <a:lnTo>
                      <a:pt x="327" y="81"/>
                    </a:lnTo>
                    <a:lnTo>
                      <a:pt x="331" y="85"/>
                    </a:lnTo>
                    <a:lnTo>
                      <a:pt x="333" y="89"/>
                    </a:lnTo>
                    <a:lnTo>
                      <a:pt x="335" y="93"/>
                    </a:lnTo>
                    <a:lnTo>
                      <a:pt x="337" y="97"/>
                    </a:lnTo>
                    <a:lnTo>
                      <a:pt x="339" y="100"/>
                    </a:lnTo>
                    <a:lnTo>
                      <a:pt x="341" y="104"/>
                    </a:lnTo>
                    <a:lnTo>
                      <a:pt x="343" y="110"/>
                    </a:lnTo>
                    <a:lnTo>
                      <a:pt x="345" y="114"/>
                    </a:lnTo>
                    <a:lnTo>
                      <a:pt x="346" y="118"/>
                    </a:lnTo>
                    <a:lnTo>
                      <a:pt x="346" y="121"/>
                    </a:lnTo>
                    <a:lnTo>
                      <a:pt x="348" y="125"/>
                    </a:lnTo>
                    <a:lnTo>
                      <a:pt x="350" y="129"/>
                    </a:lnTo>
                    <a:lnTo>
                      <a:pt x="350" y="135"/>
                    </a:lnTo>
                    <a:lnTo>
                      <a:pt x="352" y="138"/>
                    </a:lnTo>
                    <a:lnTo>
                      <a:pt x="354" y="144"/>
                    </a:lnTo>
                    <a:lnTo>
                      <a:pt x="354" y="146"/>
                    </a:lnTo>
                    <a:lnTo>
                      <a:pt x="354" y="152"/>
                    </a:lnTo>
                    <a:lnTo>
                      <a:pt x="356" y="156"/>
                    </a:lnTo>
                    <a:lnTo>
                      <a:pt x="356" y="161"/>
                    </a:lnTo>
                    <a:lnTo>
                      <a:pt x="356" y="165"/>
                    </a:lnTo>
                    <a:lnTo>
                      <a:pt x="356" y="171"/>
                    </a:lnTo>
                    <a:lnTo>
                      <a:pt x="356" y="175"/>
                    </a:lnTo>
                    <a:lnTo>
                      <a:pt x="358" y="180"/>
                    </a:lnTo>
                    <a:lnTo>
                      <a:pt x="356" y="184"/>
                    </a:lnTo>
                    <a:lnTo>
                      <a:pt x="356" y="188"/>
                    </a:lnTo>
                    <a:lnTo>
                      <a:pt x="356" y="192"/>
                    </a:lnTo>
                    <a:lnTo>
                      <a:pt x="356" y="197"/>
                    </a:lnTo>
                    <a:lnTo>
                      <a:pt x="356" y="201"/>
                    </a:lnTo>
                    <a:lnTo>
                      <a:pt x="354" y="205"/>
                    </a:lnTo>
                    <a:lnTo>
                      <a:pt x="354" y="211"/>
                    </a:lnTo>
                    <a:lnTo>
                      <a:pt x="354" y="214"/>
                    </a:lnTo>
                    <a:lnTo>
                      <a:pt x="352" y="218"/>
                    </a:lnTo>
                    <a:lnTo>
                      <a:pt x="350" y="222"/>
                    </a:lnTo>
                    <a:lnTo>
                      <a:pt x="350" y="228"/>
                    </a:lnTo>
                    <a:lnTo>
                      <a:pt x="348" y="232"/>
                    </a:lnTo>
                    <a:lnTo>
                      <a:pt x="346" y="235"/>
                    </a:lnTo>
                    <a:lnTo>
                      <a:pt x="346" y="239"/>
                    </a:lnTo>
                    <a:lnTo>
                      <a:pt x="345" y="243"/>
                    </a:lnTo>
                    <a:lnTo>
                      <a:pt x="343" y="249"/>
                    </a:lnTo>
                    <a:lnTo>
                      <a:pt x="341" y="253"/>
                    </a:lnTo>
                    <a:lnTo>
                      <a:pt x="339" y="256"/>
                    </a:lnTo>
                    <a:lnTo>
                      <a:pt x="337" y="260"/>
                    </a:lnTo>
                    <a:lnTo>
                      <a:pt x="335" y="262"/>
                    </a:lnTo>
                    <a:lnTo>
                      <a:pt x="333" y="266"/>
                    </a:lnTo>
                    <a:lnTo>
                      <a:pt x="331" y="270"/>
                    </a:lnTo>
                    <a:lnTo>
                      <a:pt x="329" y="273"/>
                    </a:lnTo>
                    <a:lnTo>
                      <a:pt x="327" y="277"/>
                    </a:lnTo>
                    <a:lnTo>
                      <a:pt x="324" y="281"/>
                    </a:lnTo>
                    <a:lnTo>
                      <a:pt x="322" y="285"/>
                    </a:lnTo>
                    <a:lnTo>
                      <a:pt x="320" y="289"/>
                    </a:lnTo>
                    <a:lnTo>
                      <a:pt x="316" y="292"/>
                    </a:lnTo>
                    <a:lnTo>
                      <a:pt x="314" y="294"/>
                    </a:lnTo>
                    <a:lnTo>
                      <a:pt x="310" y="298"/>
                    </a:lnTo>
                    <a:lnTo>
                      <a:pt x="308" y="302"/>
                    </a:lnTo>
                    <a:lnTo>
                      <a:pt x="306" y="306"/>
                    </a:lnTo>
                    <a:lnTo>
                      <a:pt x="299" y="311"/>
                    </a:lnTo>
                    <a:lnTo>
                      <a:pt x="293" y="315"/>
                    </a:lnTo>
                    <a:lnTo>
                      <a:pt x="286" y="321"/>
                    </a:lnTo>
                    <a:lnTo>
                      <a:pt x="280" y="327"/>
                    </a:lnTo>
                    <a:lnTo>
                      <a:pt x="276" y="329"/>
                    </a:lnTo>
                    <a:lnTo>
                      <a:pt x="272" y="330"/>
                    </a:lnTo>
                    <a:lnTo>
                      <a:pt x="268" y="332"/>
                    </a:lnTo>
                    <a:lnTo>
                      <a:pt x="265" y="336"/>
                    </a:lnTo>
                    <a:lnTo>
                      <a:pt x="261" y="338"/>
                    </a:lnTo>
                    <a:lnTo>
                      <a:pt x="257" y="338"/>
                    </a:lnTo>
                    <a:lnTo>
                      <a:pt x="255" y="340"/>
                    </a:lnTo>
                    <a:lnTo>
                      <a:pt x="251" y="344"/>
                    </a:lnTo>
                    <a:lnTo>
                      <a:pt x="246" y="344"/>
                    </a:lnTo>
                    <a:lnTo>
                      <a:pt x="242" y="346"/>
                    </a:lnTo>
                    <a:lnTo>
                      <a:pt x="238" y="348"/>
                    </a:lnTo>
                    <a:lnTo>
                      <a:pt x="234" y="349"/>
                    </a:lnTo>
                    <a:lnTo>
                      <a:pt x="230" y="349"/>
                    </a:lnTo>
                    <a:lnTo>
                      <a:pt x="225" y="351"/>
                    </a:lnTo>
                    <a:lnTo>
                      <a:pt x="221" y="353"/>
                    </a:lnTo>
                    <a:lnTo>
                      <a:pt x="217" y="353"/>
                    </a:lnTo>
                    <a:lnTo>
                      <a:pt x="211" y="355"/>
                    </a:lnTo>
                    <a:lnTo>
                      <a:pt x="209" y="355"/>
                    </a:lnTo>
                    <a:lnTo>
                      <a:pt x="204" y="355"/>
                    </a:lnTo>
                    <a:lnTo>
                      <a:pt x="200" y="357"/>
                    </a:lnTo>
                    <a:lnTo>
                      <a:pt x="194" y="357"/>
                    </a:lnTo>
                    <a:lnTo>
                      <a:pt x="190" y="357"/>
                    </a:lnTo>
                    <a:lnTo>
                      <a:pt x="187" y="359"/>
                    </a:lnTo>
                    <a:lnTo>
                      <a:pt x="183" y="359"/>
                    </a:lnTo>
                    <a:lnTo>
                      <a:pt x="183" y="355"/>
                    </a:lnTo>
                    <a:lnTo>
                      <a:pt x="183" y="351"/>
                    </a:lnTo>
                    <a:lnTo>
                      <a:pt x="183" y="348"/>
                    </a:lnTo>
                    <a:lnTo>
                      <a:pt x="183" y="344"/>
                    </a:lnTo>
                    <a:lnTo>
                      <a:pt x="183" y="338"/>
                    </a:lnTo>
                    <a:lnTo>
                      <a:pt x="183" y="334"/>
                    </a:lnTo>
                    <a:lnTo>
                      <a:pt x="183" y="330"/>
                    </a:lnTo>
                    <a:lnTo>
                      <a:pt x="183" y="325"/>
                    </a:lnTo>
                    <a:lnTo>
                      <a:pt x="183" y="321"/>
                    </a:lnTo>
                    <a:lnTo>
                      <a:pt x="183" y="315"/>
                    </a:lnTo>
                    <a:lnTo>
                      <a:pt x="183" y="311"/>
                    </a:lnTo>
                    <a:lnTo>
                      <a:pt x="183" y="306"/>
                    </a:lnTo>
                    <a:lnTo>
                      <a:pt x="183" y="302"/>
                    </a:lnTo>
                    <a:lnTo>
                      <a:pt x="183" y="296"/>
                    </a:lnTo>
                    <a:lnTo>
                      <a:pt x="183" y="292"/>
                    </a:lnTo>
                    <a:lnTo>
                      <a:pt x="183" y="289"/>
                    </a:lnTo>
                    <a:lnTo>
                      <a:pt x="188" y="289"/>
                    </a:lnTo>
                    <a:lnTo>
                      <a:pt x="194" y="287"/>
                    </a:lnTo>
                    <a:lnTo>
                      <a:pt x="200" y="287"/>
                    </a:lnTo>
                    <a:lnTo>
                      <a:pt x="206" y="285"/>
                    </a:lnTo>
                    <a:lnTo>
                      <a:pt x="211" y="283"/>
                    </a:lnTo>
                    <a:lnTo>
                      <a:pt x="217" y="281"/>
                    </a:lnTo>
                    <a:lnTo>
                      <a:pt x="223" y="277"/>
                    </a:lnTo>
                    <a:lnTo>
                      <a:pt x="228" y="275"/>
                    </a:lnTo>
                    <a:lnTo>
                      <a:pt x="232" y="273"/>
                    </a:lnTo>
                    <a:lnTo>
                      <a:pt x="236" y="270"/>
                    </a:lnTo>
                    <a:lnTo>
                      <a:pt x="242" y="266"/>
                    </a:lnTo>
                    <a:lnTo>
                      <a:pt x="247" y="264"/>
                    </a:lnTo>
                    <a:lnTo>
                      <a:pt x="251" y="260"/>
                    </a:lnTo>
                    <a:lnTo>
                      <a:pt x="255" y="256"/>
                    </a:lnTo>
                    <a:lnTo>
                      <a:pt x="261" y="253"/>
                    </a:lnTo>
                    <a:lnTo>
                      <a:pt x="265" y="249"/>
                    </a:lnTo>
                    <a:lnTo>
                      <a:pt x="268" y="243"/>
                    </a:lnTo>
                    <a:lnTo>
                      <a:pt x="272" y="237"/>
                    </a:lnTo>
                    <a:lnTo>
                      <a:pt x="274" y="234"/>
                    </a:lnTo>
                    <a:lnTo>
                      <a:pt x="278" y="230"/>
                    </a:lnTo>
                    <a:lnTo>
                      <a:pt x="282" y="224"/>
                    </a:lnTo>
                    <a:lnTo>
                      <a:pt x="284" y="218"/>
                    </a:lnTo>
                    <a:lnTo>
                      <a:pt x="286" y="213"/>
                    </a:lnTo>
                    <a:lnTo>
                      <a:pt x="289" y="209"/>
                    </a:lnTo>
                    <a:lnTo>
                      <a:pt x="291" y="201"/>
                    </a:lnTo>
                    <a:lnTo>
                      <a:pt x="293" y="195"/>
                    </a:lnTo>
                    <a:lnTo>
                      <a:pt x="293" y="190"/>
                    </a:lnTo>
                    <a:lnTo>
                      <a:pt x="295" y="186"/>
                    </a:lnTo>
                    <a:lnTo>
                      <a:pt x="297" y="178"/>
                    </a:lnTo>
                    <a:lnTo>
                      <a:pt x="297" y="173"/>
                    </a:lnTo>
                    <a:lnTo>
                      <a:pt x="299" y="167"/>
                    </a:lnTo>
                    <a:lnTo>
                      <a:pt x="299" y="161"/>
                    </a:lnTo>
                    <a:lnTo>
                      <a:pt x="299" y="154"/>
                    </a:lnTo>
                    <a:lnTo>
                      <a:pt x="297" y="148"/>
                    </a:lnTo>
                    <a:lnTo>
                      <a:pt x="297" y="140"/>
                    </a:lnTo>
                    <a:lnTo>
                      <a:pt x="295" y="135"/>
                    </a:lnTo>
                    <a:lnTo>
                      <a:pt x="293" y="129"/>
                    </a:lnTo>
                    <a:lnTo>
                      <a:pt x="291" y="123"/>
                    </a:lnTo>
                    <a:lnTo>
                      <a:pt x="289" y="118"/>
                    </a:lnTo>
                    <a:lnTo>
                      <a:pt x="287" y="112"/>
                    </a:lnTo>
                    <a:lnTo>
                      <a:pt x="286" y="106"/>
                    </a:lnTo>
                    <a:lnTo>
                      <a:pt x="282" y="100"/>
                    </a:lnTo>
                    <a:lnTo>
                      <a:pt x="278" y="95"/>
                    </a:lnTo>
                    <a:lnTo>
                      <a:pt x="276" y="89"/>
                    </a:lnTo>
                    <a:lnTo>
                      <a:pt x="272" y="83"/>
                    </a:lnTo>
                    <a:lnTo>
                      <a:pt x="268" y="79"/>
                    </a:lnTo>
                    <a:lnTo>
                      <a:pt x="265" y="74"/>
                    </a:lnTo>
                    <a:lnTo>
                      <a:pt x="261" y="70"/>
                    </a:lnTo>
                    <a:lnTo>
                      <a:pt x="255" y="66"/>
                    </a:lnTo>
                    <a:lnTo>
                      <a:pt x="251" y="62"/>
                    </a:lnTo>
                    <a:lnTo>
                      <a:pt x="246" y="59"/>
                    </a:lnTo>
                    <a:lnTo>
                      <a:pt x="242" y="55"/>
                    </a:lnTo>
                    <a:lnTo>
                      <a:pt x="236" y="51"/>
                    </a:lnTo>
                    <a:lnTo>
                      <a:pt x="230" y="47"/>
                    </a:lnTo>
                    <a:lnTo>
                      <a:pt x="225" y="43"/>
                    </a:lnTo>
                    <a:lnTo>
                      <a:pt x="219" y="43"/>
                    </a:lnTo>
                    <a:lnTo>
                      <a:pt x="213" y="40"/>
                    </a:lnTo>
                    <a:lnTo>
                      <a:pt x="208" y="38"/>
                    </a:lnTo>
                    <a:lnTo>
                      <a:pt x="202" y="36"/>
                    </a:lnTo>
                    <a:lnTo>
                      <a:pt x="196" y="36"/>
                    </a:lnTo>
                    <a:lnTo>
                      <a:pt x="188" y="34"/>
                    </a:lnTo>
                    <a:lnTo>
                      <a:pt x="183" y="32"/>
                    </a:lnTo>
                    <a:lnTo>
                      <a:pt x="177" y="32"/>
                    </a:lnTo>
                    <a:lnTo>
                      <a:pt x="169" y="32"/>
                    </a:lnTo>
                    <a:lnTo>
                      <a:pt x="166" y="32"/>
                    </a:lnTo>
                    <a:lnTo>
                      <a:pt x="162" y="32"/>
                    </a:lnTo>
                    <a:lnTo>
                      <a:pt x="160" y="32"/>
                    </a:lnTo>
                    <a:lnTo>
                      <a:pt x="156" y="32"/>
                    </a:lnTo>
                    <a:lnTo>
                      <a:pt x="150" y="34"/>
                    </a:lnTo>
                    <a:lnTo>
                      <a:pt x="143" y="36"/>
                    </a:lnTo>
                    <a:lnTo>
                      <a:pt x="137" y="36"/>
                    </a:lnTo>
                    <a:lnTo>
                      <a:pt x="131" y="38"/>
                    </a:lnTo>
                    <a:lnTo>
                      <a:pt x="126" y="40"/>
                    </a:lnTo>
                    <a:lnTo>
                      <a:pt x="120" y="43"/>
                    </a:lnTo>
                    <a:lnTo>
                      <a:pt x="114" y="43"/>
                    </a:lnTo>
                    <a:lnTo>
                      <a:pt x="109" y="47"/>
                    </a:lnTo>
                    <a:lnTo>
                      <a:pt x="103" y="51"/>
                    </a:lnTo>
                    <a:lnTo>
                      <a:pt x="97" y="55"/>
                    </a:lnTo>
                    <a:lnTo>
                      <a:pt x="91" y="59"/>
                    </a:lnTo>
                    <a:lnTo>
                      <a:pt x="88" y="62"/>
                    </a:lnTo>
                    <a:lnTo>
                      <a:pt x="82" y="66"/>
                    </a:lnTo>
                    <a:lnTo>
                      <a:pt x="78" y="70"/>
                    </a:lnTo>
                    <a:lnTo>
                      <a:pt x="74" y="74"/>
                    </a:lnTo>
                    <a:lnTo>
                      <a:pt x="71" y="79"/>
                    </a:lnTo>
                    <a:lnTo>
                      <a:pt x="67" y="83"/>
                    </a:lnTo>
                    <a:lnTo>
                      <a:pt x="63" y="89"/>
                    </a:lnTo>
                    <a:lnTo>
                      <a:pt x="59" y="95"/>
                    </a:lnTo>
                    <a:lnTo>
                      <a:pt x="57" y="100"/>
                    </a:lnTo>
                    <a:lnTo>
                      <a:pt x="53" y="106"/>
                    </a:lnTo>
                    <a:lnTo>
                      <a:pt x="51" y="112"/>
                    </a:lnTo>
                    <a:lnTo>
                      <a:pt x="48" y="118"/>
                    </a:lnTo>
                    <a:lnTo>
                      <a:pt x="48" y="123"/>
                    </a:lnTo>
                    <a:lnTo>
                      <a:pt x="44" y="129"/>
                    </a:lnTo>
                    <a:lnTo>
                      <a:pt x="44" y="135"/>
                    </a:lnTo>
                    <a:lnTo>
                      <a:pt x="42" y="140"/>
                    </a:lnTo>
                    <a:lnTo>
                      <a:pt x="42" y="148"/>
                    </a:lnTo>
                    <a:lnTo>
                      <a:pt x="42" y="154"/>
                    </a:lnTo>
                    <a:lnTo>
                      <a:pt x="42" y="161"/>
                    </a:lnTo>
                    <a:lnTo>
                      <a:pt x="42" y="167"/>
                    </a:lnTo>
                    <a:lnTo>
                      <a:pt x="42" y="175"/>
                    </a:lnTo>
                    <a:lnTo>
                      <a:pt x="42" y="180"/>
                    </a:lnTo>
                    <a:lnTo>
                      <a:pt x="44" y="188"/>
                    </a:lnTo>
                    <a:lnTo>
                      <a:pt x="44" y="192"/>
                    </a:lnTo>
                    <a:lnTo>
                      <a:pt x="48" y="199"/>
                    </a:lnTo>
                    <a:lnTo>
                      <a:pt x="48" y="205"/>
                    </a:lnTo>
                    <a:lnTo>
                      <a:pt x="51" y="211"/>
                    </a:lnTo>
                    <a:lnTo>
                      <a:pt x="53" y="216"/>
                    </a:lnTo>
                    <a:lnTo>
                      <a:pt x="55" y="222"/>
                    </a:lnTo>
                    <a:lnTo>
                      <a:pt x="59" y="228"/>
                    </a:lnTo>
                    <a:lnTo>
                      <a:pt x="63" y="234"/>
                    </a:lnTo>
                    <a:lnTo>
                      <a:pt x="65" y="237"/>
                    </a:lnTo>
                    <a:lnTo>
                      <a:pt x="69" y="241"/>
                    </a:lnTo>
                    <a:lnTo>
                      <a:pt x="72" y="247"/>
                    </a:lnTo>
                    <a:lnTo>
                      <a:pt x="78" y="253"/>
                    </a:lnTo>
                    <a:lnTo>
                      <a:pt x="82" y="256"/>
                    </a:lnTo>
                    <a:lnTo>
                      <a:pt x="86" y="260"/>
                    </a:lnTo>
                    <a:lnTo>
                      <a:pt x="90" y="264"/>
                    </a:lnTo>
                    <a:lnTo>
                      <a:pt x="95" y="268"/>
                    </a:lnTo>
                    <a:lnTo>
                      <a:pt x="101" y="270"/>
                    </a:lnTo>
                    <a:lnTo>
                      <a:pt x="105" y="273"/>
                    </a:lnTo>
                    <a:lnTo>
                      <a:pt x="110" y="277"/>
                    </a:lnTo>
                    <a:lnTo>
                      <a:pt x="116" y="279"/>
                    </a:lnTo>
                    <a:lnTo>
                      <a:pt x="122" y="281"/>
                    </a:lnTo>
                    <a:lnTo>
                      <a:pt x="128" y="285"/>
                    </a:lnTo>
                    <a:lnTo>
                      <a:pt x="133" y="287"/>
                    </a:lnTo>
                    <a:lnTo>
                      <a:pt x="141" y="289"/>
                    </a:lnTo>
                    <a:lnTo>
                      <a:pt x="147" y="289"/>
                    </a:lnTo>
                    <a:lnTo>
                      <a:pt x="152" y="289"/>
                    </a:lnTo>
                    <a:lnTo>
                      <a:pt x="160" y="291"/>
                    </a:lnTo>
                    <a:lnTo>
                      <a:pt x="166" y="292"/>
                    </a:lnTo>
                    <a:lnTo>
                      <a:pt x="166" y="29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18"/>
              <p:cNvSpPr>
                <a:spLocks/>
              </p:cNvSpPr>
              <p:nvPr/>
            </p:nvSpPr>
            <p:spPr bwMode="auto">
              <a:xfrm>
                <a:off x="7845426" y="2081213"/>
                <a:ext cx="39688" cy="53975"/>
              </a:xfrm>
              <a:custGeom>
                <a:avLst/>
                <a:gdLst/>
                <a:ahLst/>
                <a:cxnLst>
                  <a:cxn ang="0">
                    <a:pos x="19" y="65"/>
                  </a:cxn>
                  <a:cxn ang="0">
                    <a:pos x="36" y="67"/>
                  </a:cxn>
                  <a:cxn ang="0">
                    <a:pos x="51" y="33"/>
                  </a:cxn>
                  <a:cxn ang="0">
                    <a:pos x="36" y="0"/>
                  </a:cxn>
                  <a:cxn ang="0">
                    <a:pos x="19" y="0"/>
                  </a:cxn>
                  <a:cxn ang="0">
                    <a:pos x="0" y="31"/>
                  </a:cxn>
                  <a:cxn ang="0">
                    <a:pos x="19" y="65"/>
                  </a:cxn>
                  <a:cxn ang="0">
                    <a:pos x="19" y="65"/>
                  </a:cxn>
                </a:cxnLst>
                <a:rect l="0" t="0" r="r" b="b"/>
                <a:pathLst>
                  <a:path w="51" h="67">
                    <a:moveTo>
                      <a:pt x="19" y="65"/>
                    </a:moveTo>
                    <a:lnTo>
                      <a:pt x="36" y="67"/>
                    </a:lnTo>
                    <a:lnTo>
                      <a:pt x="51" y="33"/>
                    </a:lnTo>
                    <a:lnTo>
                      <a:pt x="36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19" y="65"/>
                    </a:lnTo>
                    <a:lnTo>
                      <a:pt x="19" y="6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19"/>
              <p:cNvSpPr>
                <a:spLocks/>
              </p:cNvSpPr>
              <p:nvPr/>
            </p:nvSpPr>
            <p:spPr bwMode="auto">
              <a:xfrm>
                <a:off x="7885113" y="2049463"/>
                <a:ext cx="401638" cy="1163638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415" y="996"/>
                  </a:cxn>
                  <a:cxn ang="0">
                    <a:pos x="392" y="1270"/>
                  </a:cxn>
                  <a:cxn ang="0">
                    <a:pos x="438" y="1466"/>
                  </a:cxn>
                  <a:cxn ang="0">
                    <a:pos x="487" y="1285"/>
                  </a:cxn>
                  <a:cxn ang="0">
                    <a:pos x="506" y="996"/>
                  </a:cxn>
                  <a:cxn ang="0">
                    <a:pos x="82" y="0"/>
                  </a:cxn>
                  <a:cxn ang="0">
                    <a:pos x="0" y="51"/>
                  </a:cxn>
                  <a:cxn ang="0">
                    <a:pos x="0" y="51"/>
                  </a:cxn>
                </a:cxnLst>
                <a:rect l="0" t="0" r="r" b="b"/>
                <a:pathLst>
                  <a:path w="506" h="1466">
                    <a:moveTo>
                      <a:pt x="0" y="51"/>
                    </a:moveTo>
                    <a:lnTo>
                      <a:pt x="415" y="996"/>
                    </a:lnTo>
                    <a:lnTo>
                      <a:pt x="392" y="1270"/>
                    </a:lnTo>
                    <a:lnTo>
                      <a:pt x="438" y="1466"/>
                    </a:lnTo>
                    <a:lnTo>
                      <a:pt x="487" y="1285"/>
                    </a:lnTo>
                    <a:lnTo>
                      <a:pt x="506" y="996"/>
                    </a:lnTo>
                    <a:lnTo>
                      <a:pt x="82" y="0"/>
                    </a:lnTo>
                    <a:lnTo>
                      <a:pt x="0" y="51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0"/>
              <p:cNvSpPr>
                <a:spLocks/>
              </p:cNvSpPr>
              <p:nvPr/>
            </p:nvSpPr>
            <p:spPr bwMode="auto">
              <a:xfrm>
                <a:off x="7802563" y="1681163"/>
                <a:ext cx="104775" cy="300038"/>
              </a:xfrm>
              <a:custGeom>
                <a:avLst/>
                <a:gdLst/>
                <a:ahLst/>
                <a:cxnLst>
                  <a:cxn ang="0">
                    <a:pos x="35" y="376"/>
                  </a:cxn>
                  <a:cxn ang="0">
                    <a:pos x="0" y="3"/>
                  </a:cxn>
                  <a:cxn ang="0">
                    <a:pos x="132" y="0"/>
                  </a:cxn>
                  <a:cxn ang="0">
                    <a:pos x="128" y="378"/>
                  </a:cxn>
                  <a:cxn ang="0">
                    <a:pos x="35" y="376"/>
                  </a:cxn>
                  <a:cxn ang="0">
                    <a:pos x="35" y="376"/>
                  </a:cxn>
                </a:cxnLst>
                <a:rect l="0" t="0" r="r" b="b"/>
                <a:pathLst>
                  <a:path w="132" h="378">
                    <a:moveTo>
                      <a:pt x="35" y="376"/>
                    </a:moveTo>
                    <a:lnTo>
                      <a:pt x="0" y="3"/>
                    </a:lnTo>
                    <a:lnTo>
                      <a:pt x="132" y="0"/>
                    </a:lnTo>
                    <a:lnTo>
                      <a:pt x="128" y="378"/>
                    </a:lnTo>
                    <a:lnTo>
                      <a:pt x="35" y="376"/>
                    </a:lnTo>
                    <a:lnTo>
                      <a:pt x="35" y="37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1"/>
              <p:cNvSpPr>
                <a:spLocks/>
              </p:cNvSpPr>
              <p:nvPr/>
            </p:nvSpPr>
            <p:spPr bwMode="auto">
              <a:xfrm>
                <a:off x="7632701" y="2386013"/>
                <a:ext cx="554038" cy="57150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93" y="0"/>
                  </a:cxn>
                  <a:cxn ang="0">
                    <a:pos x="699" y="59"/>
                  </a:cxn>
                  <a:cxn ang="0">
                    <a:pos x="0" y="72"/>
                  </a:cxn>
                  <a:cxn ang="0">
                    <a:pos x="0" y="22"/>
                  </a:cxn>
                  <a:cxn ang="0">
                    <a:pos x="0" y="22"/>
                  </a:cxn>
                </a:cxnLst>
                <a:rect l="0" t="0" r="r" b="b"/>
                <a:pathLst>
                  <a:path w="699" h="72">
                    <a:moveTo>
                      <a:pt x="0" y="22"/>
                    </a:moveTo>
                    <a:lnTo>
                      <a:pt x="693" y="0"/>
                    </a:lnTo>
                    <a:lnTo>
                      <a:pt x="699" y="59"/>
                    </a:lnTo>
                    <a:lnTo>
                      <a:pt x="0" y="72"/>
                    </a:lnTo>
                    <a:lnTo>
                      <a:pt x="0" y="22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22"/>
              <p:cNvSpPr>
                <a:spLocks/>
              </p:cNvSpPr>
              <p:nvPr/>
            </p:nvSpPr>
            <p:spPr bwMode="auto">
              <a:xfrm>
                <a:off x="7851776" y="2328863"/>
                <a:ext cx="79375" cy="171450"/>
              </a:xfrm>
              <a:custGeom>
                <a:avLst/>
                <a:gdLst/>
                <a:ahLst/>
                <a:cxnLst>
                  <a:cxn ang="0">
                    <a:pos x="55" y="215"/>
                  </a:cxn>
                  <a:cxn ang="0">
                    <a:pos x="65" y="209"/>
                  </a:cxn>
                  <a:cxn ang="0">
                    <a:pos x="74" y="202"/>
                  </a:cxn>
                  <a:cxn ang="0">
                    <a:pos x="80" y="194"/>
                  </a:cxn>
                  <a:cxn ang="0">
                    <a:pos x="84" y="187"/>
                  </a:cxn>
                  <a:cxn ang="0">
                    <a:pos x="88" y="179"/>
                  </a:cxn>
                  <a:cxn ang="0">
                    <a:pos x="90" y="171"/>
                  </a:cxn>
                  <a:cxn ang="0">
                    <a:pos x="93" y="162"/>
                  </a:cxn>
                  <a:cxn ang="0">
                    <a:pos x="95" y="154"/>
                  </a:cxn>
                  <a:cxn ang="0">
                    <a:pos x="97" y="143"/>
                  </a:cxn>
                  <a:cxn ang="0">
                    <a:pos x="99" y="133"/>
                  </a:cxn>
                  <a:cxn ang="0">
                    <a:pos x="101" y="124"/>
                  </a:cxn>
                  <a:cxn ang="0">
                    <a:pos x="101" y="112"/>
                  </a:cxn>
                  <a:cxn ang="0">
                    <a:pos x="101" y="103"/>
                  </a:cxn>
                  <a:cxn ang="0">
                    <a:pos x="101" y="92"/>
                  </a:cxn>
                  <a:cxn ang="0">
                    <a:pos x="99" y="80"/>
                  </a:cxn>
                  <a:cxn ang="0">
                    <a:pos x="97" y="71"/>
                  </a:cxn>
                  <a:cxn ang="0">
                    <a:pos x="95" y="59"/>
                  </a:cxn>
                  <a:cxn ang="0">
                    <a:pos x="93" y="52"/>
                  </a:cxn>
                  <a:cxn ang="0">
                    <a:pos x="90" y="42"/>
                  </a:cxn>
                  <a:cxn ang="0">
                    <a:pos x="88" y="35"/>
                  </a:cxn>
                  <a:cxn ang="0">
                    <a:pos x="84" y="27"/>
                  </a:cxn>
                  <a:cxn ang="0">
                    <a:pos x="80" y="19"/>
                  </a:cxn>
                  <a:cxn ang="0">
                    <a:pos x="74" y="12"/>
                  </a:cxn>
                  <a:cxn ang="0">
                    <a:pos x="65" y="4"/>
                  </a:cxn>
                  <a:cxn ang="0">
                    <a:pos x="55" y="0"/>
                  </a:cxn>
                  <a:cxn ang="0">
                    <a:pos x="46" y="0"/>
                  </a:cxn>
                  <a:cxn ang="0">
                    <a:pos x="34" y="4"/>
                  </a:cxn>
                  <a:cxn ang="0">
                    <a:pos x="25" y="12"/>
                  </a:cxn>
                  <a:cxn ang="0">
                    <a:pos x="19" y="19"/>
                  </a:cxn>
                  <a:cxn ang="0">
                    <a:pos x="15" y="27"/>
                  </a:cxn>
                  <a:cxn ang="0">
                    <a:pos x="12" y="35"/>
                  </a:cxn>
                  <a:cxn ang="0">
                    <a:pos x="8" y="42"/>
                  </a:cxn>
                  <a:cxn ang="0">
                    <a:pos x="6" y="52"/>
                  </a:cxn>
                  <a:cxn ang="0">
                    <a:pos x="4" y="59"/>
                  </a:cxn>
                  <a:cxn ang="0">
                    <a:pos x="2" y="71"/>
                  </a:cxn>
                  <a:cxn ang="0">
                    <a:pos x="0" y="80"/>
                  </a:cxn>
                  <a:cxn ang="0">
                    <a:pos x="0" y="92"/>
                  </a:cxn>
                  <a:cxn ang="0">
                    <a:pos x="0" y="103"/>
                  </a:cxn>
                  <a:cxn ang="0">
                    <a:pos x="0" y="112"/>
                  </a:cxn>
                  <a:cxn ang="0">
                    <a:pos x="0" y="124"/>
                  </a:cxn>
                  <a:cxn ang="0">
                    <a:pos x="0" y="133"/>
                  </a:cxn>
                  <a:cxn ang="0">
                    <a:pos x="2" y="143"/>
                  </a:cxn>
                  <a:cxn ang="0">
                    <a:pos x="4" y="154"/>
                  </a:cxn>
                  <a:cxn ang="0">
                    <a:pos x="6" y="162"/>
                  </a:cxn>
                  <a:cxn ang="0">
                    <a:pos x="8" y="171"/>
                  </a:cxn>
                  <a:cxn ang="0">
                    <a:pos x="12" y="179"/>
                  </a:cxn>
                  <a:cxn ang="0">
                    <a:pos x="15" y="187"/>
                  </a:cxn>
                  <a:cxn ang="0">
                    <a:pos x="19" y="194"/>
                  </a:cxn>
                  <a:cxn ang="0">
                    <a:pos x="25" y="202"/>
                  </a:cxn>
                  <a:cxn ang="0">
                    <a:pos x="34" y="209"/>
                  </a:cxn>
                  <a:cxn ang="0">
                    <a:pos x="46" y="215"/>
                  </a:cxn>
                  <a:cxn ang="0">
                    <a:pos x="52" y="215"/>
                  </a:cxn>
                </a:cxnLst>
                <a:rect l="0" t="0" r="r" b="b"/>
                <a:pathLst>
                  <a:path w="101" h="215">
                    <a:moveTo>
                      <a:pt x="52" y="215"/>
                    </a:moveTo>
                    <a:lnTo>
                      <a:pt x="55" y="215"/>
                    </a:lnTo>
                    <a:lnTo>
                      <a:pt x="59" y="213"/>
                    </a:lnTo>
                    <a:lnTo>
                      <a:pt x="65" y="209"/>
                    </a:lnTo>
                    <a:lnTo>
                      <a:pt x="69" y="208"/>
                    </a:lnTo>
                    <a:lnTo>
                      <a:pt x="74" y="202"/>
                    </a:lnTo>
                    <a:lnTo>
                      <a:pt x="78" y="196"/>
                    </a:lnTo>
                    <a:lnTo>
                      <a:pt x="80" y="194"/>
                    </a:lnTo>
                    <a:lnTo>
                      <a:pt x="82" y="190"/>
                    </a:lnTo>
                    <a:lnTo>
                      <a:pt x="84" y="187"/>
                    </a:lnTo>
                    <a:lnTo>
                      <a:pt x="86" y="183"/>
                    </a:lnTo>
                    <a:lnTo>
                      <a:pt x="88" y="179"/>
                    </a:lnTo>
                    <a:lnTo>
                      <a:pt x="88" y="175"/>
                    </a:lnTo>
                    <a:lnTo>
                      <a:pt x="90" y="171"/>
                    </a:lnTo>
                    <a:lnTo>
                      <a:pt x="92" y="168"/>
                    </a:lnTo>
                    <a:lnTo>
                      <a:pt x="93" y="162"/>
                    </a:lnTo>
                    <a:lnTo>
                      <a:pt x="93" y="158"/>
                    </a:lnTo>
                    <a:lnTo>
                      <a:pt x="95" y="154"/>
                    </a:lnTo>
                    <a:lnTo>
                      <a:pt x="97" y="149"/>
                    </a:lnTo>
                    <a:lnTo>
                      <a:pt x="97" y="143"/>
                    </a:lnTo>
                    <a:lnTo>
                      <a:pt x="99" y="139"/>
                    </a:lnTo>
                    <a:lnTo>
                      <a:pt x="99" y="133"/>
                    </a:lnTo>
                    <a:lnTo>
                      <a:pt x="101" y="128"/>
                    </a:lnTo>
                    <a:lnTo>
                      <a:pt x="101" y="124"/>
                    </a:lnTo>
                    <a:lnTo>
                      <a:pt x="101" y="118"/>
                    </a:lnTo>
                    <a:lnTo>
                      <a:pt x="101" y="112"/>
                    </a:lnTo>
                    <a:lnTo>
                      <a:pt x="101" y="107"/>
                    </a:lnTo>
                    <a:lnTo>
                      <a:pt x="101" y="103"/>
                    </a:lnTo>
                    <a:lnTo>
                      <a:pt x="101" y="97"/>
                    </a:lnTo>
                    <a:lnTo>
                      <a:pt x="101" y="92"/>
                    </a:lnTo>
                    <a:lnTo>
                      <a:pt x="101" y="86"/>
                    </a:lnTo>
                    <a:lnTo>
                      <a:pt x="99" y="80"/>
                    </a:lnTo>
                    <a:lnTo>
                      <a:pt x="99" y="74"/>
                    </a:lnTo>
                    <a:lnTo>
                      <a:pt x="97" y="71"/>
                    </a:lnTo>
                    <a:lnTo>
                      <a:pt x="97" y="65"/>
                    </a:lnTo>
                    <a:lnTo>
                      <a:pt x="95" y="59"/>
                    </a:lnTo>
                    <a:lnTo>
                      <a:pt x="93" y="55"/>
                    </a:lnTo>
                    <a:lnTo>
                      <a:pt x="93" y="52"/>
                    </a:lnTo>
                    <a:lnTo>
                      <a:pt x="92" y="48"/>
                    </a:lnTo>
                    <a:lnTo>
                      <a:pt x="90" y="42"/>
                    </a:lnTo>
                    <a:lnTo>
                      <a:pt x="88" y="38"/>
                    </a:lnTo>
                    <a:lnTo>
                      <a:pt x="88" y="35"/>
                    </a:lnTo>
                    <a:lnTo>
                      <a:pt x="86" y="31"/>
                    </a:lnTo>
                    <a:lnTo>
                      <a:pt x="84" y="27"/>
                    </a:lnTo>
                    <a:lnTo>
                      <a:pt x="82" y="23"/>
                    </a:lnTo>
                    <a:lnTo>
                      <a:pt x="80" y="19"/>
                    </a:lnTo>
                    <a:lnTo>
                      <a:pt x="78" y="17"/>
                    </a:lnTo>
                    <a:lnTo>
                      <a:pt x="74" y="12"/>
                    </a:lnTo>
                    <a:lnTo>
                      <a:pt x="69" y="8"/>
                    </a:lnTo>
                    <a:lnTo>
                      <a:pt x="65" y="4"/>
                    </a:lnTo>
                    <a:lnTo>
                      <a:pt x="59" y="2"/>
                    </a:lnTo>
                    <a:lnTo>
                      <a:pt x="55" y="0"/>
                    </a:lnTo>
                    <a:lnTo>
                      <a:pt x="52" y="0"/>
                    </a:lnTo>
                    <a:lnTo>
                      <a:pt x="46" y="0"/>
                    </a:lnTo>
                    <a:lnTo>
                      <a:pt x="40" y="2"/>
                    </a:lnTo>
                    <a:lnTo>
                      <a:pt x="34" y="4"/>
                    </a:lnTo>
                    <a:lnTo>
                      <a:pt x="31" y="8"/>
                    </a:lnTo>
                    <a:lnTo>
                      <a:pt x="25" y="12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23"/>
                    </a:lnTo>
                    <a:lnTo>
                      <a:pt x="15" y="27"/>
                    </a:lnTo>
                    <a:lnTo>
                      <a:pt x="14" y="31"/>
                    </a:lnTo>
                    <a:lnTo>
                      <a:pt x="12" y="35"/>
                    </a:lnTo>
                    <a:lnTo>
                      <a:pt x="10" y="38"/>
                    </a:lnTo>
                    <a:lnTo>
                      <a:pt x="8" y="42"/>
                    </a:lnTo>
                    <a:lnTo>
                      <a:pt x="8" y="48"/>
                    </a:lnTo>
                    <a:lnTo>
                      <a:pt x="6" y="52"/>
                    </a:lnTo>
                    <a:lnTo>
                      <a:pt x="6" y="55"/>
                    </a:lnTo>
                    <a:lnTo>
                      <a:pt x="4" y="59"/>
                    </a:lnTo>
                    <a:lnTo>
                      <a:pt x="4" y="65"/>
                    </a:lnTo>
                    <a:lnTo>
                      <a:pt x="2" y="71"/>
                    </a:lnTo>
                    <a:lnTo>
                      <a:pt x="2" y="74"/>
                    </a:lnTo>
                    <a:lnTo>
                      <a:pt x="0" y="80"/>
                    </a:lnTo>
                    <a:lnTo>
                      <a:pt x="0" y="86"/>
                    </a:lnTo>
                    <a:lnTo>
                      <a:pt x="0" y="92"/>
                    </a:lnTo>
                    <a:lnTo>
                      <a:pt x="0" y="97"/>
                    </a:lnTo>
                    <a:lnTo>
                      <a:pt x="0" y="103"/>
                    </a:lnTo>
                    <a:lnTo>
                      <a:pt x="0" y="107"/>
                    </a:lnTo>
                    <a:lnTo>
                      <a:pt x="0" y="112"/>
                    </a:lnTo>
                    <a:lnTo>
                      <a:pt x="0" y="118"/>
                    </a:lnTo>
                    <a:lnTo>
                      <a:pt x="0" y="124"/>
                    </a:lnTo>
                    <a:lnTo>
                      <a:pt x="0" y="128"/>
                    </a:lnTo>
                    <a:lnTo>
                      <a:pt x="0" y="133"/>
                    </a:lnTo>
                    <a:lnTo>
                      <a:pt x="2" y="139"/>
                    </a:lnTo>
                    <a:lnTo>
                      <a:pt x="2" y="143"/>
                    </a:lnTo>
                    <a:lnTo>
                      <a:pt x="4" y="149"/>
                    </a:lnTo>
                    <a:lnTo>
                      <a:pt x="4" y="154"/>
                    </a:lnTo>
                    <a:lnTo>
                      <a:pt x="6" y="158"/>
                    </a:lnTo>
                    <a:lnTo>
                      <a:pt x="6" y="162"/>
                    </a:lnTo>
                    <a:lnTo>
                      <a:pt x="8" y="168"/>
                    </a:lnTo>
                    <a:lnTo>
                      <a:pt x="8" y="171"/>
                    </a:lnTo>
                    <a:lnTo>
                      <a:pt x="10" y="175"/>
                    </a:lnTo>
                    <a:lnTo>
                      <a:pt x="12" y="179"/>
                    </a:lnTo>
                    <a:lnTo>
                      <a:pt x="14" y="183"/>
                    </a:lnTo>
                    <a:lnTo>
                      <a:pt x="15" y="187"/>
                    </a:lnTo>
                    <a:lnTo>
                      <a:pt x="17" y="190"/>
                    </a:lnTo>
                    <a:lnTo>
                      <a:pt x="19" y="194"/>
                    </a:lnTo>
                    <a:lnTo>
                      <a:pt x="21" y="196"/>
                    </a:lnTo>
                    <a:lnTo>
                      <a:pt x="25" y="202"/>
                    </a:lnTo>
                    <a:lnTo>
                      <a:pt x="31" y="208"/>
                    </a:lnTo>
                    <a:lnTo>
                      <a:pt x="34" y="209"/>
                    </a:lnTo>
                    <a:lnTo>
                      <a:pt x="40" y="213"/>
                    </a:lnTo>
                    <a:lnTo>
                      <a:pt x="46" y="215"/>
                    </a:lnTo>
                    <a:lnTo>
                      <a:pt x="52" y="215"/>
                    </a:lnTo>
                    <a:lnTo>
                      <a:pt x="52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23"/>
              <p:cNvSpPr>
                <a:spLocks/>
              </p:cNvSpPr>
              <p:nvPr/>
            </p:nvSpPr>
            <p:spPr bwMode="auto">
              <a:xfrm>
                <a:off x="7642226" y="2111375"/>
                <a:ext cx="169863" cy="590550"/>
              </a:xfrm>
              <a:custGeom>
                <a:avLst/>
                <a:gdLst/>
                <a:ahLst/>
                <a:cxnLst>
                  <a:cxn ang="0">
                    <a:pos x="190" y="0"/>
                  </a:cxn>
                  <a:cxn ang="0">
                    <a:pos x="0" y="744"/>
                  </a:cxn>
                  <a:cxn ang="0">
                    <a:pos x="22" y="736"/>
                  </a:cxn>
                  <a:cxn ang="0">
                    <a:pos x="213" y="14"/>
                  </a:cxn>
                  <a:cxn ang="0">
                    <a:pos x="190" y="0"/>
                  </a:cxn>
                  <a:cxn ang="0">
                    <a:pos x="190" y="0"/>
                  </a:cxn>
                </a:cxnLst>
                <a:rect l="0" t="0" r="r" b="b"/>
                <a:pathLst>
                  <a:path w="213" h="744">
                    <a:moveTo>
                      <a:pt x="190" y="0"/>
                    </a:moveTo>
                    <a:lnTo>
                      <a:pt x="0" y="744"/>
                    </a:lnTo>
                    <a:lnTo>
                      <a:pt x="22" y="736"/>
                    </a:lnTo>
                    <a:lnTo>
                      <a:pt x="213" y="14"/>
                    </a:lnTo>
                    <a:lnTo>
                      <a:pt x="190" y="0"/>
                    </a:lnTo>
                    <a:lnTo>
                      <a:pt x="19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24"/>
              <p:cNvSpPr>
                <a:spLocks/>
              </p:cNvSpPr>
              <p:nvPr/>
            </p:nvSpPr>
            <p:spPr bwMode="auto">
              <a:xfrm>
                <a:off x="7593013" y="2665413"/>
                <a:ext cx="127000" cy="128588"/>
              </a:xfrm>
              <a:custGeom>
                <a:avLst/>
                <a:gdLst/>
                <a:ahLst/>
                <a:cxnLst>
                  <a:cxn ang="0">
                    <a:pos x="124" y="149"/>
                  </a:cxn>
                  <a:cxn ang="0">
                    <a:pos x="135" y="139"/>
                  </a:cxn>
                  <a:cxn ang="0">
                    <a:pos x="146" y="128"/>
                  </a:cxn>
                  <a:cxn ang="0">
                    <a:pos x="150" y="118"/>
                  </a:cxn>
                  <a:cxn ang="0">
                    <a:pos x="154" y="111"/>
                  </a:cxn>
                  <a:cxn ang="0">
                    <a:pos x="156" y="103"/>
                  </a:cxn>
                  <a:cxn ang="0">
                    <a:pos x="158" y="95"/>
                  </a:cxn>
                  <a:cxn ang="0">
                    <a:pos x="160" y="88"/>
                  </a:cxn>
                  <a:cxn ang="0">
                    <a:pos x="160" y="80"/>
                  </a:cxn>
                  <a:cxn ang="0">
                    <a:pos x="160" y="73"/>
                  </a:cxn>
                  <a:cxn ang="0">
                    <a:pos x="158" y="63"/>
                  </a:cxn>
                  <a:cxn ang="0">
                    <a:pos x="156" y="55"/>
                  </a:cxn>
                  <a:cxn ang="0">
                    <a:pos x="152" y="48"/>
                  </a:cxn>
                  <a:cxn ang="0">
                    <a:pos x="148" y="42"/>
                  </a:cxn>
                  <a:cxn ang="0">
                    <a:pos x="144" y="35"/>
                  </a:cxn>
                  <a:cxn ang="0">
                    <a:pos x="137" y="25"/>
                  </a:cxn>
                  <a:cxn ang="0">
                    <a:pos x="125" y="14"/>
                  </a:cxn>
                  <a:cxn ang="0">
                    <a:pos x="114" y="8"/>
                  </a:cxn>
                  <a:cxn ang="0">
                    <a:pos x="106" y="6"/>
                  </a:cxn>
                  <a:cxn ang="0">
                    <a:pos x="99" y="2"/>
                  </a:cxn>
                  <a:cxn ang="0">
                    <a:pos x="93" y="0"/>
                  </a:cxn>
                  <a:cxn ang="0">
                    <a:pos x="85" y="0"/>
                  </a:cxn>
                  <a:cxn ang="0">
                    <a:pos x="78" y="0"/>
                  </a:cxn>
                  <a:cxn ang="0">
                    <a:pos x="70" y="0"/>
                  </a:cxn>
                  <a:cxn ang="0">
                    <a:pos x="61" y="2"/>
                  </a:cxn>
                  <a:cxn ang="0">
                    <a:pos x="53" y="4"/>
                  </a:cxn>
                  <a:cxn ang="0">
                    <a:pos x="47" y="8"/>
                  </a:cxn>
                  <a:cxn ang="0">
                    <a:pos x="40" y="12"/>
                  </a:cxn>
                  <a:cxn ang="0">
                    <a:pos x="32" y="16"/>
                  </a:cxn>
                  <a:cxn ang="0">
                    <a:pos x="23" y="23"/>
                  </a:cxn>
                  <a:cxn ang="0">
                    <a:pos x="11" y="35"/>
                  </a:cxn>
                  <a:cxn ang="0">
                    <a:pos x="6" y="46"/>
                  </a:cxn>
                  <a:cxn ang="0">
                    <a:pos x="4" y="54"/>
                  </a:cxn>
                  <a:cxn ang="0">
                    <a:pos x="2" y="61"/>
                  </a:cxn>
                  <a:cxn ang="0">
                    <a:pos x="0" y="69"/>
                  </a:cxn>
                  <a:cxn ang="0">
                    <a:pos x="0" y="74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" y="97"/>
                  </a:cxn>
                  <a:cxn ang="0">
                    <a:pos x="4" y="107"/>
                  </a:cxn>
                  <a:cxn ang="0">
                    <a:pos x="6" y="114"/>
                  </a:cxn>
                  <a:cxn ang="0">
                    <a:pos x="11" y="120"/>
                  </a:cxn>
                  <a:cxn ang="0">
                    <a:pos x="15" y="128"/>
                  </a:cxn>
                  <a:cxn ang="0">
                    <a:pos x="23" y="137"/>
                  </a:cxn>
                  <a:cxn ang="0">
                    <a:pos x="34" y="147"/>
                  </a:cxn>
                  <a:cxn ang="0">
                    <a:pos x="44" y="152"/>
                  </a:cxn>
                  <a:cxn ang="0">
                    <a:pos x="51" y="156"/>
                  </a:cxn>
                  <a:cxn ang="0">
                    <a:pos x="59" y="158"/>
                  </a:cxn>
                  <a:cxn ang="0">
                    <a:pos x="66" y="160"/>
                  </a:cxn>
                  <a:cxn ang="0">
                    <a:pos x="74" y="162"/>
                  </a:cxn>
                  <a:cxn ang="0">
                    <a:pos x="82" y="162"/>
                  </a:cxn>
                  <a:cxn ang="0">
                    <a:pos x="89" y="160"/>
                  </a:cxn>
                  <a:cxn ang="0">
                    <a:pos x="97" y="160"/>
                  </a:cxn>
                  <a:cxn ang="0">
                    <a:pos x="105" y="158"/>
                  </a:cxn>
                  <a:cxn ang="0">
                    <a:pos x="112" y="154"/>
                  </a:cxn>
                  <a:cxn ang="0">
                    <a:pos x="118" y="152"/>
                  </a:cxn>
                </a:cxnLst>
                <a:rect l="0" t="0" r="r" b="b"/>
                <a:pathLst>
                  <a:path w="160" h="162">
                    <a:moveTo>
                      <a:pt x="118" y="152"/>
                    </a:moveTo>
                    <a:lnTo>
                      <a:pt x="124" y="149"/>
                    </a:lnTo>
                    <a:lnTo>
                      <a:pt x="129" y="145"/>
                    </a:lnTo>
                    <a:lnTo>
                      <a:pt x="135" y="139"/>
                    </a:lnTo>
                    <a:lnTo>
                      <a:pt x="141" y="133"/>
                    </a:lnTo>
                    <a:lnTo>
                      <a:pt x="146" y="128"/>
                    </a:lnTo>
                    <a:lnTo>
                      <a:pt x="150" y="120"/>
                    </a:lnTo>
                    <a:lnTo>
                      <a:pt x="150" y="118"/>
                    </a:lnTo>
                    <a:lnTo>
                      <a:pt x="152" y="114"/>
                    </a:lnTo>
                    <a:lnTo>
                      <a:pt x="154" y="111"/>
                    </a:lnTo>
                    <a:lnTo>
                      <a:pt x="156" y="107"/>
                    </a:lnTo>
                    <a:lnTo>
                      <a:pt x="156" y="103"/>
                    </a:lnTo>
                    <a:lnTo>
                      <a:pt x="158" y="99"/>
                    </a:lnTo>
                    <a:lnTo>
                      <a:pt x="158" y="95"/>
                    </a:lnTo>
                    <a:lnTo>
                      <a:pt x="160" y="92"/>
                    </a:lnTo>
                    <a:lnTo>
                      <a:pt x="160" y="88"/>
                    </a:lnTo>
                    <a:lnTo>
                      <a:pt x="160" y="84"/>
                    </a:lnTo>
                    <a:lnTo>
                      <a:pt x="160" y="80"/>
                    </a:lnTo>
                    <a:lnTo>
                      <a:pt x="160" y="76"/>
                    </a:lnTo>
                    <a:lnTo>
                      <a:pt x="160" y="73"/>
                    </a:lnTo>
                    <a:lnTo>
                      <a:pt x="158" y="69"/>
                    </a:lnTo>
                    <a:lnTo>
                      <a:pt x="158" y="63"/>
                    </a:lnTo>
                    <a:lnTo>
                      <a:pt x="158" y="59"/>
                    </a:lnTo>
                    <a:lnTo>
                      <a:pt x="156" y="55"/>
                    </a:lnTo>
                    <a:lnTo>
                      <a:pt x="154" y="52"/>
                    </a:lnTo>
                    <a:lnTo>
                      <a:pt x="152" y="48"/>
                    </a:lnTo>
                    <a:lnTo>
                      <a:pt x="152" y="46"/>
                    </a:lnTo>
                    <a:lnTo>
                      <a:pt x="148" y="42"/>
                    </a:lnTo>
                    <a:lnTo>
                      <a:pt x="146" y="38"/>
                    </a:lnTo>
                    <a:lnTo>
                      <a:pt x="144" y="35"/>
                    </a:lnTo>
                    <a:lnTo>
                      <a:pt x="143" y="31"/>
                    </a:lnTo>
                    <a:lnTo>
                      <a:pt x="137" y="25"/>
                    </a:lnTo>
                    <a:lnTo>
                      <a:pt x="131" y="19"/>
                    </a:lnTo>
                    <a:lnTo>
                      <a:pt x="125" y="14"/>
                    </a:lnTo>
                    <a:lnTo>
                      <a:pt x="118" y="10"/>
                    </a:lnTo>
                    <a:lnTo>
                      <a:pt x="114" y="8"/>
                    </a:lnTo>
                    <a:lnTo>
                      <a:pt x="110" y="6"/>
                    </a:lnTo>
                    <a:lnTo>
                      <a:pt x="106" y="6"/>
                    </a:lnTo>
                    <a:lnTo>
                      <a:pt x="105" y="4"/>
                    </a:lnTo>
                    <a:lnTo>
                      <a:pt x="99" y="2"/>
                    </a:lnTo>
                    <a:lnTo>
                      <a:pt x="97" y="2"/>
                    </a:lnTo>
                    <a:lnTo>
                      <a:pt x="93" y="0"/>
                    </a:lnTo>
                    <a:lnTo>
                      <a:pt x="89" y="0"/>
                    </a:lnTo>
                    <a:lnTo>
                      <a:pt x="85" y="0"/>
                    </a:lnTo>
                    <a:lnTo>
                      <a:pt x="82" y="0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70" y="0"/>
                    </a:lnTo>
                    <a:lnTo>
                      <a:pt x="66" y="0"/>
                    </a:lnTo>
                    <a:lnTo>
                      <a:pt x="61" y="2"/>
                    </a:lnTo>
                    <a:lnTo>
                      <a:pt x="57" y="2"/>
                    </a:lnTo>
                    <a:lnTo>
                      <a:pt x="53" y="4"/>
                    </a:lnTo>
                    <a:lnTo>
                      <a:pt x="51" y="6"/>
                    </a:lnTo>
                    <a:lnTo>
                      <a:pt x="47" y="8"/>
                    </a:lnTo>
                    <a:lnTo>
                      <a:pt x="44" y="10"/>
                    </a:lnTo>
                    <a:lnTo>
                      <a:pt x="40" y="12"/>
                    </a:lnTo>
                    <a:lnTo>
                      <a:pt x="36" y="14"/>
                    </a:lnTo>
                    <a:lnTo>
                      <a:pt x="32" y="16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17" y="29"/>
                    </a:lnTo>
                    <a:lnTo>
                      <a:pt x="11" y="35"/>
                    </a:lnTo>
                    <a:lnTo>
                      <a:pt x="7" y="42"/>
                    </a:lnTo>
                    <a:lnTo>
                      <a:pt x="6" y="46"/>
                    </a:lnTo>
                    <a:lnTo>
                      <a:pt x="6" y="50"/>
                    </a:lnTo>
                    <a:lnTo>
                      <a:pt x="4" y="54"/>
                    </a:lnTo>
                    <a:lnTo>
                      <a:pt x="4" y="57"/>
                    </a:lnTo>
                    <a:lnTo>
                      <a:pt x="2" y="61"/>
                    </a:lnTo>
                    <a:lnTo>
                      <a:pt x="0" y="65"/>
                    </a:lnTo>
                    <a:lnTo>
                      <a:pt x="0" y="69"/>
                    </a:lnTo>
                    <a:lnTo>
                      <a:pt x="0" y="73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0" y="82"/>
                    </a:lnTo>
                    <a:lnTo>
                      <a:pt x="0" y="88"/>
                    </a:lnTo>
                    <a:lnTo>
                      <a:pt x="0" y="92"/>
                    </a:lnTo>
                    <a:lnTo>
                      <a:pt x="0" y="94"/>
                    </a:lnTo>
                    <a:lnTo>
                      <a:pt x="2" y="97"/>
                    </a:lnTo>
                    <a:lnTo>
                      <a:pt x="2" y="103"/>
                    </a:lnTo>
                    <a:lnTo>
                      <a:pt x="4" y="107"/>
                    </a:lnTo>
                    <a:lnTo>
                      <a:pt x="6" y="111"/>
                    </a:lnTo>
                    <a:lnTo>
                      <a:pt x="6" y="114"/>
                    </a:lnTo>
                    <a:lnTo>
                      <a:pt x="9" y="118"/>
                    </a:lnTo>
                    <a:lnTo>
                      <a:pt x="11" y="120"/>
                    </a:lnTo>
                    <a:lnTo>
                      <a:pt x="13" y="124"/>
                    </a:lnTo>
                    <a:lnTo>
                      <a:pt x="15" y="128"/>
                    </a:lnTo>
                    <a:lnTo>
                      <a:pt x="17" y="132"/>
                    </a:lnTo>
                    <a:lnTo>
                      <a:pt x="23" y="137"/>
                    </a:lnTo>
                    <a:lnTo>
                      <a:pt x="28" y="143"/>
                    </a:lnTo>
                    <a:lnTo>
                      <a:pt x="34" y="147"/>
                    </a:lnTo>
                    <a:lnTo>
                      <a:pt x="40" y="152"/>
                    </a:lnTo>
                    <a:lnTo>
                      <a:pt x="44" y="152"/>
                    </a:lnTo>
                    <a:lnTo>
                      <a:pt x="47" y="154"/>
                    </a:lnTo>
                    <a:lnTo>
                      <a:pt x="51" y="156"/>
                    </a:lnTo>
                    <a:lnTo>
                      <a:pt x="55" y="158"/>
                    </a:lnTo>
                    <a:lnTo>
                      <a:pt x="59" y="158"/>
                    </a:lnTo>
                    <a:lnTo>
                      <a:pt x="63" y="160"/>
                    </a:lnTo>
                    <a:lnTo>
                      <a:pt x="66" y="160"/>
                    </a:lnTo>
                    <a:lnTo>
                      <a:pt x="70" y="162"/>
                    </a:lnTo>
                    <a:lnTo>
                      <a:pt x="74" y="162"/>
                    </a:lnTo>
                    <a:lnTo>
                      <a:pt x="78" y="162"/>
                    </a:lnTo>
                    <a:lnTo>
                      <a:pt x="82" y="162"/>
                    </a:lnTo>
                    <a:lnTo>
                      <a:pt x="85" y="162"/>
                    </a:lnTo>
                    <a:lnTo>
                      <a:pt x="89" y="160"/>
                    </a:lnTo>
                    <a:lnTo>
                      <a:pt x="93" y="160"/>
                    </a:lnTo>
                    <a:lnTo>
                      <a:pt x="97" y="160"/>
                    </a:lnTo>
                    <a:lnTo>
                      <a:pt x="101" y="158"/>
                    </a:lnTo>
                    <a:lnTo>
                      <a:pt x="105" y="158"/>
                    </a:lnTo>
                    <a:lnTo>
                      <a:pt x="108" y="156"/>
                    </a:lnTo>
                    <a:lnTo>
                      <a:pt x="112" y="154"/>
                    </a:lnTo>
                    <a:lnTo>
                      <a:pt x="118" y="152"/>
                    </a:lnTo>
                    <a:lnTo>
                      <a:pt x="118" y="15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25"/>
              <p:cNvSpPr>
                <a:spLocks/>
              </p:cNvSpPr>
              <p:nvPr/>
            </p:nvSpPr>
            <p:spPr bwMode="auto">
              <a:xfrm>
                <a:off x="7604126" y="2681288"/>
                <a:ext cx="93663" cy="93663"/>
              </a:xfrm>
              <a:custGeom>
                <a:avLst/>
                <a:gdLst/>
                <a:ahLst/>
                <a:cxnLst>
                  <a:cxn ang="0">
                    <a:pos x="101" y="101"/>
                  </a:cxn>
                  <a:cxn ang="0">
                    <a:pos x="109" y="92"/>
                  </a:cxn>
                  <a:cxn ang="0">
                    <a:pos x="112" y="80"/>
                  </a:cxn>
                  <a:cxn ang="0">
                    <a:pos x="116" y="69"/>
                  </a:cxn>
                  <a:cxn ang="0">
                    <a:pos x="116" y="57"/>
                  </a:cxn>
                  <a:cxn ang="0">
                    <a:pos x="116" y="48"/>
                  </a:cxn>
                  <a:cxn ang="0">
                    <a:pos x="112" y="36"/>
                  </a:cxn>
                  <a:cxn ang="0">
                    <a:pos x="107" y="27"/>
                  </a:cxn>
                  <a:cxn ang="0">
                    <a:pos x="99" y="17"/>
                  </a:cxn>
                  <a:cxn ang="0">
                    <a:pos x="90" y="10"/>
                  </a:cxn>
                  <a:cxn ang="0">
                    <a:pos x="80" y="4"/>
                  </a:cxn>
                  <a:cxn ang="0">
                    <a:pos x="69" y="2"/>
                  </a:cxn>
                  <a:cxn ang="0">
                    <a:pos x="57" y="0"/>
                  </a:cxn>
                  <a:cxn ang="0">
                    <a:pos x="46" y="2"/>
                  </a:cxn>
                  <a:cxn ang="0">
                    <a:pos x="36" y="6"/>
                  </a:cxn>
                  <a:cxn ang="0">
                    <a:pos x="27" y="12"/>
                  </a:cxn>
                  <a:cxn ang="0">
                    <a:pos x="17" y="19"/>
                  </a:cxn>
                  <a:cxn ang="0">
                    <a:pos x="10" y="29"/>
                  </a:cxn>
                  <a:cxn ang="0">
                    <a:pos x="4" y="40"/>
                  </a:cxn>
                  <a:cxn ang="0">
                    <a:pos x="2" y="50"/>
                  </a:cxn>
                  <a:cxn ang="0">
                    <a:pos x="0" y="61"/>
                  </a:cxn>
                  <a:cxn ang="0">
                    <a:pos x="2" y="73"/>
                  </a:cxn>
                  <a:cxn ang="0">
                    <a:pos x="6" y="84"/>
                  </a:cxn>
                  <a:cxn ang="0">
                    <a:pos x="12" y="94"/>
                  </a:cxn>
                  <a:cxn ang="0">
                    <a:pos x="19" y="103"/>
                  </a:cxn>
                  <a:cxn ang="0">
                    <a:pos x="29" y="109"/>
                  </a:cxn>
                  <a:cxn ang="0">
                    <a:pos x="38" y="114"/>
                  </a:cxn>
                  <a:cxn ang="0">
                    <a:pos x="50" y="118"/>
                  </a:cxn>
                  <a:cxn ang="0">
                    <a:pos x="61" y="118"/>
                  </a:cxn>
                  <a:cxn ang="0">
                    <a:pos x="72" y="116"/>
                  </a:cxn>
                  <a:cxn ang="0">
                    <a:pos x="82" y="113"/>
                  </a:cxn>
                  <a:cxn ang="0">
                    <a:pos x="92" y="109"/>
                  </a:cxn>
                  <a:cxn ang="0">
                    <a:pos x="97" y="105"/>
                  </a:cxn>
                </a:cxnLst>
                <a:rect l="0" t="0" r="r" b="b"/>
                <a:pathLst>
                  <a:path w="118" h="118">
                    <a:moveTo>
                      <a:pt x="97" y="105"/>
                    </a:moveTo>
                    <a:lnTo>
                      <a:pt x="101" y="101"/>
                    </a:lnTo>
                    <a:lnTo>
                      <a:pt x="105" y="95"/>
                    </a:lnTo>
                    <a:lnTo>
                      <a:pt x="109" y="92"/>
                    </a:lnTo>
                    <a:lnTo>
                      <a:pt x="112" y="86"/>
                    </a:lnTo>
                    <a:lnTo>
                      <a:pt x="112" y="80"/>
                    </a:lnTo>
                    <a:lnTo>
                      <a:pt x="114" y="75"/>
                    </a:lnTo>
                    <a:lnTo>
                      <a:pt x="116" y="69"/>
                    </a:lnTo>
                    <a:lnTo>
                      <a:pt x="118" y="65"/>
                    </a:lnTo>
                    <a:lnTo>
                      <a:pt x="116" y="57"/>
                    </a:lnTo>
                    <a:lnTo>
                      <a:pt x="116" y="54"/>
                    </a:lnTo>
                    <a:lnTo>
                      <a:pt x="116" y="48"/>
                    </a:lnTo>
                    <a:lnTo>
                      <a:pt x="114" y="42"/>
                    </a:lnTo>
                    <a:lnTo>
                      <a:pt x="112" y="36"/>
                    </a:lnTo>
                    <a:lnTo>
                      <a:pt x="111" y="31"/>
                    </a:lnTo>
                    <a:lnTo>
                      <a:pt x="107" y="27"/>
                    </a:lnTo>
                    <a:lnTo>
                      <a:pt x="105" y="21"/>
                    </a:lnTo>
                    <a:lnTo>
                      <a:pt x="99" y="17"/>
                    </a:lnTo>
                    <a:lnTo>
                      <a:pt x="95" y="14"/>
                    </a:lnTo>
                    <a:lnTo>
                      <a:pt x="90" y="10"/>
                    </a:lnTo>
                    <a:lnTo>
                      <a:pt x="86" y="6"/>
                    </a:lnTo>
                    <a:lnTo>
                      <a:pt x="80" y="4"/>
                    </a:lnTo>
                    <a:lnTo>
                      <a:pt x="74" y="2"/>
                    </a:lnTo>
                    <a:lnTo>
                      <a:pt x="69" y="2"/>
                    </a:lnTo>
                    <a:lnTo>
                      <a:pt x="65" y="2"/>
                    </a:lnTo>
                    <a:lnTo>
                      <a:pt x="57" y="0"/>
                    </a:lnTo>
                    <a:lnTo>
                      <a:pt x="52" y="2"/>
                    </a:lnTo>
                    <a:lnTo>
                      <a:pt x="46" y="2"/>
                    </a:lnTo>
                    <a:lnTo>
                      <a:pt x="40" y="4"/>
                    </a:lnTo>
                    <a:lnTo>
                      <a:pt x="36" y="6"/>
                    </a:lnTo>
                    <a:lnTo>
                      <a:pt x="31" y="8"/>
                    </a:lnTo>
                    <a:lnTo>
                      <a:pt x="27" y="12"/>
                    </a:lnTo>
                    <a:lnTo>
                      <a:pt x="23" y="16"/>
                    </a:lnTo>
                    <a:lnTo>
                      <a:pt x="17" y="19"/>
                    </a:lnTo>
                    <a:lnTo>
                      <a:pt x="13" y="25"/>
                    </a:lnTo>
                    <a:lnTo>
                      <a:pt x="10" y="29"/>
                    </a:lnTo>
                    <a:lnTo>
                      <a:pt x="8" y="35"/>
                    </a:lnTo>
                    <a:lnTo>
                      <a:pt x="4" y="40"/>
                    </a:lnTo>
                    <a:lnTo>
                      <a:pt x="4" y="46"/>
                    </a:lnTo>
                    <a:lnTo>
                      <a:pt x="2" y="50"/>
                    </a:lnTo>
                    <a:lnTo>
                      <a:pt x="2" y="55"/>
                    </a:lnTo>
                    <a:lnTo>
                      <a:pt x="0" y="61"/>
                    </a:lnTo>
                    <a:lnTo>
                      <a:pt x="2" y="67"/>
                    </a:lnTo>
                    <a:lnTo>
                      <a:pt x="2" y="73"/>
                    </a:lnTo>
                    <a:lnTo>
                      <a:pt x="4" y="78"/>
                    </a:lnTo>
                    <a:lnTo>
                      <a:pt x="6" y="84"/>
                    </a:lnTo>
                    <a:lnTo>
                      <a:pt x="8" y="88"/>
                    </a:lnTo>
                    <a:lnTo>
                      <a:pt x="12" y="94"/>
                    </a:lnTo>
                    <a:lnTo>
                      <a:pt x="15" y="99"/>
                    </a:lnTo>
                    <a:lnTo>
                      <a:pt x="19" y="103"/>
                    </a:lnTo>
                    <a:lnTo>
                      <a:pt x="23" y="107"/>
                    </a:lnTo>
                    <a:lnTo>
                      <a:pt x="29" y="109"/>
                    </a:lnTo>
                    <a:lnTo>
                      <a:pt x="34" y="113"/>
                    </a:lnTo>
                    <a:lnTo>
                      <a:pt x="38" y="114"/>
                    </a:lnTo>
                    <a:lnTo>
                      <a:pt x="44" y="116"/>
                    </a:lnTo>
                    <a:lnTo>
                      <a:pt x="50" y="118"/>
                    </a:lnTo>
                    <a:lnTo>
                      <a:pt x="55" y="118"/>
                    </a:lnTo>
                    <a:lnTo>
                      <a:pt x="61" y="118"/>
                    </a:lnTo>
                    <a:lnTo>
                      <a:pt x="67" y="118"/>
                    </a:lnTo>
                    <a:lnTo>
                      <a:pt x="72" y="116"/>
                    </a:lnTo>
                    <a:lnTo>
                      <a:pt x="78" y="116"/>
                    </a:lnTo>
                    <a:lnTo>
                      <a:pt x="82" y="113"/>
                    </a:lnTo>
                    <a:lnTo>
                      <a:pt x="88" y="111"/>
                    </a:lnTo>
                    <a:lnTo>
                      <a:pt x="92" y="109"/>
                    </a:lnTo>
                    <a:lnTo>
                      <a:pt x="97" y="105"/>
                    </a:lnTo>
                    <a:lnTo>
                      <a:pt x="97" y="10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26"/>
              <p:cNvSpPr>
                <a:spLocks/>
              </p:cNvSpPr>
              <p:nvPr/>
            </p:nvSpPr>
            <p:spPr bwMode="auto">
              <a:xfrm>
                <a:off x="7618413" y="2682875"/>
                <a:ext cx="73025" cy="95250"/>
              </a:xfrm>
              <a:custGeom>
                <a:avLst/>
                <a:gdLst/>
                <a:ahLst/>
                <a:cxnLst>
                  <a:cxn ang="0">
                    <a:pos x="73" y="122"/>
                  </a:cxn>
                  <a:cxn ang="0">
                    <a:pos x="0" y="4"/>
                  </a:cxn>
                  <a:cxn ang="0">
                    <a:pos x="17" y="0"/>
                  </a:cxn>
                  <a:cxn ang="0">
                    <a:pos x="92" y="109"/>
                  </a:cxn>
                  <a:cxn ang="0">
                    <a:pos x="73" y="122"/>
                  </a:cxn>
                  <a:cxn ang="0">
                    <a:pos x="73" y="122"/>
                  </a:cxn>
                </a:cxnLst>
                <a:rect l="0" t="0" r="r" b="b"/>
                <a:pathLst>
                  <a:path w="92" h="122">
                    <a:moveTo>
                      <a:pt x="73" y="122"/>
                    </a:moveTo>
                    <a:lnTo>
                      <a:pt x="0" y="4"/>
                    </a:lnTo>
                    <a:lnTo>
                      <a:pt x="17" y="0"/>
                    </a:lnTo>
                    <a:lnTo>
                      <a:pt x="92" y="109"/>
                    </a:lnTo>
                    <a:lnTo>
                      <a:pt x="73" y="122"/>
                    </a:lnTo>
                    <a:lnTo>
                      <a:pt x="73" y="12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27"/>
              <p:cNvSpPr>
                <a:spLocks/>
              </p:cNvSpPr>
              <p:nvPr/>
            </p:nvSpPr>
            <p:spPr bwMode="auto">
              <a:xfrm>
                <a:off x="7515226" y="3236913"/>
                <a:ext cx="141288" cy="87313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0" y="97"/>
                  </a:cxn>
                  <a:cxn ang="0">
                    <a:pos x="42" y="110"/>
                  </a:cxn>
                  <a:cxn ang="0">
                    <a:pos x="87" y="69"/>
                  </a:cxn>
                  <a:cxn ang="0">
                    <a:pos x="143" y="93"/>
                  </a:cxn>
                  <a:cxn ang="0">
                    <a:pos x="177" y="74"/>
                  </a:cxn>
                  <a:cxn ang="0">
                    <a:pos x="118" y="53"/>
                  </a:cxn>
                  <a:cxn ang="0">
                    <a:pos x="169" y="15"/>
                  </a:cxn>
                  <a:cxn ang="0">
                    <a:pos x="139" y="0"/>
                  </a:cxn>
                  <a:cxn ang="0">
                    <a:pos x="139" y="0"/>
                  </a:cxn>
                </a:cxnLst>
                <a:rect l="0" t="0" r="r" b="b"/>
                <a:pathLst>
                  <a:path w="177" h="110">
                    <a:moveTo>
                      <a:pt x="139" y="0"/>
                    </a:moveTo>
                    <a:lnTo>
                      <a:pt x="0" y="97"/>
                    </a:lnTo>
                    <a:lnTo>
                      <a:pt x="42" y="110"/>
                    </a:lnTo>
                    <a:lnTo>
                      <a:pt x="87" y="69"/>
                    </a:lnTo>
                    <a:lnTo>
                      <a:pt x="143" y="93"/>
                    </a:lnTo>
                    <a:lnTo>
                      <a:pt x="177" y="74"/>
                    </a:lnTo>
                    <a:lnTo>
                      <a:pt x="118" y="53"/>
                    </a:lnTo>
                    <a:lnTo>
                      <a:pt x="169" y="15"/>
                    </a:lnTo>
                    <a:lnTo>
                      <a:pt x="139" y="0"/>
                    </a:ln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28"/>
              <p:cNvSpPr>
                <a:spLocks/>
              </p:cNvSpPr>
              <p:nvPr/>
            </p:nvSpPr>
            <p:spPr bwMode="auto">
              <a:xfrm>
                <a:off x="7924801" y="2101850"/>
                <a:ext cx="288925" cy="608013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341" y="766"/>
                  </a:cxn>
                  <a:cxn ang="0">
                    <a:pos x="364" y="759"/>
                  </a:cxn>
                  <a:cxn ang="0">
                    <a:pos x="31" y="0"/>
                  </a:cxn>
                  <a:cxn ang="0">
                    <a:pos x="0" y="15"/>
                  </a:cxn>
                  <a:cxn ang="0">
                    <a:pos x="0" y="15"/>
                  </a:cxn>
                </a:cxnLst>
                <a:rect l="0" t="0" r="r" b="b"/>
                <a:pathLst>
                  <a:path w="364" h="766">
                    <a:moveTo>
                      <a:pt x="0" y="15"/>
                    </a:moveTo>
                    <a:lnTo>
                      <a:pt x="341" y="766"/>
                    </a:lnTo>
                    <a:lnTo>
                      <a:pt x="364" y="759"/>
                    </a:lnTo>
                    <a:lnTo>
                      <a:pt x="31" y="0"/>
                    </a:lnTo>
                    <a:lnTo>
                      <a:pt x="0" y="15"/>
                    </a:lnTo>
                    <a:lnTo>
                      <a:pt x="0" y="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29"/>
              <p:cNvSpPr>
                <a:spLocks/>
              </p:cNvSpPr>
              <p:nvPr/>
            </p:nvSpPr>
            <p:spPr bwMode="auto">
              <a:xfrm>
                <a:off x="7518401" y="3243263"/>
                <a:ext cx="76200" cy="41275"/>
              </a:xfrm>
              <a:custGeom>
                <a:avLst/>
                <a:gdLst/>
                <a:ahLst/>
                <a:cxnLst>
                  <a:cxn ang="0">
                    <a:pos x="95" y="34"/>
                  </a:cxn>
                  <a:cxn ang="0">
                    <a:pos x="26" y="0"/>
                  </a:cxn>
                  <a:cxn ang="0">
                    <a:pos x="0" y="28"/>
                  </a:cxn>
                  <a:cxn ang="0">
                    <a:pos x="78" y="51"/>
                  </a:cxn>
                  <a:cxn ang="0">
                    <a:pos x="95" y="34"/>
                  </a:cxn>
                  <a:cxn ang="0">
                    <a:pos x="95" y="34"/>
                  </a:cxn>
                </a:cxnLst>
                <a:rect l="0" t="0" r="r" b="b"/>
                <a:pathLst>
                  <a:path w="95" h="51">
                    <a:moveTo>
                      <a:pt x="95" y="34"/>
                    </a:moveTo>
                    <a:lnTo>
                      <a:pt x="26" y="0"/>
                    </a:lnTo>
                    <a:lnTo>
                      <a:pt x="0" y="28"/>
                    </a:lnTo>
                    <a:lnTo>
                      <a:pt x="78" y="51"/>
                    </a:lnTo>
                    <a:lnTo>
                      <a:pt x="95" y="34"/>
                    </a:lnTo>
                    <a:lnTo>
                      <a:pt x="95" y="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0"/>
              <p:cNvSpPr>
                <a:spLocks/>
              </p:cNvSpPr>
              <p:nvPr/>
            </p:nvSpPr>
            <p:spPr bwMode="auto">
              <a:xfrm>
                <a:off x="8148638" y="2678113"/>
                <a:ext cx="131763" cy="130175"/>
              </a:xfrm>
              <a:custGeom>
                <a:avLst/>
                <a:gdLst/>
                <a:ahLst/>
                <a:cxnLst>
                  <a:cxn ang="0">
                    <a:pos x="86" y="163"/>
                  </a:cxn>
                  <a:cxn ang="0">
                    <a:pos x="93" y="161"/>
                  </a:cxn>
                  <a:cxn ang="0">
                    <a:pos x="101" y="159"/>
                  </a:cxn>
                  <a:cxn ang="0">
                    <a:pos x="109" y="157"/>
                  </a:cxn>
                  <a:cxn ang="0">
                    <a:pos x="116" y="154"/>
                  </a:cxn>
                  <a:cxn ang="0">
                    <a:pos x="124" y="150"/>
                  </a:cxn>
                  <a:cxn ang="0">
                    <a:pos x="133" y="144"/>
                  </a:cxn>
                  <a:cxn ang="0">
                    <a:pos x="147" y="133"/>
                  </a:cxn>
                  <a:cxn ang="0">
                    <a:pos x="152" y="123"/>
                  </a:cxn>
                  <a:cxn ang="0">
                    <a:pos x="156" y="116"/>
                  </a:cxn>
                  <a:cxn ang="0">
                    <a:pos x="160" y="108"/>
                  </a:cxn>
                  <a:cxn ang="0">
                    <a:pos x="162" y="102"/>
                  </a:cxn>
                  <a:cxn ang="0">
                    <a:pos x="164" y="93"/>
                  </a:cxn>
                  <a:cxn ang="0">
                    <a:pos x="164" y="85"/>
                  </a:cxn>
                  <a:cxn ang="0">
                    <a:pos x="164" y="78"/>
                  </a:cxn>
                  <a:cxn ang="0">
                    <a:pos x="164" y="68"/>
                  </a:cxn>
                  <a:cxn ang="0">
                    <a:pos x="162" y="60"/>
                  </a:cxn>
                  <a:cxn ang="0">
                    <a:pos x="160" y="53"/>
                  </a:cxn>
                  <a:cxn ang="0">
                    <a:pos x="156" y="47"/>
                  </a:cxn>
                  <a:cxn ang="0">
                    <a:pos x="152" y="39"/>
                  </a:cxn>
                  <a:cxn ang="0">
                    <a:pos x="147" y="30"/>
                  </a:cxn>
                  <a:cxn ang="0">
                    <a:pos x="133" y="19"/>
                  </a:cxn>
                  <a:cxn ang="0">
                    <a:pos x="124" y="11"/>
                  </a:cxn>
                  <a:cxn ang="0">
                    <a:pos x="116" y="7"/>
                  </a:cxn>
                  <a:cxn ang="0">
                    <a:pos x="109" y="5"/>
                  </a:cxn>
                  <a:cxn ang="0">
                    <a:pos x="101" y="1"/>
                  </a:cxn>
                  <a:cxn ang="0">
                    <a:pos x="93" y="0"/>
                  </a:cxn>
                  <a:cxn ang="0">
                    <a:pos x="86" y="0"/>
                  </a:cxn>
                  <a:cxn ang="0">
                    <a:pos x="76" y="0"/>
                  </a:cxn>
                  <a:cxn ang="0">
                    <a:pos x="69" y="0"/>
                  </a:cxn>
                  <a:cxn ang="0">
                    <a:pos x="61" y="1"/>
                  </a:cxn>
                  <a:cxn ang="0">
                    <a:pos x="53" y="5"/>
                  </a:cxn>
                  <a:cxn ang="0">
                    <a:pos x="46" y="7"/>
                  </a:cxn>
                  <a:cxn ang="0">
                    <a:pos x="38" y="11"/>
                  </a:cxn>
                  <a:cxn ang="0">
                    <a:pos x="29" y="19"/>
                  </a:cxn>
                  <a:cxn ang="0">
                    <a:pos x="17" y="30"/>
                  </a:cxn>
                  <a:cxn ang="0">
                    <a:pos x="12" y="39"/>
                  </a:cxn>
                  <a:cxn ang="0">
                    <a:pos x="8" y="47"/>
                  </a:cxn>
                  <a:cxn ang="0">
                    <a:pos x="4" y="53"/>
                  </a:cxn>
                  <a:cxn ang="0">
                    <a:pos x="2" y="60"/>
                  </a:cxn>
                  <a:cxn ang="0">
                    <a:pos x="0" y="68"/>
                  </a:cxn>
                  <a:cxn ang="0">
                    <a:pos x="0" y="78"/>
                  </a:cxn>
                  <a:cxn ang="0">
                    <a:pos x="0" y="85"/>
                  </a:cxn>
                  <a:cxn ang="0">
                    <a:pos x="0" y="93"/>
                  </a:cxn>
                  <a:cxn ang="0">
                    <a:pos x="2" y="102"/>
                  </a:cxn>
                  <a:cxn ang="0">
                    <a:pos x="4" y="108"/>
                  </a:cxn>
                  <a:cxn ang="0">
                    <a:pos x="8" y="116"/>
                  </a:cxn>
                  <a:cxn ang="0">
                    <a:pos x="12" y="123"/>
                  </a:cxn>
                  <a:cxn ang="0">
                    <a:pos x="17" y="133"/>
                  </a:cxn>
                  <a:cxn ang="0">
                    <a:pos x="29" y="144"/>
                  </a:cxn>
                  <a:cxn ang="0">
                    <a:pos x="38" y="150"/>
                  </a:cxn>
                  <a:cxn ang="0">
                    <a:pos x="46" y="154"/>
                  </a:cxn>
                  <a:cxn ang="0">
                    <a:pos x="53" y="157"/>
                  </a:cxn>
                  <a:cxn ang="0">
                    <a:pos x="61" y="159"/>
                  </a:cxn>
                  <a:cxn ang="0">
                    <a:pos x="69" y="161"/>
                  </a:cxn>
                  <a:cxn ang="0">
                    <a:pos x="76" y="163"/>
                  </a:cxn>
                  <a:cxn ang="0">
                    <a:pos x="82" y="163"/>
                  </a:cxn>
                </a:cxnLst>
                <a:rect l="0" t="0" r="r" b="b"/>
                <a:pathLst>
                  <a:path w="166" h="163">
                    <a:moveTo>
                      <a:pt x="82" y="163"/>
                    </a:moveTo>
                    <a:lnTo>
                      <a:pt x="86" y="163"/>
                    </a:lnTo>
                    <a:lnTo>
                      <a:pt x="90" y="163"/>
                    </a:lnTo>
                    <a:lnTo>
                      <a:pt x="93" y="161"/>
                    </a:lnTo>
                    <a:lnTo>
                      <a:pt x="99" y="161"/>
                    </a:lnTo>
                    <a:lnTo>
                      <a:pt x="101" y="159"/>
                    </a:lnTo>
                    <a:lnTo>
                      <a:pt x="105" y="159"/>
                    </a:lnTo>
                    <a:lnTo>
                      <a:pt x="109" y="157"/>
                    </a:lnTo>
                    <a:lnTo>
                      <a:pt x="114" y="155"/>
                    </a:lnTo>
                    <a:lnTo>
                      <a:pt x="116" y="154"/>
                    </a:lnTo>
                    <a:lnTo>
                      <a:pt x="120" y="152"/>
                    </a:lnTo>
                    <a:lnTo>
                      <a:pt x="124" y="150"/>
                    </a:lnTo>
                    <a:lnTo>
                      <a:pt x="128" y="148"/>
                    </a:lnTo>
                    <a:lnTo>
                      <a:pt x="133" y="144"/>
                    </a:lnTo>
                    <a:lnTo>
                      <a:pt x="141" y="138"/>
                    </a:lnTo>
                    <a:lnTo>
                      <a:pt x="147" y="133"/>
                    </a:lnTo>
                    <a:lnTo>
                      <a:pt x="150" y="127"/>
                    </a:lnTo>
                    <a:lnTo>
                      <a:pt x="152" y="123"/>
                    </a:lnTo>
                    <a:lnTo>
                      <a:pt x="154" y="119"/>
                    </a:lnTo>
                    <a:lnTo>
                      <a:pt x="156" y="116"/>
                    </a:lnTo>
                    <a:lnTo>
                      <a:pt x="158" y="114"/>
                    </a:lnTo>
                    <a:lnTo>
                      <a:pt x="160" y="108"/>
                    </a:lnTo>
                    <a:lnTo>
                      <a:pt x="160" y="104"/>
                    </a:lnTo>
                    <a:lnTo>
                      <a:pt x="162" y="102"/>
                    </a:lnTo>
                    <a:lnTo>
                      <a:pt x="164" y="98"/>
                    </a:lnTo>
                    <a:lnTo>
                      <a:pt x="164" y="93"/>
                    </a:lnTo>
                    <a:lnTo>
                      <a:pt x="164" y="89"/>
                    </a:lnTo>
                    <a:lnTo>
                      <a:pt x="164" y="85"/>
                    </a:lnTo>
                    <a:lnTo>
                      <a:pt x="166" y="81"/>
                    </a:lnTo>
                    <a:lnTo>
                      <a:pt x="164" y="78"/>
                    </a:lnTo>
                    <a:lnTo>
                      <a:pt x="164" y="74"/>
                    </a:lnTo>
                    <a:lnTo>
                      <a:pt x="164" y="68"/>
                    </a:lnTo>
                    <a:lnTo>
                      <a:pt x="164" y="64"/>
                    </a:lnTo>
                    <a:lnTo>
                      <a:pt x="162" y="60"/>
                    </a:lnTo>
                    <a:lnTo>
                      <a:pt x="160" y="57"/>
                    </a:lnTo>
                    <a:lnTo>
                      <a:pt x="160" y="53"/>
                    </a:lnTo>
                    <a:lnTo>
                      <a:pt x="158" y="51"/>
                    </a:lnTo>
                    <a:lnTo>
                      <a:pt x="156" y="47"/>
                    </a:lnTo>
                    <a:lnTo>
                      <a:pt x="154" y="43"/>
                    </a:lnTo>
                    <a:lnTo>
                      <a:pt x="152" y="39"/>
                    </a:lnTo>
                    <a:lnTo>
                      <a:pt x="150" y="36"/>
                    </a:lnTo>
                    <a:lnTo>
                      <a:pt x="147" y="30"/>
                    </a:lnTo>
                    <a:lnTo>
                      <a:pt x="141" y="24"/>
                    </a:lnTo>
                    <a:lnTo>
                      <a:pt x="133" y="19"/>
                    </a:lnTo>
                    <a:lnTo>
                      <a:pt x="128" y="13"/>
                    </a:lnTo>
                    <a:lnTo>
                      <a:pt x="124" y="11"/>
                    </a:lnTo>
                    <a:lnTo>
                      <a:pt x="120" y="9"/>
                    </a:lnTo>
                    <a:lnTo>
                      <a:pt x="116" y="7"/>
                    </a:lnTo>
                    <a:lnTo>
                      <a:pt x="114" y="5"/>
                    </a:lnTo>
                    <a:lnTo>
                      <a:pt x="109" y="5"/>
                    </a:lnTo>
                    <a:lnTo>
                      <a:pt x="105" y="3"/>
                    </a:lnTo>
                    <a:lnTo>
                      <a:pt x="101" y="1"/>
                    </a:lnTo>
                    <a:lnTo>
                      <a:pt x="99" y="1"/>
                    </a:lnTo>
                    <a:lnTo>
                      <a:pt x="93" y="0"/>
                    </a:lnTo>
                    <a:lnTo>
                      <a:pt x="90" y="0"/>
                    </a:lnTo>
                    <a:lnTo>
                      <a:pt x="86" y="0"/>
                    </a:lnTo>
                    <a:lnTo>
                      <a:pt x="82" y="0"/>
                    </a:lnTo>
                    <a:lnTo>
                      <a:pt x="76" y="0"/>
                    </a:lnTo>
                    <a:lnTo>
                      <a:pt x="72" y="0"/>
                    </a:lnTo>
                    <a:lnTo>
                      <a:pt x="69" y="0"/>
                    </a:lnTo>
                    <a:lnTo>
                      <a:pt x="65" y="1"/>
                    </a:lnTo>
                    <a:lnTo>
                      <a:pt x="61" y="1"/>
                    </a:lnTo>
                    <a:lnTo>
                      <a:pt x="57" y="3"/>
                    </a:lnTo>
                    <a:lnTo>
                      <a:pt x="53" y="5"/>
                    </a:lnTo>
                    <a:lnTo>
                      <a:pt x="50" y="5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8" y="11"/>
                    </a:lnTo>
                    <a:lnTo>
                      <a:pt x="34" y="13"/>
                    </a:lnTo>
                    <a:lnTo>
                      <a:pt x="29" y="19"/>
                    </a:lnTo>
                    <a:lnTo>
                      <a:pt x="23" y="24"/>
                    </a:lnTo>
                    <a:lnTo>
                      <a:pt x="17" y="30"/>
                    </a:lnTo>
                    <a:lnTo>
                      <a:pt x="13" y="36"/>
                    </a:lnTo>
                    <a:lnTo>
                      <a:pt x="12" y="39"/>
                    </a:lnTo>
                    <a:lnTo>
                      <a:pt x="10" y="43"/>
                    </a:lnTo>
                    <a:lnTo>
                      <a:pt x="8" y="47"/>
                    </a:lnTo>
                    <a:lnTo>
                      <a:pt x="6" y="51"/>
                    </a:lnTo>
                    <a:lnTo>
                      <a:pt x="4" y="53"/>
                    </a:lnTo>
                    <a:lnTo>
                      <a:pt x="4" y="57"/>
                    </a:lnTo>
                    <a:lnTo>
                      <a:pt x="2" y="60"/>
                    </a:lnTo>
                    <a:lnTo>
                      <a:pt x="2" y="64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0" y="81"/>
                    </a:lnTo>
                    <a:lnTo>
                      <a:pt x="0" y="85"/>
                    </a:lnTo>
                    <a:lnTo>
                      <a:pt x="0" y="89"/>
                    </a:lnTo>
                    <a:lnTo>
                      <a:pt x="0" y="93"/>
                    </a:lnTo>
                    <a:lnTo>
                      <a:pt x="2" y="98"/>
                    </a:lnTo>
                    <a:lnTo>
                      <a:pt x="2" y="102"/>
                    </a:lnTo>
                    <a:lnTo>
                      <a:pt x="4" y="104"/>
                    </a:lnTo>
                    <a:lnTo>
                      <a:pt x="4" y="108"/>
                    </a:lnTo>
                    <a:lnTo>
                      <a:pt x="6" y="114"/>
                    </a:lnTo>
                    <a:lnTo>
                      <a:pt x="8" y="116"/>
                    </a:lnTo>
                    <a:lnTo>
                      <a:pt x="10" y="119"/>
                    </a:lnTo>
                    <a:lnTo>
                      <a:pt x="12" y="123"/>
                    </a:lnTo>
                    <a:lnTo>
                      <a:pt x="13" y="127"/>
                    </a:lnTo>
                    <a:lnTo>
                      <a:pt x="17" y="133"/>
                    </a:lnTo>
                    <a:lnTo>
                      <a:pt x="23" y="138"/>
                    </a:lnTo>
                    <a:lnTo>
                      <a:pt x="29" y="144"/>
                    </a:lnTo>
                    <a:lnTo>
                      <a:pt x="34" y="148"/>
                    </a:lnTo>
                    <a:lnTo>
                      <a:pt x="38" y="150"/>
                    </a:lnTo>
                    <a:lnTo>
                      <a:pt x="42" y="152"/>
                    </a:lnTo>
                    <a:lnTo>
                      <a:pt x="46" y="154"/>
                    </a:lnTo>
                    <a:lnTo>
                      <a:pt x="50" y="155"/>
                    </a:lnTo>
                    <a:lnTo>
                      <a:pt x="53" y="157"/>
                    </a:lnTo>
                    <a:lnTo>
                      <a:pt x="57" y="159"/>
                    </a:lnTo>
                    <a:lnTo>
                      <a:pt x="61" y="159"/>
                    </a:lnTo>
                    <a:lnTo>
                      <a:pt x="65" y="161"/>
                    </a:lnTo>
                    <a:lnTo>
                      <a:pt x="69" y="161"/>
                    </a:lnTo>
                    <a:lnTo>
                      <a:pt x="72" y="163"/>
                    </a:lnTo>
                    <a:lnTo>
                      <a:pt x="76" y="163"/>
                    </a:lnTo>
                    <a:lnTo>
                      <a:pt x="82" y="163"/>
                    </a:lnTo>
                    <a:lnTo>
                      <a:pt x="82" y="16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1"/>
              <p:cNvSpPr>
                <a:spLocks/>
              </p:cNvSpPr>
              <p:nvPr/>
            </p:nvSpPr>
            <p:spPr bwMode="auto">
              <a:xfrm>
                <a:off x="8162926" y="2690813"/>
                <a:ext cx="95250" cy="95250"/>
              </a:xfrm>
              <a:custGeom>
                <a:avLst/>
                <a:gdLst/>
                <a:ahLst/>
                <a:cxnLst>
                  <a:cxn ang="0">
                    <a:pos x="65" y="119"/>
                  </a:cxn>
                  <a:cxn ang="0">
                    <a:pos x="76" y="116"/>
                  </a:cxn>
                  <a:cxn ang="0">
                    <a:pos x="88" y="112"/>
                  </a:cxn>
                  <a:cxn ang="0">
                    <a:pos x="97" y="104"/>
                  </a:cxn>
                  <a:cxn ang="0">
                    <a:pos x="105" y="97"/>
                  </a:cxn>
                  <a:cxn ang="0">
                    <a:pos x="111" y="87"/>
                  </a:cxn>
                  <a:cxn ang="0">
                    <a:pos x="116" y="76"/>
                  </a:cxn>
                  <a:cxn ang="0">
                    <a:pos x="118" y="64"/>
                  </a:cxn>
                  <a:cxn ang="0">
                    <a:pos x="118" y="53"/>
                  </a:cxn>
                  <a:cxn ang="0">
                    <a:pos x="116" y="40"/>
                  </a:cxn>
                  <a:cxn ang="0">
                    <a:pos x="111" y="30"/>
                  </a:cxn>
                  <a:cxn ang="0">
                    <a:pos x="105" y="21"/>
                  </a:cxn>
                  <a:cxn ang="0">
                    <a:pos x="97" y="13"/>
                  </a:cxn>
                  <a:cxn ang="0">
                    <a:pos x="88" y="5"/>
                  </a:cxn>
                  <a:cxn ang="0">
                    <a:pos x="76" y="2"/>
                  </a:cxn>
                  <a:cxn ang="0">
                    <a:pos x="65" y="0"/>
                  </a:cxn>
                  <a:cxn ang="0">
                    <a:pos x="53" y="0"/>
                  </a:cxn>
                  <a:cxn ang="0">
                    <a:pos x="42" y="2"/>
                  </a:cxn>
                  <a:cxn ang="0">
                    <a:pos x="31" y="5"/>
                  </a:cxn>
                  <a:cxn ang="0">
                    <a:pos x="21" y="13"/>
                  </a:cxn>
                  <a:cxn ang="0">
                    <a:pos x="14" y="21"/>
                  </a:cxn>
                  <a:cxn ang="0">
                    <a:pos x="8" y="30"/>
                  </a:cxn>
                  <a:cxn ang="0">
                    <a:pos x="2" y="40"/>
                  </a:cxn>
                  <a:cxn ang="0">
                    <a:pos x="0" y="53"/>
                  </a:cxn>
                  <a:cxn ang="0">
                    <a:pos x="0" y="64"/>
                  </a:cxn>
                  <a:cxn ang="0">
                    <a:pos x="2" y="76"/>
                  </a:cxn>
                  <a:cxn ang="0">
                    <a:pos x="8" y="87"/>
                  </a:cxn>
                  <a:cxn ang="0">
                    <a:pos x="14" y="97"/>
                  </a:cxn>
                  <a:cxn ang="0">
                    <a:pos x="21" y="104"/>
                  </a:cxn>
                  <a:cxn ang="0">
                    <a:pos x="31" y="112"/>
                  </a:cxn>
                  <a:cxn ang="0">
                    <a:pos x="42" y="116"/>
                  </a:cxn>
                  <a:cxn ang="0">
                    <a:pos x="53" y="119"/>
                  </a:cxn>
                  <a:cxn ang="0">
                    <a:pos x="61" y="119"/>
                  </a:cxn>
                </a:cxnLst>
                <a:rect l="0" t="0" r="r" b="b"/>
                <a:pathLst>
                  <a:path w="120" h="119">
                    <a:moveTo>
                      <a:pt x="61" y="119"/>
                    </a:moveTo>
                    <a:lnTo>
                      <a:pt x="65" y="119"/>
                    </a:lnTo>
                    <a:lnTo>
                      <a:pt x="71" y="118"/>
                    </a:lnTo>
                    <a:lnTo>
                      <a:pt x="76" y="116"/>
                    </a:lnTo>
                    <a:lnTo>
                      <a:pt x="82" y="114"/>
                    </a:lnTo>
                    <a:lnTo>
                      <a:pt x="88" y="112"/>
                    </a:lnTo>
                    <a:lnTo>
                      <a:pt x="92" y="108"/>
                    </a:lnTo>
                    <a:lnTo>
                      <a:pt x="97" y="104"/>
                    </a:lnTo>
                    <a:lnTo>
                      <a:pt x="101" y="100"/>
                    </a:lnTo>
                    <a:lnTo>
                      <a:pt x="105" y="97"/>
                    </a:lnTo>
                    <a:lnTo>
                      <a:pt x="109" y="91"/>
                    </a:lnTo>
                    <a:lnTo>
                      <a:pt x="111" y="87"/>
                    </a:lnTo>
                    <a:lnTo>
                      <a:pt x="114" y="81"/>
                    </a:lnTo>
                    <a:lnTo>
                      <a:pt x="116" y="76"/>
                    </a:lnTo>
                    <a:lnTo>
                      <a:pt x="118" y="70"/>
                    </a:lnTo>
                    <a:lnTo>
                      <a:pt x="118" y="64"/>
                    </a:lnTo>
                    <a:lnTo>
                      <a:pt x="120" y="59"/>
                    </a:lnTo>
                    <a:lnTo>
                      <a:pt x="118" y="53"/>
                    </a:lnTo>
                    <a:lnTo>
                      <a:pt x="118" y="45"/>
                    </a:lnTo>
                    <a:lnTo>
                      <a:pt x="116" y="40"/>
                    </a:lnTo>
                    <a:lnTo>
                      <a:pt x="114" y="36"/>
                    </a:lnTo>
                    <a:lnTo>
                      <a:pt x="111" y="30"/>
                    </a:lnTo>
                    <a:lnTo>
                      <a:pt x="109" y="24"/>
                    </a:lnTo>
                    <a:lnTo>
                      <a:pt x="105" y="21"/>
                    </a:lnTo>
                    <a:lnTo>
                      <a:pt x="101" y="17"/>
                    </a:lnTo>
                    <a:lnTo>
                      <a:pt x="97" y="13"/>
                    </a:lnTo>
                    <a:lnTo>
                      <a:pt x="92" y="9"/>
                    </a:lnTo>
                    <a:lnTo>
                      <a:pt x="88" y="5"/>
                    </a:lnTo>
                    <a:lnTo>
                      <a:pt x="82" y="3"/>
                    </a:lnTo>
                    <a:lnTo>
                      <a:pt x="76" y="2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1" y="0"/>
                    </a:lnTo>
                    <a:lnTo>
                      <a:pt x="53" y="0"/>
                    </a:lnTo>
                    <a:lnTo>
                      <a:pt x="48" y="0"/>
                    </a:lnTo>
                    <a:lnTo>
                      <a:pt x="42" y="2"/>
                    </a:lnTo>
                    <a:lnTo>
                      <a:pt x="36" y="3"/>
                    </a:lnTo>
                    <a:lnTo>
                      <a:pt x="31" y="5"/>
                    </a:lnTo>
                    <a:lnTo>
                      <a:pt x="27" y="9"/>
                    </a:lnTo>
                    <a:lnTo>
                      <a:pt x="21" y="13"/>
                    </a:lnTo>
                    <a:lnTo>
                      <a:pt x="17" y="17"/>
                    </a:lnTo>
                    <a:lnTo>
                      <a:pt x="14" y="21"/>
                    </a:lnTo>
                    <a:lnTo>
                      <a:pt x="12" y="24"/>
                    </a:lnTo>
                    <a:lnTo>
                      <a:pt x="8" y="30"/>
                    </a:lnTo>
                    <a:lnTo>
                      <a:pt x="6" y="36"/>
                    </a:lnTo>
                    <a:lnTo>
                      <a:pt x="2" y="40"/>
                    </a:lnTo>
                    <a:lnTo>
                      <a:pt x="2" y="45"/>
                    </a:lnTo>
                    <a:lnTo>
                      <a:pt x="0" y="53"/>
                    </a:lnTo>
                    <a:lnTo>
                      <a:pt x="0" y="59"/>
                    </a:lnTo>
                    <a:lnTo>
                      <a:pt x="0" y="64"/>
                    </a:lnTo>
                    <a:lnTo>
                      <a:pt x="2" y="70"/>
                    </a:lnTo>
                    <a:lnTo>
                      <a:pt x="2" y="76"/>
                    </a:lnTo>
                    <a:lnTo>
                      <a:pt x="6" y="81"/>
                    </a:lnTo>
                    <a:lnTo>
                      <a:pt x="8" y="87"/>
                    </a:lnTo>
                    <a:lnTo>
                      <a:pt x="12" y="91"/>
                    </a:lnTo>
                    <a:lnTo>
                      <a:pt x="14" y="97"/>
                    </a:lnTo>
                    <a:lnTo>
                      <a:pt x="17" y="100"/>
                    </a:lnTo>
                    <a:lnTo>
                      <a:pt x="21" y="104"/>
                    </a:lnTo>
                    <a:lnTo>
                      <a:pt x="27" y="108"/>
                    </a:lnTo>
                    <a:lnTo>
                      <a:pt x="31" y="112"/>
                    </a:lnTo>
                    <a:lnTo>
                      <a:pt x="36" y="114"/>
                    </a:lnTo>
                    <a:lnTo>
                      <a:pt x="42" y="116"/>
                    </a:lnTo>
                    <a:lnTo>
                      <a:pt x="48" y="118"/>
                    </a:lnTo>
                    <a:lnTo>
                      <a:pt x="53" y="119"/>
                    </a:lnTo>
                    <a:lnTo>
                      <a:pt x="61" y="119"/>
                    </a:lnTo>
                    <a:lnTo>
                      <a:pt x="61" y="11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32"/>
              <p:cNvSpPr>
                <a:spLocks/>
              </p:cNvSpPr>
              <p:nvPr/>
            </p:nvSpPr>
            <p:spPr bwMode="auto">
              <a:xfrm>
                <a:off x="8174038" y="2690813"/>
                <a:ext cx="74613" cy="98425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84" y="0"/>
                  </a:cxn>
                  <a:cxn ang="0">
                    <a:pos x="94" y="15"/>
                  </a:cxn>
                  <a:cxn ang="0">
                    <a:pos x="16" y="123"/>
                  </a:cxn>
                  <a:cxn ang="0">
                    <a:pos x="0" y="112"/>
                  </a:cxn>
                  <a:cxn ang="0">
                    <a:pos x="0" y="112"/>
                  </a:cxn>
                </a:cxnLst>
                <a:rect l="0" t="0" r="r" b="b"/>
                <a:pathLst>
                  <a:path w="94" h="123">
                    <a:moveTo>
                      <a:pt x="0" y="112"/>
                    </a:moveTo>
                    <a:lnTo>
                      <a:pt x="84" y="0"/>
                    </a:lnTo>
                    <a:lnTo>
                      <a:pt x="94" y="15"/>
                    </a:lnTo>
                    <a:lnTo>
                      <a:pt x="16" y="123"/>
                    </a:lnTo>
                    <a:lnTo>
                      <a:pt x="0" y="112"/>
                    </a:lnTo>
                    <a:lnTo>
                      <a:pt x="0" y="1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52" name="Oval 51"/>
          <p:cNvSpPr/>
          <p:nvPr/>
        </p:nvSpPr>
        <p:spPr>
          <a:xfrm rot="5400000">
            <a:off x="6133878" y="2716602"/>
            <a:ext cx="2411786" cy="2411786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1" name="Straight Connector 60"/>
          <p:cNvCxnSpPr/>
          <p:nvPr/>
        </p:nvCxnSpPr>
        <p:spPr>
          <a:xfrm>
            <a:off x="7340274" y="3922120"/>
            <a:ext cx="120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93" y="1464323"/>
            <a:ext cx="8064896" cy="4846320"/>
          </a:xfrm>
        </p:spPr>
        <p:txBody>
          <a:bodyPr>
            <a:normAutofit/>
          </a:bodyPr>
          <a:lstStyle/>
          <a:p>
            <a:r>
              <a:rPr lang="en-GB" sz="2400" dirty="0"/>
              <a:t>Draw a pie chart to show the favourite colour of 60 year 7 pupils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H="1" flipV="1">
            <a:off x="7079244" y="2741416"/>
            <a:ext cx="252000" cy="11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935228" y="2111946"/>
            <a:ext cx="36000" cy="36000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5732799" y="2970141"/>
            <a:ext cx="36000" cy="36000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9" name="Picture 4" descr="http://www.tts-group.co.uk/_rmvirtual/media/tts/images/legacy/TTS/MWRULER30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1375" t="45359" r="1034" b="45019"/>
          <a:stretch>
            <a:fillRect/>
          </a:stretch>
        </p:blipFill>
        <p:spPr bwMode="auto">
          <a:xfrm rot="12600000" flipH="1">
            <a:off x="4741233" y="3960394"/>
            <a:ext cx="5112568" cy="504056"/>
          </a:xfrm>
          <a:prstGeom prst="rect">
            <a:avLst/>
          </a:prstGeom>
          <a:noFill/>
        </p:spPr>
      </p:pic>
      <p:cxnSp>
        <p:nvCxnSpPr>
          <p:cNvPr id="70" name="Straight Connector 69"/>
          <p:cNvCxnSpPr/>
          <p:nvPr/>
        </p:nvCxnSpPr>
        <p:spPr>
          <a:xfrm flipH="1" flipV="1">
            <a:off x="6279205" y="3330181"/>
            <a:ext cx="1056788" cy="58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359325" y="3120507"/>
            <a:ext cx="54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357563" y="3120507"/>
            <a:ext cx="760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Green</a:t>
            </a:r>
          </a:p>
        </p:txBody>
      </p:sp>
      <p:grpSp>
        <p:nvGrpSpPr>
          <p:cNvPr id="48" name="Group 55"/>
          <p:cNvGrpSpPr/>
          <p:nvPr/>
        </p:nvGrpSpPr>
        <p:grpSpPr>
          <a:xfrm>
            <a:off x="7261968" y="3844692"/>
            <a:ext cx="155606" cy="155606"/>
            <a:chOff x="6592416" y="5161384"/>
            <a:chExt cx="144016" cy="14401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6592416" y="5161384"/>
              <a:ext cx="144016" cy="144016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6592416" y="5161384"/>
              <a:ext cx="144016" cy="144016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Oval 75"/>
          <p:cNvSpPr/>
          <p:nvPr/>
        </p:nvSpPr>
        <p:spPr>
          <a:xfrm>
            <a:off x="7520299" y="5719145"/>
            <a:ext cx="36000" cy="36000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7" name="Picture 4" descr="http://www.tts-group.co.uk/_rmvirtual/media/tts/images/legacy/TTS/MWRULER30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1375" t="45359" r="1034" b="45019"/>
          <a:stretch>
            <a:fillRect/>
          </a:stretch>
        </p:blipFill>
        <p:spPr bwMode="auto">
          <a:xfrm rot="5040000" flipH="1">
            <a:off x="4545663" y="3996943"/>
            <a:ext cx="5112568" cy="504056"/>
          </a:xfrm>
          <a:prstGeom prst="rect">
            <a:avLst/>
          </a:prstGeom>
          <a:noFill/>
        </p:spPr>
      </p:pic>
      <p:cxnSp>
        <p:nvCxnSpPr>
          <p:cNvPr id="78" name="Straight Connector 77"/>
          <p:cNvCxnSpPr/>
          <p:nvPr/>
        </p:nvCxnSpPr>
        <p:spPr>
          <a:xfrm>
            <a:off x="7333925" y="3925295"/>
            <a:ext cx="108000" cy="1211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://www.tts-group.co.uk/_rmvirtual/media/tts/images/legacy/TTS/MWRULER30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1375" t="45359" r="1034" b="45019"/>
          <a:stretch>
            <a:fillRect/>
          </a:stretch>
        </p:blipFill>
        <p:spPr bwMode="auto">
          <a:xfrm rot="15480000" flipH="1">
            <a:off x="4588833" y="4053149"/>
            <a:ext cx="5112568" cy="504056"/>
          </a:xfrm>
          <a:prstGeom prst="rect">
            <a:avLst/>
          </a:prstGeom>
          <a:noFill/>
        </p:spPr>
      </p:pic>
      <p:sp>
        <p:nvSpPr>
          <p:cNvPr id="82" name="TextBox 81"/>
          <p:cNvSpPr txBox="1"/>
          <p:nvPr/>
        </p:nvSpPr>
        <p:spPr>
          <a:xfrm>
            <a:off x="6364175" y="3984603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Blue</a:t>
            </a:r>
          </a:p>
        </p:txBody>
      </p:sp>
      <p:sp>
        <p:nvSpPr>
          <p:cNvPr id="83" name="Oval 82"/>
          <p:cNvSpPr/>
          <p:nvPr/>
        </p:nvSpPr>
        <p:spPr>
          <a:xfrm>
            <a:off x="8348387" y="5424763"/>
            <a:ext cx="36000" cy="36000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4" name="Straight Connector 83"/>
          <p:cNvCxnSpPr/>
          <p:nvPr/>
        </p:nvCxnSpPr>
        <p:spPr>
          <a:xfrm>
            <a:off x="7344467" y="3918945"/>
            <a:ext cx="662930" cy="1001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 rot="20668089">
            <a:off x="7308071" y="4276488"/>
            <a:ext cx="461665" cy="6952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GB" dirty="0"/>
              <a:t>Yellow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575349" y="3984603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Other</a:t>
            </a:r>
          </a:p>
        </p:txBody>
      </p:sp>
      <p:sp>
        <p:nvSpPr>
          <p:cNvPr id="72" name="Rounded Rectangle 7">
            <a:extLst>
              <a:ext uri="{FF2B5EF4-FFF2-40B4-BE49-F238E27FC236}">
                <a16:creationId xmlns:a16="http://schemas.microsoft.com/office/drawing/2014/main" id="{2066F1BE-EC6B-4282-8DC0-237553597B38}"/>
              </a:ext>
            </a:extLst>
          </p:cNvPr>
          <p:cNvSpPr/>
          <p:nvPr/>
        </p:nvSpPr>
        <p:spPr>
          <a:xfrm>
            <a:off x="334989" y="1345122"/>
            <a:ext cx="11232741" cy="51846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2652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2" grpId="0" animBg="1"/>
      <p:bldP spid="68" grpId="0" animBg="1"/>
      <p:bldP spid="73" grpId="0"/>
      <p:bldP spid="74" grpId="0"/>
      <p:bldP spid="76" grpId="0" animBg="1"/>
      <p:bldP spid="82" grpId="0"/>
      <p:bldP spid="83" grpId="0" animBg="1"/>
      <p:bldP spid="86" grpId="0"/>
      <p:bldP spid="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ie 84"/>
          <p:cNvSpPr/>
          <p:nvPr/>
        </p:nvSpPr>
        <p:spPr>
          <a:xfrm>
            <a:off x="6035798" y="2757276"/>
            <a:ext cx="2412000" cy="2412000"/>
          </a:xfrm>
          <a:prstGeom prst="pie">
            <a:avLst>
              <a:gd name="adj1" fmla="val 21555130"/>
              <a:gd name="adj2" fmla="val 3346012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Pie 80"/>
          <p:cNvSpPr/>
          <p:nvPr/>
        </p:nvSpPr>
        <p:spPr>
          <a:xfrm>
            <a:off x="6035798" y="2757276"/>
            <a:ext cx="2412000" cy="2412000"/>
          </a:xfrm>
          <a:prstGeom prst="pie">
            <a:avLst>
              <a:gd name="adj1" fmla="val 3401052"/>
              <a:gd name="adj2" fmla="val 5068716"/>
            </a:avLst>
          </a:prstGeom>
          <a:solidFill>
            <a:srgbClr val="FFFF4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Pie 79"/>
          <p:cNvSpPr/>
          <p:nvPr/>
        </p:nvSpPr>
        <p:spPr>
          <a:xfrm>
            <a:off x="6043749" y="2757276"/>
            <a:ext cx="2412000" cy="2412000"/>
          </a:xfrm>
          <a:prstGeom prst="pie">
            <a:avLst>
              <a:gd name="adj1" fmla="val 5138327"/>
              <a:gd name="adj2" fmla="val 12511821"/>
            </a:avLst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Pie 78"/>
          <p:cNvSpPr/>
          <p:nvPr/>
        </p:nvSpPr>
        <p:spPr>
          <a:xfrm>
            <a:off x="6043749" y="2765227"/>
            <a:ext cx="2412000" cy="2412000"/>
          </a:xfrm>
          <a:prstGeom prst="pie">
            <a:avLst>
              <a:gd name="adj1" fmla="val 12579158"/>
              <a:gd name="adj2" fmla="val 1542969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Pie 71"/>
          <p:cNvSpPr/>
          <p:nvPr/>
        </p:nvSpPr>
        <p:spPr>
          <a:xfrm>
            <a:off x="6043749" y="2763227"/>
            <a:ext cx="2412000" cy="2412000"/>
          </a:xfrm>
          <a:prstGeom prst="pie">
            <a:avLst>
              <a:gd name="adj1" fmla="val 15492304"/>
              <a:gd name="adj2" fmla="val 21546451"/>
            </a:avLst>
          </a:prstGeom>
          <a:solidFill>
            <a:srgbClr val="EB5347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389" y="222271"/>
            <a:ext cx="7239000" cy="1143000"/>
          </a:xfrm>
        </p:spPr>
        <p:txBody>
          <a:bodyPr/>
          <a:lstStyle/>
          <a:p>
            <a:r>
              <a:rPr lang="en-GB" u="sng" dirty="0"/>
              <a:t>Drawing Pie charts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651261" y="2513807"/>
          <a:ext cx="3096344" cy="2595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102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18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66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360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ahoma" pitchFamily="34" charset="0"/>
                        </a:rPr>
                        <a:t>°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" name="Oval 51"/>
          <p:cNvSpPr/>
          <p:nvPr/>
        </p:nvSpPr>
        <p:spPr>
          <a:xfrm rot="5400000">
            <a:off x="6042438" y="2761566"/>
            <a:ext cx="2411786" cy="24117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1" name="Straight Connector 60"/>
          <p:cNvCxnSpPr/>
          <p:nvPr/>
        </p:nvCxnSpPr>
        <p:spPr>
          <a:xfrm>
            <a:off x="7248834" y="3967084"/>
            <a:ext cx="120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9253" y="1509287"/>
            <a:ext cx="8064896" cy="4846320"/>
          </a:xfrm>
        </p:spPr>
        <p:txBody>
          <a:bodyPr>
            <a:normAutofit/>
          </a:bodyPr>
          <a:lstStyle/>
          <a:p>
            <a:r>
              <a:rPr lang="en-GB" sz="2400" dirty="0"/>
              <a:t>Draw a pie chart to show the favourite colour of 60 year 7 pupils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H="1" flipV="1">
            <a:off x="6987804" y="2786380"/>
            <a:ext cx="252000" cy="11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 flipV="1">
            <a:off x="6187765" y="3375145"/>
            <a:ext cx="1056788" cy="586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267885" y="3165471"/>
            <a:ext cx="54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266123" y="3165471"/>
            <a:ext cx="760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Green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7242485" y="3970259"/>
            <a:ext cx="108000" cy="1211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272735" y="4029567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Blue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7253027" y="3963909"/>
            <a:ext cx="662930" cy="1001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 rot="20668089">
            <a:off x="7216631" y="4321452"/>
            <a:ext cx="461665" cy="6952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GB" dirty="0"/>
              <a:t>Yellow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483909" y="4029567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Other</a:t>
            </a:r>
          </a:p>
        </p:txBody>
      </p:sp>
      <p:sp>
        <p:nvSpPr>
          <p:cNvPr id="23" name="Rounded Rectangle 7">
            <a:extLst>
              <a:ext uri="{FF2B5EF4-FFF2-40B4-BE49-F238E27FC236}">
                <a16:creationId xmlns:a16="http://schemas.microsoft.com/office/drawing/2014/main" id="{712D1379-AB14-4190-830E-D8B4042D5973}"/>
              </a:ext>
            </a:extLst>
          </p:cNvPr>
          <p:cNvSpPr/>
          <p:nvPr/>
        </p:nvSpPr>
        <p:spPr>
          <a:xfrm>
            <a:off x="322463" y="1220947"/>
            <a:ext cx="11232741" cy="48463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877007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C52EC18-9289-4ECE-9B1E-3EBB163C0FC5}"/>
</file>

<file path=customXml/itemProps2.xml><?xml version="1.0" encoding="utf-8"?>
<ds:datastoreItem xmlns:ds="http://schemas.openxmlformats.org/officeDocument/2006/customXml" ds:itemID="{C769BFFE-59A7-4542-B398-6949F992A913}"/>
</file>

<file path=customXml/itemProps3.xml><?xml version="1.0" encoding="utf-8"?>
<ds:datastoreItem xmlns:ds="http://schemas.openxmlformats.org/officeDocument/2006/customXml" ds:itemID="{4531F6C6-D8F1-4D70-A4A8-05C7CA19A957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498</Words>
  <Application>Microsoft Office PowerPoint</Application>
  <PresentationFormat>Widescreen</PresentationFormat>
  <Paragraphs>130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Wingdings 2</vt:lpstr>
      <vt:lpstr>Office Theme</vt:lpstr>
      <vt:lpstr>PowerPoint Presentation</vt:lpstr>
      <vt:lpstr>Charts, Graphs and Data</vt:lpstr>
      <vt:lpstr>Pie charts</vt:lpstr>
      <vt:lpstr>PowerPoint Presentation</vt:lpstr>
      <vt:lpstr>Pie charts</vt:lpstr>
      <vt:lpstr>PowerPoint Presentation</vt:lpstr>
      <vt:lpstr>Drawing Pie charts</vt:lpstr>
      <vt:lpstr>Drawing Pie charts</vt:lpstr>
      <vt:lpstr>Drawing Pie charts</vt:lpstr>
      <vt:lpstr>Exam style questions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Bouderballah</dc:creator>
  <cp:lastModifiedBy>Sarah Bouderballah</cp:lastModifiedBy>
  <cp:revision>1</cp:revision>
  <dcterms:created xsi:type="dcterms:W3CDTF">2023-08-23T11:45:13Z</dcterms:created>
  <dcterms:modified xsi:type="dcterms:W3CDTF">2023-08-23T11:55:04Z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