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9" r:id="rId6"/>
    <p:sldId id="260" r:id="rId7"/>
    <p:sldId id="261" r:id="rId8"/>
    <p:sldId id="262" r:id="rId9"/>
    <p:sldId id="265" r:id="rId10"/>
    <p:sldId id="263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AD97620-B9DD-4ECE-93C0-67A7B9EADCD8}" v="559" dt="2021-07-08T13:29:31.50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reth Maybury-Davey" userId="bdcc6187-3eee-4ff2-982b-2a382feb7839" providerId="ADAL" clId="{DAD97620-B9DD-4ECE-93C0-67A7B9EADCD8}"/>
    <pc:docChg chg="undo custSel addSld delSld modSld">
      <pc:chgData name="Gareth Maybury-Davey" userId="bdcc6187-3eee-4ff2-982b-2a382feb7839" providerId="ADAL" clId="{DAD97620-B9DD-4ECE-93C0-67A7B9EADCD8}" dt="2021-07-08T15:03:10.952" v="2628" actId="403"/>
      <pc:docMkLst>
        <pc:docMk/>
      </pc:docMkLst>
      <pc:sldChg chg="addSp delSp modSp mod">
        <pc:chgData name="Gareth Maybury-Davey" userId="bdcc6187-3eee-4ff2-982b-2a382feb7839" providerId="ADAL" clId="{DAD97620-B9DD-4ECE-93C0-67A7B9EADCD8}" dt="2021-07-08T13:29:53.324" v="2618" actId="20577"/>
        <pc:sldMkLst>
          <pc:docMk/>
          <pc:sldMk cId="2751638297" sldId="257"/>
        </pc:sldMkLst>
        <pc:spChg chg="add del mod">
          <ac:chgData name="Gareth Maybury-Davey" userId="bdcc6187-3eee-4ff2-982b-2a382feb7839" providerId="ADAL" clId="{DAD97620-B9DD-4ECE-93C0-67A7B9EADCD8}" dt="2021-07-08T13:03:23.593" v="2511"/>
          <ac:spMkLst>
            <pc:docMk/>
            <pc:sldMk cId="2751638297" sldId="257"/>
            <ac:spMk id="2" creationId="{00000000-0000-0000-0000-000000000000}"/>
          </ac:spMkLst>
        </pc:spChg>
        <pc:spChg chg="add mod">
          <ac:chgData name="Gareth Maybury-Davey" userId="bdcc6187-3eee-4ff2-982b-2a382feb7839" providerId="ADAL" clId="{DAD97620-B9DD-4ECE-93C0-67A7B9EADCD8}" dt="2021-07-08T13:27:53.357" v="2529" actId="1076"/>
          <ac:spMkLst>
            <pc:docMk/>
            <pc:sldMk cId="2751638297" sldId="257"/>
            <ac:spMk id="3" creationId="{B8E8F316-8B44-4054-912B-BB334FE625F1}"/>
          </ac:spMkLst>
        </pc:spChg>
        <pc:spChg chg="mod">
          <ac:chgData name="Gareth Maybury-Davey" userId="bdcc6187-3eee-4ff2-982b-2a382feb7839" providerId="ADAL" clId="{DAD97620-B9DD-4ECE-93C0-67A7B9EADCD8}" dt="2021-07-07T13:38:20.019" v="71" actId="12"/>
          <ac:spMkLst>
            <pc:docMk/>
            <pc:sldMk cId="2751638297" sldId="257"/>
            <ac:spMk id="4" creationId="{00000000-0000-0000-0000-000000000000}"/>
          </ac:spMkLst>
        </pc:spChg>
        <pc:spChg chg="mod">
          <ac:chgData name="Gareth Maybury-Davey" userId="bdcc6187-3eee-4ff2-982b-2a382feb7839" providerId="ADAL" clId="{DAD97620-B9DD-4ECE-93C0-67A7B9EADCD8}" dt="2021-07-07T13:38:26.028" v="72" actId="14100"/>
          <ac:spMkLst>
            <pc:docMk/>
            <pc:sldMk cId="2751638297" sldId="257"/>
            <ac:spMk id="5" creationId="{00000000-0000-0000-0000-000000000000}"/>
          </ac:spMkLst>
        </pc:spChg>
        <pc:spChg chg="mod">
          <ac:chgData name="Gareth Maybury-Davey" userId="bdcc6187-3eee-4ff2-982b-2a382feb7839" providerId="ADAL" clId="{DAD97620-B9DD-4ECE-93C0-67A7B9EADCD8}" dt="2021-07-07T13:38:29.385" v="73" actId="14100"/>
          <ac:spMkLst>
            <pc:docMk/>
            <pc:sldMk cId="2751638297" sldId="257"/>
            <ac:spMk id="6" creationId="{00000000-0000-0000-0000-000000000000}"/>
          </ac:spMkLst>
        </pc:spChg>
        <pc:spChg chg="add mod">
          <ac:chgData name="Gareth Maybury-Davey" userId="bdcc6187-3eee-4ff2-982b-2a382feb7839" providerId="ADAL" clId="{DAD97620-B9DD-4ECE-93C0-67A7B9EADCD8}" dt="2021-07-08T13:03:37.937" v="2523" actId="1076"/>
          <ac:spMkLst>
            <pc:docMk/>
            <pc:sldMk cId="2751638297" sldId="257"/>
            <ac:spMk id="8" creationId="{6982F570-0040-486F-AB35-F91416B65418}"/>
          </ac:spMkLst>
        </pc:spChg>
        <pc:spChg chg="add mod">
          <ac:chgData name="Gareth Maybury-Davey" userId="bdcc6187-3eee-4ff2-982b-2a382feb7839" providerId="ADAL" clId="{DAD97620-B9DD-4ECE-93C0-67A7B9EADCD8}" dt="2021-07-08T13:03:32.993" v="2522" actId="1076"/>
          <ac:spMkLst>
            <pc:docMk/>
            <pc:sldMk cId="2751638297" sldId="257"/>
            <ac:spMk id="9" creationId="{155D1C34-4E4D-4305-85CD-7F5FE6436CD4}"/>
          </ac:spMkLst>
        </pc:spChg>
        <pc:spChg chg="mod">
          <ac:chgData name="Gareth Maybury-Davey" userId="bdcc6187-3eee-4ff2-982b-2a382feb7839" providerId="ADAL" clId="{DAD97620-B9DD-4ECE-93C0-67A7B9EADCD8}" dt="2021-07-08T12:33:37.769" v="2273"/>
          <ac:spMkLst>
            <pc:docMk/>
            <pc:sldMk cId="2751638297" sldId="257"/>
            <ac:spMk id="12" creationId="{00000000-0000-0000-0000-000000000000}"/>
          </ac:spMkLst>
        </pc:spChg>
        <pc:spChg chg="add del mod">
          <ac:chgData name="Gareth Maybury-Davey" userId="bdcc6187-3eee-4ff2-982b-2a382feb7839" providerId="ADAL" clId="{DAD97620-B9DD-4ECE-93C0-67A7B9EADCD8}" dt="2021-07-08T13:03:23.584" v="2509" actId="478"/>
          <ac:spMkLst>
            <pc:docMk/>
            <pc:sldMk cId="2751638297" sldId="257"/>
            <ac:spMk id="13" creationId="{4C139336-B1A1-429E-9709-140E51B423C4}"/>
          </ac:spMkLst>
        </pc:spChg>
        <pc:spChg chg="add mod">
          <ac:chgData name="Gareth Maybury-Davey" userId="bdcc6187-3eee-4ff2-982b-2a382feb7839" providerId="ADAL" clId="{DAD97620-B9DD-4ECE-93C0-67A7B9EADCD8}" dt="2021-07-08T13:28:08.371" v="2537" actId="1076"/>
          <ac:spMkLst>
            <pc:docMk/>
            <pc:sldMk cId="2751638297" sldId="257"/>
            <ac:spMk id="14" creationId="{45B5B0EC-B751-4112-96E9-91D9A1D6F5A2}"/>
          </ac:spMkLst>
        </pc:spChg>
        <pc:spChg chg="add mod">
          <ac:chgData name="Gareth Maybury-Davey" userId="bdcc6187-3eee-4ff2-982b-2a382feb7839" providerId="ADAL" clId="{DAD97620-B9DD-4ECE-93C0-67A7B9EADCD8}" dt="2021-07-08T13:28:16.186" v="2541" actId="20577"/>
          <ac:spMkLst>
            <pc:docMk/>
            <pc:sldMk cId="2751638297" sldId="257"/>
            <ac:spMk id="15" creationId="{33AA66D4-3E36-49F0-BC34-C12E7DC9EF93}"/>
          </ac:spMkLst>
        </pc:spChg>
        <pc:spChg chg="add mod">
          <ac:chgData name="Gareth Maybury-Davey" userId="bdcc6187-3eee-4ff2-982b-2a382feb7839" providerId="ADAL" clId="{DAD97620-B9DD-4ECE-93C0-67A7B9EADCD8}" dt="2021-07-08T13:29:27.565" v="2549" actId="20577"/>
          <ac:spMkLst>
            <pc:docMk/>
            <pc:sldMk cId="2751638297" sldId="257"/>
            <ac:spMk id="17" creationId="{70B183B4-F80C-4E70-904C-E4547D7D0AB5}"/>
          </ac:spMkLst>
        </pc:spChg>
        <pc:spChg chg="add mod">
          <ac:chgData name="Gareth Maybury-Davey" userId="bdcc6187-3eee-4ff2-982b-2a382feb7839" providerId="ADAL" clId="{DAD97620-B9DD-4ECE-93C0-67A7B9EADCD8}" dt="2021-07-08T13:29:53.324" v="2618" actId="20577"/>
          <ac:spMkLst>
            <pc:docMk/>
            <pc:sldMk cId="2751638297" sldId="257"/>
            <ac:spMk id="18" creationId="{E928C99D-B6C1-47B9-8378-135F342D7BCC}"/>
          </ac:spMkLst>
        </pc:spChg>
        <pc:graphicFrameChg chg="del">
          <ac:chgData name="Gareth Maybury-Davey" userId="bdcc6187-3eee-4ff2-982b-2a382feb7839" providerId="ADAL" clId="{DAD97620-B9DD-4ECE-93C0-67A7B9EADCD8}" dt="2021-07-07T13:38:57.190" v="76" actId="478"/>
          <ac:graphicFrameMkLst>
            <pc:docMk/>
            <pc:sldMk cId="2751638297" sldId="257"/>
            <ac:graphicFrameMk id="3" creationId="{00000000-0000-0000-0000-000000000000}"/>
          </ac:graphicFrameMkLst>
        </pc:graphicFrameChg>
        <pc:picChg chg="add del mod">
          <ac:chgData name="Gareth Maybury-Davey" userId="bdcc6187-3eee-4ff2-982b-2a382feb7839" providerId="ADAL" clId="{DAD97620-B9DD-4ECE-93C0-67A7B9EADCD8}" dt="2021-07-08T13:27:29.873" v="2524" actId="478"/>
          <ac:picMkLst>
            <pc:docMk/>
            <pc:sldMk cId="2751638297" sldId="257"/>
            <ac:picMk id="7" creationId="{FB87486E-64FF-4D71-8504-D5B1266E371B}"/>
          </ac:picMkLst>
        </pc:picChg>
        <pc:picChg chg="add mod">
          <ac:chgData name="Gareth Maybury-Davey" userId="bdcc6187-3eee-4ff2-982b-2a382feb7839" providerId="ADAL" clId="{DAD97620-B9DD-4ECE-93C0-67A7B9EADCD8}" dt="2021-07-08T13:02:59.799" v="2506" actId="1076"/>
          <ac:picMkLst>
            <pc:docMk/>
            <pc:sldMk cId="2751638297" sldId="257"/>
            <ac:picMk id="10" creationId="{C741D779-F124-49E2-9194-60F128CC870C}"/>
          </ac:picMkLst>
        </pc:picChg>
        <pc:picChg chg="add del mod">
          <ac:chgData name="Gareth Maybury-Davey" userId="bdcc6187-3eee-4ff2-982b-2a382feb7839" providerId="ADAL" clId="{DAD97620-B9DD-4ECE-93C0-67A7B9EADCD8}" dt="2021-07-08T13:03:23.584" v="2509" actId="478"/>
          <ac:picMkLst>
            <pc:docMk/>
            <pc:sldMk cId="2751638297" sldId="257"/>
            <ac:picMk id="11" creationId="{C40AD5B1-47A1-459D-A366-DC6E4D1BFA9B}"/>
          </ac:picMkLst>
        </pc:picChg>
        <pc:picChg chg="add mod">
          <ac:chgData name="Gareth Maybury-Davey" userId="bdcc6187-3eee-4ff2-982b-2a382feb7839" providerId="ADAL" clId="{DAD97620-B9DD-4ECE-93C0-67A7B9EADCD8}" dt="2021-07-08T13:29:15.225" v="2545" actId="1076"/>
          <ac:picMkLst>
            <pc:docMk/>
            <pc:sldMk cId="2751638297" sldId="257"/>
            <ac:picMk id="1026" creationId="{85307A9F-D511-42BB-B2C1-6CFB59E89E09}"/>
          </ac:picMkLst>
        </pc:picChg>
      </pc:sldChg>
      <pc:sldChg chg="addSp delSp modSp mod">
        <pc:chgData name="Gareth Maybury-Davey" userId="bdcc6187-3eee-4ff2-982b-2a382feb7839" providerId="ADAL" clId="{DAD97620-B9DD-4ECE-93C0-67A7B9EADCD8}" dt="2021-07-08T14:30:39.318" v="2619" actId="207"/>
        <pc:sldMkLst>
          <pc:docMk/>
          <pc:sldMk cId="2461622146" sldId="259"/>
        </pc:sldMkLst>
        <pc:spChg chg="mod">
          <ac:chgData name="Gareth Maybury-Davey" userId="bdcc6187-3eee-4ff2-982b-2a382feb7839" providerId="ADAL" clId="{DAD97620-B9DD-4ECE-93C0-67A7B9EADCD8}" dt="2021-07-08T12:50:30.794" v="2347" actId="1076"/>
          <ac:spMkLst>
            <pc:docMk/>
            <pc:sldMk cId="2461622146" sldId="259"/>
            <ac:spMk id="2" creationId="{00000000-0000-0000-0000-000000000000}"/>
          </ac:spMkLst>
        </pc:spChg>
        <pc:spChg chg="mod">
          <ac:chgData name="Gareth Maybury-Davey" userId="bdcc6187-3eee-4ff2-982b-2a382feb7839" providerId="ADAL" clId="{DAD97620-B9DD-4ECE-93C0-67A7B9EADCD8}" dt="2021-07-08T12:47:18.231" v="2329" actId="1076"/>
          <ac:spMkLst>
            <pc:docMk/>
            <pc:sldMk cId="2461622146" sldId="259"/>
            <ac:spMk id="3" creationId="{00000000-0000-0000-0000-000000000000}"/>
          </ac:spMkLst>
        </pc:spChg>
        <pc:spChg chg="mod">
          <ac:chgData name="Gareth Maybury-Davey" userId="bdcc6187-3eee-4ff2-982b-2a382feb7839" providerId="ADAL" clId="{DAD97620-B9DD-4ECE-93C0-67A7B9EADCD8}" dt="2021-07-08T12:46:53.675" v="2324" actId="1076"/>
          <ac:spMkLst>
            <pc:docMk/>
            <pc:sldMk cId="2461622146" sldId="259"/>
            <ac:spMk id="4" creationId="{00000000-0000-0000-0000-000000000000}"/>
          </ac:spMkLst>
        </pc:spChg>
        <pc:spChg chg="del mod">
          <ac:chgData name="Gareth Maybury-Davey" userId="bdcc6187-3eee-4ff2-982b-2a382feb7839" providerId="ADAL" clId="{DAD97620-B9DD-4ECE-93C0-67A7B9EADCD8}" dt="2021-07-08T12:50:45.351" v="2350" actId="478"/>
          <ac:spMkLst>
            <pc:docMk/>
            <pc:sldMk cId="2461622146" sldId="259"/>
            <ac:spMk id="8" creationId="{00000000-0000-0000-0000-000000000000}"/>
          </ac:spMkLst>
        </pc:spChg>
        <pc:spChg chg="del">
          <ac:chgData name="Gareth Maybury-Davey" userId="bdcc6187-3eee-4ff2-982b-2a382feb7839" providerId="ADAL" clId="{DAD97620-B9DD-4ECE-93C0-67A7B9EADCD8}" dt="2021-07-08T12:50:14.037" v="2335" actId="478"/>
          <ac:spMkLst>
            <pc:docMk/>
            <pc:sldMk cId="2461622146" sldId="259"/>
            <ac:spMk id="10" creationId="{00000000-0000-0000-0000-000000000000}"/>
          </ac:spMkLst>
        </pc:spChg>
        <pc:spChg chg="mod">
          <ac:chgData name="Gareth Maybury-Davey" userId="bdcc6187-3eee-4ff2-982b-2a382feb7839" providerId="ADAL" clId="{DAD97620-B9DD-4ECE-93C0-67A7B9EADCD8}" dt="2021-07-08T12:47:25.082" v="2330" actId="14100"/>
          <ac:spMkLst>
            <pc:docMk/>
            <pc:sldMk cId="2461622146" sldId="259"/>
            <ac:spMk id="11" creationId="{00000000-0000-0000-0000-000000000000}"/>
          </ac:spMkLst>
        </pc:spChg>
        <pc:spChg chg="mod">
          <ac:chgData name="Gareth Maybury-Davey" userId="bdcc6187-3eee-4ff2-982b-2a382feb7839" providerId="ADAL" clId="{DAD97620-B9DD-4ECE-93C0-67A7B9EADCD8}" dt="2021-07-07T13:47:58.191" v="419" actId="313"/>
          <ac:spMkLst>
            <pc:docMk/>
            <pc:sldMk cId="2461622146" sldId="259"/>
            <ac:spMk id="12" creationId="{00000000-0000-0000-0000-000000000000}"/>
          </ac:spMkLst>
        </pc:spChg>
        <pc:spChg chg="mod">
          <ac:chgData name="Gareth Maybury-Davey" userId="bdcc6187-3eee-4ff2-982b-2a382feb7839" providerId="ADAL" clId="{DAD97620-B9DD-4ECE-93C0-67A7B9EADCD8}" dt="2021-07-08T14:30:39.318" v="2619" actId="207"/>
          <ac:spMkLst>
            <pc:docMk/>
            <pc:sldMk cId="2461622146" sldId="259"/>
            <ac:spMk id="13" creationId="{00000000-0000-0000-0000-000000000000}"/>
          </ac:spMkLst>
        </pc:spChg>
        <pc:spChg chg="add mod">
          <ac:chgData name="Gareth Maybury-Davey" userId="bdcc6187-3eee-4ff2-982b-2a382feb7839" providerId="ADAL" clId="{DAD97620-B9DD-4ECE-93C0-67A7B9EADCD8}" dt="2021-07-08T12:51:03.486" v="2400" actId="1076"/>
          <ac:spMkLst>
            <pc:docMk/>
            <pc:sldMk cId="2461622146" sldId="259"/>
            <ac:spMk id="14" creationId="{5C2F50CB-7B11-4228-8978-DE981BB6708B}"/>
          </ac:spMkLst>
        </pc:spChg>
        <pc:spChg chg="mod">
          <ac:chgData name="Gareth Maybury-Davey" userId="bdcc6187-3eee-4ff2-982b-2a382feb7839" providerId="ADAL" clId="{DAD97620-B9DD-4ECE-93C0-67A7B9EADCD8}" dt="2021-07-07T13:48:14.458" v="451" actId="14100"/>
          <ac:spMkLst>
            <pc:docMk/>
            <pc:sldMk cId="2461622146" sldId="259"/>
            <ac:spMk id="15" creationId="{00000000-0000-0000-0000-000000000000}"/>
          </ac:spMkLst>
        </pc:spChg>
        <pc:spChg chg="add mod">
          <ac:chgData name="Gareth Maybury-Davey" userId="bdcc6187-3eee-4ff2-982b-2a382feb7839" providerId="ADAL" clId="{DAD97620-B9DD-4ECE-93C0-67A7B9EADCD8}" dt="2021-07-08T12:47:05.772" v="2326" actId="14100"/>
          <ac:spMkLst>
            <pc:docMk/>
            <pc:sldMk cId="2461622146" sldId="259"/>
            <ac:spMk id="16" creationId="{45B135A9-24FD-4685-BD5A-55282E075818}"/>
          </ac:spMkLst>
        </pc:spChg>
        <pc:spChg chg="add mod">
          <ac:chgData name="Gareth Maybury-Davey" userId="bdcc6187-3eee-4ff2-982b-2a382feb7839" providerId="ADAL" clId="{DAD97620-B9DD-4ECE-93C0-67A7B9EADCD8}" dt="2021-07-08T12:50:09.696" v="2334" actId="1076"/>
          <ac:spMkLst>
            <pc:docMk/>
            <pc:sldMk cId="2461622146" sldId="259"/>
            <ac:spMk id="17" creationId="{606D2130-356F-4996-8FF4-B14B9544F081}"/>
          </ac:spMkLst>
        </pc:spChg>
        <pc:spChg chg="add mod">
          <ac:chgData name="Gareth Maybury-Davey" userId="bdcc6187-3eee-4ff2-982b-2a382feb7839" providerId="ADAL" clId="{DAD97620-B9DD-4ECE-93C0-67A7B9EADCD8}" dt="2021-07-08T12:50:42.853" v="2349" actId="1076"/>
          <ac:spMkLst>
            <pc:docMk/>
            <pc:sldMk cId="2461622146" sldId="259"/>
            <ac:spMk id="18" creationId="{F6AAC7B2-B9A5-4F2A-8562-BA0A9F373BF6}"/>
          </ac:spMkLst>
        </pc:spChg>
        <pc:spChg chg="mod">
          <ac:chgData name="Gareth Maybury-Davey" userId="bdcc6187-3eee-4ff2-982b-2a382feb7839" providerId="ADAL" clId="{DAD97620-B9DD-4ECE-93C0-67A7B9EADCD8}" dt="2021-07-08T12:33:47.696" v="2274"/>
          <ac:spMkLst>
            <pc:docMk/>
            <pc:sldMk cId="2461622146" sldId="259"/>
            <ac:spMk id="19" creationId="{00000000-0000-0000-0000-000000000000}"/>
          </ac:spMkLst>
        </pc:spChg>
        <pc:spChg chg="add mod">
          <ac:chgData name="Gareth Maybury-Davey" userId="bdcc6187-3eee-4ff2-982b-2a382feb7839" providerId="ADAL" clId="{DAD97620-B9DD-4ECE-93C0-67A7B9EADCD8}" dt="2021-07-08T12:57:12.443" v="2489" actId="1076"/>
          <ac:spMkLst>
            <pc:docMk/>
            <pc:sldMk cId="2461622146" sldId="259"/>
            <ac:spMk id="20" creationId="{3BFF4F13-A143-4583-960F-BA1DB5075188}"/>
          </ac:spMkLst>
        </pc:spChg>
      </pc:sldChg>
      <pc:sldChg chg="addSp delSp modSp mod">
        <pc:chgData name="Gareth Maybury-Davey" userId="bdcc6187-3eee-4ff2-982b-2a382feb7839" providerId="ADAL" clId="{DAD97620-B9DD-4ECE-93C0-67A7B9EADCD8}" dt="2021-07-08T12:33:13.976" v="2272"/>
        <pc:sldMkLst>
          <pc:docMk/>
          <pc:sldMk cId="3234526225" sldId="260"/>
        </pc:sldMkLst>
        <pc:spChg chg="del mod">
          <ac:chgData name="Gareth Maybury-Davey" userId="bdcc6187-3eee-4ff2-982b-2a382feb7839" providerId="ADAL" clId="{DAD97620-B9DD-4ECE-93C0-67A7B9EADCD8}" dt="2021-07-07T13:57:19.990" v="726"/>
          <ac:spMkLst>
            <pc:docMk/>
            <pc:sldMk cId="3234526225" sldId="260"/>
            <ac:spMk id="2" creationId="{00000000-0000-0000-0000-000000000000}"/>
          </ac:spMkLst>
        </pc:spChg>
        <pc:spChg chg="del mod">
          <ac:chgData name="Gareth Maybury-Davey" userId="bdcc6187-3eee-4ff2-982b-2a382feb7839" providerId="ADAL" clId="{DAD97620-B9DD-4ECE-93C0-67A7B9EADCD8}" dt="2021-07-07T14:02:17.918" v="797"/>
          <ac:spMkLst>
            <pc:docMk/>
            <pc:sldMk cId="3234526225" sldId="260"/>
            <ac:spMk id="3" creationId="{00000000-0000-0000-0000-000000000000}"/>
          </ac:spMkLst>
        </pc:spChg>
        <pc:spChg chg="mod">
          <ac:chgData name="Gareth Maybury-Davey" userId="bdcc6187-3eee-4ff2-982b-2a382feb7839" providerId="ADAL" clId="{DAD97620-B9DD-4ECE-93C0-67A7B9EADCD8}" dt="2021-07-08T12:33:13.976" v="2272"/>
          <ac:spMkLst>
            <pc:docMk/>
            <pc:sldMk cId="3234526225" sldId="260"/>
            <ac:spMk id="4" creationId="{00000000-0000-0000-0000-000000000000}"/>
          </ac:spMkLst>
        </pc:spChg>
        <pc:spChg chg="add mod">
          <ac:chgData name="Gareth Maybury-Davey" userId="bdcc6187-3eee-4ff2-982b-2a382feb7839" providerId="ADAL" clId="{DAD97620-B9DD-4ECE-93C0-67A7B9EADCD8}" dt="2021-07-08T12:30:53.652" v="2264" actId="1076"/>
          <ac:spMkLst>
            <pc:docMk/>
            <pc:sldMk cId="3234526225" sldId="260"/>
            <ac:spMk id="7" creationId="{A43856F2-448B-4C0E-9DAE-6288A590F8A0}"/>
          </ac:spMkLst>
        </pc:spChg>
        <pc:spChg chg="mod">
          <ac:chgData name="Gareth Maybury-Davey" userId="bdcc6187-3eee-4ff2-982b-2a382feb7839" providerId="ADAL" clId="{DAD97620-B9DD-4ECE-93C0-67A7B9EADCD8}" dt="2021-07-07T14:05:10.692" v="812" actId="14100"/>
          <ac:spMkLst>
            <pc:docMk/>
            <pc:sldMk cId="3234526225" sldId="260"/>
            <ac:spMk id="8" creationId="{00000000-0000-0000-0000-000000000000}"/>
          </ac:spMkLst>
        </pc:spChg>
        <pc:spChg chg="del mod">
          <ac:chgData name="Gareth Maybury-Davey" userId="bdcc6187-3eee-4ff2-982b-2a382feb7839" providerId="ADAL" clId="{DAD97620-B9DD-4ECE-93C0-67A7B9EADCD8}" dt="2021-07-07T14:04:06.591" v="803" actId="478"/>
          <ac:spMkLst>
            <pc:docMk/>
            <pc:sldMk cId="3234526225" sldId="260"/>
            <ac:spMk id="9" creationId="{00000000-0000-0000-0000-000000000000}"/>
          </ac:spMkLst>
        </pc:spChg>
      </pc:sldChg>
      <pc:sldChg chg="modSp mod">
        <pc:chgData name="Gareth Maybury-Davey" userId="bdcc6187-3eee-4ff2-982b-2a382feb7839" providerId="ADAL" clId="{DAD97620-B9DD-4ECE-93C0-67A7B9EADCD8}" dt="2021-07-08T15:02:43.914" v="2621" actId="5793"/>
        <pc:sldMkLst>
          <pc:docMk/>
          <pc:sldMk cId="4213157554" sldId="261"/>
        </pc:sldMkLst>
        <pc:spChg chg="mod">
          <ac:chgData name="Gareth Maybury-Davey" userId="bdcc6187-3eee-4ff2-982b-2a382feb7839" providerId="ADAL" clId="{DAD97620-B9DD-4ECE-93C0-67A7B9EADCD8}" dt="2021-07-07T14:08:51.828" v="974" actId="20577"/>
          <ac:spMkLst>
            <pc:docMk/>
            <pc:sldMk cId="4213157554" sldId="261"/>
            <ac:spMk id="2" creationId="{00000000-0000-0000-0000-000000000000}"/>
          </ac:spMkLst>
        </pc:spChg>
        <pc:spChg chg="mod">
          <ac:chgData name="Gareth Maybury-Davey" userId="bdcc6187-3eee-4ff2-982b-2a382feb7839" providerId="ADAL" clId="{DAD97620-B9DD-4ECE-93C0-67A7B9EADCD8}" dt="2021-07-08T15:02:43.914" v="2621" actId="5793"/>
          <ac:spMkLst>
            <pc:docMk/>
            <pc:sldMk cId="4213157554" sldId="261"/>
            <ac:spMk id="6" creationId="{00000000-0000-0000-0000-000000000000}"/>
          </ac:spMkLst>
        </pc:spChg>
        <pc:spChg chg="mod">
          <ac:chgData name="Gareth Maybury-Davey" userId="bdcc6187-3eee-4ff2-982b-2a382feb7839" providerId="ADAL" clId="{DAD97620-B9DD-4ECE-93C0-67A7B9EADCD8}" dt="2021-07-08T12:33:55.384" v="2276" actId="20577"/>
          <ac:spMkLst>
            <pc:docMk/>
            <pc:sldMk cId="4213157554" sldId="261"/>
            <ac:spMk id="14" creationId="{00000000-0000-0000-0000-000000000000}"/>
          </ac:spMkLst>
        </pc:spChg>
      </pc:sldChg>
      <pc:sldChg chg="addSp delSp modSp mod">
        <pc:chgData name="Gareth Maybury-Davey" userId="bdcc6187-3eee-4ff2-982b-2a382feb7839" providerId="ADAL" clId="{DAD97620-B9DD-4ECE-93C0-67A7B9EADCD8}" dt="2021-07-08T12:33:04.010" v="2271" actId="20577"/>
        <pc:sldMkLst>
          <pc:docMk/>
          <pc:sldMk cId="2380488258" sldId="262"/>
        </pc:sldMkLst>
        <pc:spChg chg="add del mod">
          <ac:chgData name="Gareth Maybury-Davey" userId="bdcc6187-3eee-4ff2-982b-2a382feb7839" providerId="ADAL" clId="{DAD97620-B9DD-4ECE-93C0-67A7B9EADCD8}" dt="2021-07-07T14:54:34.966" v="1635"/>
          <ac:spMkLst>
            <pc:docMk/>
            <pc:sldMk cId="2380488258" sldId="262"/>
            <ac:spMk id="2" creationId="{B1B5B73D-DB61-43F2-81C1-C940D8070856}"/>
          </ac:spMkLst>
        </pc:spChg>
        <pc:spChg chg="add mod">
          <ac:chgData name="Gareth Maybury-Davey" userId="bdcc6187-3eee-4ff2-982b-2a382feb7839" providerId="ADAL" clId="{DAD97620-B9DD-4ECE-93C0-67A7B9EADCD8}" dt="2021-07-07T14:55:35.860" v="1704" actId="20577"/>
          <ac:spMkLst>
            <pc:docMk/>
            <pc:sldMk cId="2380488258" sldId="262"/>
            <ac:spMk id="3" creationId="{343C3C54-BCB6-438A-BBFE-80587AE3E55F}"/>
          </ac:spMkLst>
        </pc:spChg>
        <pc:spChg chg="mod">
          <ac:chgData name="Gareth Maybury-Davey" userId="bdcc6187-3eee-4ff2-982b-2a382feb7839" providerId="ADAL" clId="{DAD97620-B9DD-4ECE-93C0-67A7B9EADCD8}" dt="2021-07-08T12:33:04.010" v="2271" actId="20577"/>
          <ac:spMkLst>
            <pc:docMk/>
            <pc:sldMk cId="2380488258" sldId="262"/>
            <ac:spMk id="4" creationId="{00000000-0000-0000-0000-000000000000}"/>
          </ac:spMkLst>
        </pc:spChg>
        <pc:spChg chg="add mod">
          <ac:chgData name="Gareth Maybury-Davey" userId="bdcc6187-3eee-4ff2-982b-2a382feb7839" providerId="ADAL" clId="{DAD97620-B9DD-4ECE-93C0-67A7B9EADCD8}" dt="2021-07-07T14:29:47.702" v="1630" actId="1076"/>
          <ac:spMkLst>
            <pc:docMk/>
            <pc:sldMk cId="2380488258" sldId="262"/>
            <ac:spMk id="5" creationId="{F0E603B1-502F-4DAA-BF23-5F69290064A1}"/>
          </ac:spMkLst>
        </pc:spChg>
        <pc:spChg chg="del">
          <ac:chgData name="Gareth Maybury-Davey" userId="bdcc6187-3eee-4ff2-982b-2a382feb7839" providerId="ADAL" clId="{DAD97620-B9DD-4ECE-93C0-67A7B9EADCD8}" dt="2021-07-07T14:29:43.959" v="1628" actId="478"/>
          <ac:spMkLst>
            <pc:docMk/>
            <pc:sldMk cId="2380488258" sldId="262"/>
            <ac:spMk id="7" creationId="{00000000-0000-0000-0000-000000000000}"/>
          </ac:spMkLst>
        </pc:spChg>
        <pc:spChg chg="add mod">
          <ac:chgData name="Gareth Maybury-Davey" userId="bdcc6187-3eee-4ff2-982b-2a382feb7839" providerId="ADAL" clId="{DAD97620-B9DD-4ECE-93C0-67A7B9EADCD8}" dt="2021-07-07T14:55:39.810" v="1705" actId="1076"/>
          <ac:spMkLst>
            <pc:docMk/>
            <pc:sldMk cId="2380488258" sldId="262"/>
            <ac:spMk id="8" creationId="{978B997F-6DFD-4807-AF80-AEC4EF1F3C73}"/>
          </ac:spMkLst>
        </pc:spChg>
        <pc:spChg chg="add mod">
          <ac:chgData name="Gareth Maybury-Davey" userId="bdcc6187-3eee-4ff2-982b-2a382feb7839" providerId="ADAL" clId="{DAD97620-B9DD-4ECE-93C0-67A7B9EADCD8}" dt="2021-07-07T14:55:44.859" v="1706" actId="1076"/>
          <ac:spMkLst>
            <pc:docMk/>
            <pc:sldMk cId="2380488258" sldId="262"/>
            <ac:spMk id="9" creationId="{57B8C9F4-B80A-4493-A80E-578527D32EFC}"/>
          </ac:spMkLst>
        </pc:spChg>
        <pc:spChg chg="del">
          <ac:chgData name="Gareth Maybury-Davey" userId="bdcc6187-3eee-4ff2-982b-2a382feb7839" providerId="ADAL" clId="{DAD97620-B9DD-4ECE-93C0-67A7B9EADCD8}" dt="2021-07-07T14:29:43.959" v="1628" actId="478"/>
          <ac:spMkLst>
            <pc:docMk/>
            <pc:sldMk cId="2380488258" sldId="262"/>
            <ac:spMk id="10" creationId="{00000000-0000-0000-0000-000000000000}"/>
          </ac:spMkLst>
        </pc:spChg>
      </pc:sldChg>
      <pc:sldChg chg="addSp delSp modSp mod">
        <pc:chgData name="Gareth Maybury-Davey" userId="bdcc6187-3eee-4ff2-982b-2a382feb7839" providerId="ADAL" clId="{DAD97620-B9DD-4ECE-93C0-67A7B9EADCD8}" dt="2021-07-08T15:03:10.952" v="2628" actId="403"/>
        <pc:sldMkLst>
          <pc:docMk/>
          <pc:sldMk cId="2452428450" sldId="263"/>
        </pc:sldMkLst>
        <pc:spChg chg="add del mod">
          <ac:chgData name="Gareth Maybury-Davey" userId="bdcc6187-3eee-4ff2-982b-2a382feb7839" providerId="ADAL" clId="{DAD97620-B9DD-4ECE-93C0-67A7B9EADCD8}" dt="2021-07-07T15:11:59.241" v="1888" actId="478"/>
          <ac:spMkLst>
            <pc:docMk/>
            <pc:sldMk cId="2452428450" sldId="263"/>
            <ac:spMk id="3" creationId="{D5125F24-4107-4043-84D8-7E773FE4651B}"/>
          </ac:spMkLst>
        </pc:spChg>
        <pc:spChg chg="mod">
          <ac:chgData name="Gareth Maybury-Davey" userId="bdcc6187-3eee-4ff2-982b-2a382feb7839" providerId="ADAL" clId="{DAD97620-B9DD-4ECE-93C0-67A7B9EADCD8}" dt="2021-07-08T12:32:46.531" v="2268" actId="20577"/>
          <ac:spMkLst>
            <pc:docMk/>
            <pc:sldMk cId="2452428450" sldId="263"/>
            <ac:spMk id="4" creationId="{00000000-0000-0000-0000-000000000000}"/>
          </ac:spMkLst>
        </pc:spChg>
        <pc:spChg chg="del mod">
          <ac:chgData name="Gareth Maybury-Davey" userId="bdcc6187-3eee-4ff2-982b-2a382feb7839" providerId="ADAL" clId="{DAD97620-B9DD-4ECE-93C0-67A7B9EADCD8}" dt="2021-07-07T15:11:42.636" v="1884"/>
          <ac:spMkLst>
            <pc:docMk/>
            <pc:sldMk cId="2452428450" sldId="263"/>
            <ac:spMk id="7" creationId="{00000000-0000-0000-0000-000000000000}"/>
          </ac:spMkLst>
        </pc:spChg>
        <pc:spChg chg="del">
          <ac:chgData name="Gareth Maybury-Davey" userId="bdcc6187-3eee-4ff2-982b-2a382feb7839" providerId="ADAL" clId="{DAD97620-B9DD-4ECE-93C0-67A7B9EADCD8}" dt="2021-07-07T15:11:48.584" v="1887" actId="478"/>
          <ac:spMkLst>
            <pc:docMk/>
            <pc:sldMk cId="2452428450" sldId="263"/>
            <ac:spMk id="10" creationId="{00000000-0000-0000-0000-000000000000}"/>
          </ac:spMkLst>
        </pc:spChg>
        <pc:spChg chg="add mod">
          <ac:chgData name="Gareth Maybury-Davey" userId="bdcc6187-3eee-4ff2-982b-2a382feb7839" providerId="ADAL" clId="{DAD97620-B9DD-4ECE-93C0-67A7B9EADCD8}" dt="2021-07-08T15:03:02.861" v="2626" actId="403"/>
          <ac:spMkLst>
            <pc:docMk/>
            <pc:sldMk cId="2452428450" sldId="263"/>
            <ac:spMk id="11" creationId="{2FA38171-4D76-40D8-B5AD-846C416F84B2}"/>
          </ac:spMkLst>
        </pc:spChg>
        <pc:spChg chg="add del mod">
          <ac:chgData name="Gareth Maybury-Davey" userId="bdcc6187-3eee-4ff2-982b-2a382feb7839" providerId="ADAL" clId="{DAD97620-B9DD-4ECE-93C0-67A7B9EADCD8}" dt="2021-07-07T15:12:02.690" v="1891" actId="478"/>
          <ac:spMkLst>
            <pc:docMk/>
            <pc:sldMk cId="2452428450" sldId="263"/>
            <ac:spMk id="12" creationId="{CCDCA4EA-20A0-4292-8A30-9B6F770182DE}"/>
          </ac:spMkLst>
        </pc:spChg>
        <pc:spChg chg="add mod">
          <ac:chgData name="Gareth Maybury-Davey" userId="bdcc6187-3eee-4ff2-982b-2a382feb7839" providerId="ADAL" clId="{DAD97620-B9DD-4ECE-93C0-67A7B9EADCD8}" dt="2021-07-08T15:03:10.952" v="2628" actId="403"/>
          <ac:spMkLst>
            <pc:docMk/>
            <pc:sldMk cId="2452428450" sldId="263"/>
            <ac:spMk id="13" creationId="{421F6355-2AFE-4B1B-AA79-DC771600CCAE}"/>
          </ac:spMkLst>
        </pc:spChg>
      </pc:sldChg>
      <pc:sldChg chg="delSp modSp mod">
        <pc:chgData name="Gareth Maybury-Davey" userId="bdcc6187-3eee-4ff2-982b-2a382feb7839" providerId="ADAL" clId="{DAD97620-B9DD-4ECE-93C0-67A7B9EADCD8}" dt="2021-07-08T15:02:49.337" v="2624" actId="5793"/>
        <pc:sldMkLst>
          <pc:docMk/>
          <pc:sldMk cId="3175667676" sldId="265"/>
        </pc:sldMkLst>
        <pc:spChg chg="mod">
          <ac:chgData name="Gareth Maybury-Davey" userId="bdcc6187-3eee-4ff2-982b-2a382feb7839" providerId="ADAL" clId="{DAD97620-B9DD-4ECE-93C0-67A7B9EADCD8}" dt="2021-07-07T15:11:01.336" v="1817" actId="5793"/>
          <ac:spMkLst>
            <pc:docMk/>
            <pc:sldMk cId="3175667676" sldId="265"/>
            <ac:spMk id="7" creationId="{00000000-0000-0000-0000-000000000000}"/>
          </ac:spMkLst>
        </pc:spChg>
        <pc:spChg chg="del">
          <ac:chgData name="Gareth Maybury-Davey" userId="bdcc6187-3eee-4ff2-982b-2a382feb7839" providerId="ADAL" clId="{DAD97620-B9DD-4ECE-93C0-67A7B9EADCD8}" dt="2021-07-07T14:58:23.157" v="1707" actId="478"/>
          <ac:spMkLst>
            <pc:docMk/>
            <pc:sldMk cId="3175667676" sldId="265"/>
            <ac:spMk id="8" creationId="{00000000-0000-0000-0000-000000000000}"/>
          </ac:spMkLst>
        </pc:spChg>
        <pc:spChg chg="mod">
          <ac:chgData name="Gareth Maybury-Davey" userId="bdcc6187-3eee-4ff2-982b-2a382feb7839" providerId="ADAL" clId="{DAD97620-B9DD-4ECE-93C0-67A7B9EADCD8}" dt="2021-07-08T15:02:49.337" v="2624" actId="5793"/>
          <ac:spMkLst>
            <pc:docMk/>
            <pc:sldMk cId="3175667676" sldId="265"/>
            <ac:spMk id="9" creationId="{00000000-0000-0000-0000-000000000000}"/>
          </ac:spMkLst>
        </pc:spChg>
        <pc:spChg chg="del">
          <ac:chgData name="Gareth Maybury-Davey" userId="bdcc6187-3eee-4ff2-982b-2a382feb7839" providerId="ADAL" clId="{DAD97620-B9DD-4ECE-93C0-67A7B9EADCD8}" dt="2021-07-07T14:19:10.919" v="1396" actId="478"/>
          <ac:spMkLst>
            <pc:docMk/>
            <pc:sldMk cId="3175667676" sldId="265"/>
            <ac:spMk id="10" creationId="{00000000-0000-0000-0000-000000000000}"/>
          </ac:spMkLst>
        </pc:spChg>
        <pc:spChg chg="mod">
          <ac:chgData name="Gareth Maybury-Davey" userId="bdcc6187-3eee-4ff2-982b-2a382feb7839" providerId="ADAL" clId="{DAD97620-B9DD-4ECE-93C0-67A7B9EADCD8}" dt="2021-07-08T12:34:03.074" v="2278" actId="20577"/>
          <ac:spMkLst>
            <pc:docMk/>
            <pc:sldMk cId="3175667676" sldId="265"/>
            <ac:spMk id="14" creationId="{00000000-0000-0000-0000-000000000000}"/>
          </ac:spMkLst>
        </pc:spChg>
      </pc:sldChg>
      <pc:sldChg chg="addSp delSp modSp mod">
        <pc:chgData name="Gareth Maybury-Davey" userId="bdcc6187-3eee-4ff2-982b-2a382feb7839" providerId="ADAL" clId="{DAD97620-B9DD-4ECE-93C0-67A7B9EADCD8}" dt="2021-07-08T12:34:10.740" v="2280" actId="20577"/>
        <pc:sldMkLst>
          <pc:docMk/>
          <pc:sldMk cId="2029783968" sldId="267"/>
        </pc:sldMkLst>
        <pc:spChg chg="add mod">
          <ac:chgData name="Gareth Maybury-Davey" userId="bdcc6187-3eee-4ff2-982b-2a382feb7839" providerId="ADAL" clId="{DAD97620-B9DD-4ECE-93C0-67A7B9EADCD8}" dt="2021-07-07T15:24:09.083" v="2046" actId="1076"/>
          <ac:spMkLst>
            <pc:docMk/>
            <pc:sldMk cId="2029783968" sldId="267"/>
            <ac:spMk id="2" creationId="{140CFDB8-869F-42FC-9671-50368D11A8E3}"/>
          </ac:spMkLst>
        </pc:spChg>
        <pc:spChg chg="add mod">
          <ac:chgData name="Gareth Maybury-Davey" userId="bdcc6187-3eee-4ff2-982b-2a382feb7839" providerId="ADAL" clId="{DAD97620-B9DD-4ECE-93C0-67A7B9EADCD8}" dt="2021-07-07T15:26:43.512" v="2229" actId="20577"/>
          <ac:spMkLst>
            <pc:docMk/>
            <pc:sldMk cId="2029783968" sldId="267"/>
            <ac:spMk id="3" creationId="{9E372944-40F5-4F8E-BCF8-8A0B6B2DCA4B}"/>
          </ac:spMkLst>
        </pc:spChg>
        <pc:spChg chg="del">
          <ac:chgData name="Gareth Maybury-Davey" userId="bdcc6187-3eee-4ff2-982b-2a382feb7839" providerId="ADAL" clId="{DAD97620-B9DD-4ECE-93C0-67A7B9EADCD8}" dt="2021-07-07T15:13:23.060" v="1894" actId="478"/>
          <ac:spMkLst>
            <pc:docMk/>
            <pc:sldMk cId="2029783968" sldId="267"/>
            <ac:spMk id="7" creationId="{00000000-0000-0000-0000-000000000000}"/>
          </ac:spMkLst>
        </pc:spChg>
        <pc:spChg chg="del">
          <ac:chgData name="Gareth Maybury-Davey" userId="bdcc6187-3eee-4ff2-982b-2a382feb7839" providerId="ADAL" clId="{DAD97620-B9DD-4ECE-93C0-67A7B9EADCD8}" dt="2021-07-07T15:13:23.060" v="1894" actId="478"/>
          <ac:spMkLst>
            <pc:docMk/>
            <pc:sldMk cId="2029783968" sldId="267"/>
            <ac:spMk id="8" creationId="{00000000-0000-0000-0000-000000000000}"/>
          </ac:spMkLst>
        </pc:spChg>
        <pc:spChg chg="del">
          <ac:chgData name="Gareth Maybury-Davey" userId="bdcc6187-3eee-4ff2-982b-2a382feb7839" providerId="ADAL" clId="{DAD97620-B9DD-4ECE-93C0-67A7B9EADCD8}" dt="2021-07-07T15:18:11.261" v="1904" actId="478"/>
          <ac:spMkLst>
            <pc:docMk/>
            <pc:sldMk cId="2029783968" sldId="267"/>
            <ac:spMk id="9" creationId="{00000000-0000-0000-0000-000000000000}"/>
          </ac:spMkLst>
        </pc:spChg>
        <pc:spChg chg="del">
          <ac:chgData name="Gareth Maybury-Davey" userId="bdcc6187-3eee-4ff2-982b-2a382feb7839" providerId="ADAL" clId="{DAD97620-B9DD-4ECE-93C0-67A7B9EADCD8}" dt="2021-07-07T15:18:11.261" v="1904" actId="478"/>
          <ac:spMkLst>
            <pc:docMk/>
            <pc:sldMk cId="2029783968" sldId="267"/>
            <ac:spMk id="10" creationId="{00000000-0000-0000-0000-000000000000}"/>
          </ac:spMkLst>
        </pc:spChg>
        <pc:spChg chg="mod">
          <ac:chgData name="Gareth Maybury-Davey" userId="bdcc6187-3eee-4ff2-982b-2a382feb7839" providerId="ADAL" clId="{DAD97620-B9DD-4ECE-93C0-67A7B9EADCD8}" dt="2021-07-08T12:34:10.740" v="2280" actId="20577"/>
          <ac:spMkLst>
            <pc:docMk/>
            <pc:sldMk cId="2029783968" sldId="267"/>
            <ac:spMk id="14" creationId="{00000000-0000-0000-0000-000000000000}"/>
          </ac:spMkLst>
        </pc:spChg>
        <pc:picChg chg="add del mod">
          <ac:chgData name="Gareth Maybury-Davey" userId="bdcc6187-3eee-4ff2-982b-2a382feb7839" providerId="ADAL" clId="{DAD97620-B9DD-4ECE-93C0-67A7B9EADCD8}" dt="2021-07-07T15:23:41.732" v="2027" actId="478"/>
          <ac:picMkLst>
            <pc:docMk/>
            <pc:sldMk cId="2029783968" sldId="267"/>
            <ac:picMk id="12" creationId="{20A5F9E1-4BE0-4699-89F0-B70F413DFAC6}"/>
          </ac:picMkLst>
        </pc:picChg>
        <pc:picChg chg="add del mod">
          <ac:chgData name="Gareth Maybury-Davey" userId="bdcc6187-3eee-4ff2-982b-2a382feb7839" providerId="ADAL" clId="{DAD97620-B9DD-4ECE-93C0-67A7B9EADCD8}" dt="2021-07-07T15:23:41.732" v="2027" actId="478"/>
          <ac:picMkLst>
            <pc:docMk/>
            <pc:sldMk cId="2029783968" sldId="267"/>
            <ac:picMk id="13" creationId="{151EDE92-AC1E-458E-8FBE-073462E7FD22}"/>
          </ac:picMkLst>
        </pc:picChg>
      </pc:sldChg>
      <pc:sldChg chg="addSp delSp modSp mod">
        <pc:chgData name="Gareth Maybury-Davey" userId="bdcc6187-3eee-4ff2-982b-2a382feb7839" providerId="ADAL" clId="{DAD97620-B9DD-4ECE-93C0-67A7B9EADCD8}" dt="2021-07-08T09:56:59.729" v="2252" actId="1076"/>
        <pc:sldMkLst>
          <pc:docMk/>
          <pc:sldMk cId="2601348568" sldId="268"/>
        </pc:sldMkLst>
        <pc:spChg chg="mod">
          <ac:chgData name="Gareth Maybury-Davey" userId="bdcc6187-3eee-4ff2-982b-2a382feb7839" providerId="ADAL" clId="{DAD97620-B9DD-4ECE-93C0-67A7B9EADCD8}" dt="2021-07-08T09:55:14.822" v="2249" actId="20577"/>
          <ac:spMkLst>
            <pc:docMk/>
            <pc:sldMk cId="2601348568" sldId="268"/>
            <ac:spMk id="6" creationId="{00000000-0000-0000-0000-000000000000}"/>
          </ac:spMkLst>
        </pc:spChg>
        <pc:grpChg chg="add mod">
          <ac:chgData name="Gareth Maybury-Davey" userId="bdcc6187-3eee-4ff2-982b-2a382feb7839" providerId="ADAL" clId="{DAD97620-B9DD-4ECE-93C0-67A7B9EADCD8}" dt="2021-07-08T09:56:59.729" v="2252" actId="1076"/>
          <ac:grpSpMkLst>
            <pc:docMk/>
            <pc:sldMk cId="2601348568" sldId="268"/>
            <ac:grpSpMk id="9" creationId="{B3A20F2E-C005-47B1-95FA-6D7103D717B7}"/>
          </ac:grpSpMkLst>
        </pc:grpChg>
        <pc:picChg chg="del">
          <ac:chgData name="Gareth Maybury-Davey" userId="bdcc6187-3eee-4ff2-982b-2a382feb7839" providerId="ADAL" clId="{DAD97620-B9DD-4ECE-93C0-67A7B9EADCD8}" dt="2021-07-08T09:54:54.994" v="2231" actId="478"/>
          <ac:picMkLst>
            <pc:docMk/>
            <pc:sldMk cId="2601348568" sldId="268"/>
            <ac:picMk id="4" creationId="{00000000-0000-0000-0000-000000000000}"/>
          </ac:picMkLst>
        </pc:picChg>
        <pc:picChg chg="del">
          <ac:chgData name="Gareth Maybury-Davey" userId="bdcc6187-3eee-4ff2-982b-2a382feb7839" providerId="ADAL" clId="{DAD97620-B9DD-4ECE-93C0-67A7B9EADCD8}" dt="2021-07-08T09:54:54.994" v="2231" actId="478"/>
          <ac:picMkLst>
            <pc:docMk/>
            <pc:sldMk cId="2601348568" sldId="268"/>
            <ac:picMk id="5" creationId="{00000000-0000-0000-0000-000000000000}"/>
          </ac:picMkLst>
        </pc:picChg>
        <pc:picChg chg="del">
          <ac:chgData name="Gareth Maybury-Davey" userId="bdcc6187-3eee-4ff2-982b-2a382feb7839" providerId="ADAL" clId="{DAD97620-B9DD-4ECE-93C0-67A7B9EADCD8}" dt="2021-07-08T09:56:52.934" v="2250" actId="478"/>
          <ac:picMkLst>
            <pc:docMk/>
            <pc:sldMk cId="2601348568" sldId="268"/>
            <ac:picMk id="7" creationId="{00000000-0000-0000-0000-000000000000}"/>
          </ac:picMkLst>
        </pc:picChg>
        <pc:picChg chg="add mod">
          <ac:chgData name="Gareth Maybury-Davey" userId="bdcc6187-3eee-4ff2-982b-2a382feb7839" providerId="ADAL" clId="{DAD97620-B9DD-4ECE-93C0-67A7B9EADCD8}" dt="2021-07-08T09:54:55.594" v="2232"/>
          <ac:picMkLst>
            <pc:docMk/>
            <pc:sldMk cId="2601348568" sldId="268"/>
            <ac:picMk id="8" creationId="{2C46C3A6-FF34-4420-A619-2716FD92C009}"/>
          </ac:picMkLst>
        </pc:picChg>
        <pc:picChg chg="mod">
          <ac:chgData name="Gareth Maybury-Davey" userId="bdcc6187-3eee-4ff2-982b-2a382feb7839" providerId="ADAL" clId="{DAD97620-B9DD-4ECE-93C0-67A7B9EADCD8}" dt="2021-07-08T09:56:59.729" v="2252" actId="1076"/>
          <ac:picMkLst>
            <pc:docMk/>
            <pc:sldMk cId="2601348568" sldId="268"/>
            <ac:picMk id="10" creationId="{55E9F1C4-5B74-45B4-804D-4D6E57CEDF63}"/>
          </ac:picMkLst>
        </pc:picChg>
        <pc:cxnChg chg="mod">
          <ac:chgData name="Gareth Maybury-Davey" userId="bdcc6187-3eee-4ff2-982b-2a382feb7839" providerId="ADAL" clId="{DAD97620-B9DD-4ECE-93C0-67A7B9EADCD8}" dt="2021-07-08T09:56:59.729" v="2252" actId="1076"/>
          <ac:cxnSpMkLst>
            <pc:docMk/>
            <pc:sldMk cId="2601348568" sldId="268"/>
            <ac:cxnSpMk id="11" creationId="{92146A72-21C7-49D8-AC46-D8D64C9A17DD}"/>
          </ac:cxnSpMkLst>
        </pc:cxnChg>
      </pc:sldChg>
      <pc:sldChg chg="addSp delSp modSp mod">
        <pc:chgData name="Gareth Maybury-Davey" userId="bdcc6187-3eee-4ff2-982b-2a382feb7839" providerId="ADAL" clId="{DAD97620-B9DD-4ECE-93C0-67A7B9EADCD8}" dt="2021-07-08T09:57:45.941" v="2262" actId="20577"/>
        <pc:sldMkLst>
          <pc:docMk/>
          <pc:sldMk cId="2872222890" sldId="269"/>
        </pc:sldMkLst>
        <pc:spChg chg="mod">
          <ac:chgData name="Gareth Maybury-Davey" userId="bdcc6187-3eee-4ff2-982b-2a382feb7839" providerId="ADAL" clId="{DAD97620-B9DD-4ECE-93C0-67A7B9EADCD8}" dt="2021-07-08T09:57:45.941" v="2262" actId="20577"/>
          <ac:spMkLst>
            <pc:docMk/>
            <pc:sldMk cId="2872222890" sldId="269"/>
            <ac:spMk id="6" creationId="{00000000-0000-0000-0000-000000000000}"/>
          </ac:spMkLst>
        </pc:spChg>
        <pc:picChg chg="del">
          <ac:chgData name="Gareth Maybury-Davey" userId="bdcc6187-3eee-4ff2-982b-2a382feb7839" providerId="ADAL" clId="{DAD97620-B9DD-4ECE-93C0-67A7B9EADCD8}" dt="2021-07-08T09:57:03.655" v="2253" actId="478"/>
          <ac:picMkLst>
            <pc:docMk/>
            <pc:sldMk cId="2872222890" sldId="269"/>
            <ac:picMk id="4" creationId="{00000000-0000-0000-0000-000000000000}"/>
          </ac:picMkLst>
        </pc:picChg>
        <pc:picChg chg="del">
          <ac:chgData name="Gareth Maybury-Davey" userId="bdcc6187-3eee-4ff2-982b-2a382feb7839" providerId="ADAL" clId="{DAD97620-B9DD-4ECE-93C0-67A7B9EADCD8}" dt="2021-07-08T09:57:03.655" v="2253" actId="478"/>
          <ac:picMkLst>
            <pc:docMk/>
            <pc:sldMk cId="2872222890" sldId="269"/>
            <ac:picMk id="5" creationId="{00000000-0000-0000-0000-000000000000}"/>
          </ac:picMkLst>
        </pc:picChg>
        <pc:picChg chg="add mod">
          <ac:chgData name="Gareth Maybury-Davey" userId="bdcc6187-3eee-4ff2-982b-2a382feb7839" providerId="ADAL" clId="{DAD97620-B9DD-4ECE-93C0-67A7B9EADCD8}" dt="2021-07-08T09:57:28.245" v="2254"/>
          <ac:picMkLst>
            <pc:docMk/>
            <pc:sldMk cId="2872222890" sldId="269"/>
            <ac:picMk id="7" creationId="{6343C9FB-B3B6-4601-A514-F57366ABDA29}"/>
          </ac:picMkLst>
        </pc:picChg>
      </pc:sldChg>
      <pc:sldChg chg="addSp delSp modSp new del mod">
        <pc:chgData name="Gareth Maybury-Davey" userId="bdcc6187-3eee-4ff2-982b-2a382feb7839" providerId="ADAL" clId="{DAD97620-B9DD-4ECE-93C0-67A7B9EADCD8}" dt="2021-07-08T09:53:05.019" v="2230" actId="47"/>
        <pc:sldMkLst>
          <pc:docMk/>
          <pc:sldMk cId="1746973164" sldId="270"/>
        </pc:sldMkLst>
        <pc:spChg chg="del">
          <ac:chgData name="Gareth Maybury-Davey" userId="bdcc6187-3eee-4ff2-982b-2a382feb7839" providerId="ADAL" clId="{DAD97620-B9DD-4ECE-93C0-67A7B9EADCD8}" dt="2021-07-07T15:14:03.309" v="1900" actId="478"/>
          <ac:spMkLst>
            <pc:docMk/>
            <pc:sldMk cId="1746973164" sldId="270"/>
            <ac:spMk id="2" creationId="{2EE77609-6909-4995-8BEC-A5B11B02ADFD}"/>
          </ac:spMkLst>
        </pc:spChg>
        <pc:spChg chg="del">
          <ac:chgData name="Gareth Maybury-Davey" userId="bdcc6187-3eee-4ff2-982b-2a382feb7839" providerId="ADAL" clId="{DAD97620-B9DD-4ECE-93C0-67A7B9EADCD8}" dt="2021-07-07T15:14:03.309" v="1900" actId="478"/>
          <ac:spMkLst>
            <pc:docMk/>
            <pc:sldMk cId="1746973164" sldId="270"/>
            <ac:spMk id="3" creationId="{23099C51-DEB8-476E-BEB2-7D3B75CA86B6}"/>
          </ac:spMkLst>
        </pc:spChg>
        <pc:picChg chg="add mod">
          <ac:chgData name="Gareth Maybury-Davey" userId="bdcc6187-3eee-4ff2-982b-2a382feb7839" providerId="ADAL" clId="{DAD97620-B9DD-4ECE-93C0-67A7B9EADCD8}" dt="2021-07-07T15:14:04.173" v="1901"/>
          <ac:picMkLst>
            <pc:docMk/>
            <pc:sldMk cId="1746973164" sldId="270"/>
            <ac:picMk id="4" creationId="{53B31DEC-F225-448A-B392-8040628B1625}"/>
          </ac:picMkLst>
        </pc:picChg>
        <pc:picChg chg="add mod">
          <ac:chgData name="Gareth Maybury-Davey" userId="bdcc6187-3eee-4ff2-982b-2a382feb7839" providerId="ADAL" clId="{DAD97620-B9DD-4ECE-93C0-67A7B9EADCD8}" dt="2021-07-07T15:14:04.173" v="1901"/>
          <ac:picMkLst>
            <pc:docMk/>
            <pc:sldMk cId="1746973164" sldId="270"/>
            <ac:picMk id="5" creationId="{BFAB4051-2F68-4E8D-AB36-E4A12173DE96}"/>
          </ac:picMkLst>
        </pc:picChg>
        <pc:picChg chg="add mod">
          <ac:chgData name="Gareth Maybury-Davey" userId="bdcc6187-3eee-4ff2-982b-2a382feb7839" providerId="ADAL" clId="{DAD97620-B9DD-4ECE-93C0-67A7B9EADCD8}" dt="2021-07-07T15:14:11.422" v="1903" actId="1076"/>
          <ac:picMkLst>
            <pc:docMk/>
            <pc:sldMk cId="1746973164" sldId="270"/>
            <ac:picMk id="6" creationId="{1C126B21-422E-415F-A557-431A3ABBE689}"/>
          </ac:picMkLst>
        </pc:picChg>
        <pc:picChg chg="add mod">
          <ac:chgData name="Gareth Maybury-Davey" userId="bdcc6187-3eee-4ff2-982b-2a382feb7839" providerId="ADAL" clId="{DAD97620-B9DD-4ECE-93C0-67A7B9EADCD8}" dt="2021-07-07T15:14:11.422" v="1903" actId="1076"/>
          <ac:picMkLst>
            <pc:docMk/>
            <pc:sldMk cId="1746973164" sldId="270"/>
            <ac:picMk id="7" creationId="{42D302CE-A3E7-40E3-8D33-91226730C2F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09/07/2021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5026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09/07/2021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402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09/07/2021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8202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09/07/2021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407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09/07/2021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0808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09/07/2021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9210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09/07/2021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0806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09/07/2021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2550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09/07/2021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985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09/07/2021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4626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09/07/2021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0276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E84F9-B196-4B9C-B27E-F5CFD5F57A3E}" type="datetimeFigureOut">
              <a:rPr lang="en-GB" smtClean="0"/>
              <a:t>09/07/2021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417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tmp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20437" y="1408831"/>
            <a:ext cx="10788072" cy="1157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Learning Objectives</a:t>
            </a:r>
          </a:p>
          <a:p>
            <a:pPr>
              <a:lnSpc>
                <a:spcPct val="150000"/>
              </a:lnSpc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To be able to :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Calculate with and interpret standard form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cs typeface="Times New Roman" panose="0202060305040502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71055" y="1256145"/>
            <a:ext cx="11286836" cy="172518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5"/>
          <p:cNvSpPr/>
          <p:nvPr/>
        </p:nvSpPr>
        <p:spPr>
          <a:xfrm>
            <a:off x="471055" y="3134012"/>
            <a:ext cx="11286836" cy="3506934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533237" y="134072"/>
            <a:ext cx="9144000" cy="992764"/>
          </a:xfrm>
        </p:spPr>
        <p:txBody>
          <a:bodyPr>
            <a:normAutofit/>
          </a:bodyPr>
          <a:lstStyle/>
          <a:p>
            <a:r>
              <a:rPr lang="en-GB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Standard Form</a:t>
            </a:r>
            <a:endParaRPr lang="en-GB" b="1" u="sng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982F570-0040-486F-AB35-F91416B65418}"/>
              </a:ext>
            </a:extLst>
          </p:cNvPr>
          <p:cNvSpPr txBox="1"/>
          <p:nvPr/>
        </p:nvSpPr>
        <p:spPr>
          <a:xfrm>
            <a:off x="1035624" y="3834390"/>
            <a:ext cx="31311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1) Find the area of this triangle.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55D1C34-4E4D-4305-85CD-7F5FE6436CD4}"/>
              </a:ext>
            </a:extLst>
          </p:cNvPr>
          <p:cNvSpPr txBox="1"/>
          <p:nvPr/>
        </p:nvSpPr>
        <p:spPr>
          <a:xfrm>
            <a:off x="4731370" y="3834390"/>
            <a:ext cx="27662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2) Find the area and </a:t>
            </a:r>
          </a:p>
          <a:p>
            <a:r>
              <a:rPr lang="en-GB" dirty="0"/>
              <a:t>circumference of this circle.</a:t>
            </a:r>
          </a:p>
        </p:txBody>
      </p:sp>
      <p:pic>
        <p:nvPicPr>
          <p:cNvPr id="10" name="Picture 9" descr="A picture containing diagram&#10;&#10;Description automatically generated">
            <a:extLst>
              <a:ext uri="{FF2B5EF4-FFF2-40B4-BE49-F238E27FC236}">
                <a16:creationId xmlns:a16="http://schemas.microsoft.com/office/drawing/2014/main" id="{C741D779-F124-49E2-9194-60F128CC870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053" t="5765" r="5053" b="10018"/>
          <a:stretch/>
        </p:blipFill>
        <p:spPr>
          <a:xfrm>
            <a:off x="5129223" y="4579494"/>
            <a:ext cx="1883346" cy="1724025"/>
          </a:xfrm>
          <a:prstGeom prst="rect">
            <a:avLst/>
          </a:prstGeom>
        </p:spPr>
      </p:pic>
      <p:sp>
        <p:nvSpPr>
          <p:cNvPr id="3" name="Right Triangle 2">
            <a:extLst>
              <a:ext uri="{FF2B5EF4-FFF2-40B4-BE49-F238E27FC236}">
                <a16:creationId xmlns:a16="http://schemas.microsoft.com/office/drawing/2014/main" id="{B8E8F316-8B44-4054-912B-BB334FE625F1}"/>
              </a:ext>
            </a:extLst>
          </p:cNvPr>
          <p:cNvSpPr/>
          <p:nvPr/>
        </p:nvSpPr>
        <p:spPr>
          <a:xfrm>
            <a:off x="1747627" y="4480721"/>
            <a:ext cx="2105025" cy="1247775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5B5B0EC-B751-4112-96E9-91D9A1D6F5A2}"/>
              </a:ext>
            </a:extLst>
          </p:cNvPr>
          <p:cNvSpPr txBox="1"/>
          <p:nvPr/>
        </p:nvSpPr>
        <p:spPr>
          <a:xfrm>
            <a:off x="1977325" y="5815389"/>
            <a:ext cx="1247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8cm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3AA66D4-3E36-49F0-BC34-C12E7DC9EF93}"/>
              </a:ext>
            </a:extLst>
          </p:cNvPr>
          <p:cNvSpPr txBox="1"/>
          <p:nvPr/>
        </p:nvSpPr>
        <p:spPr>
          <a:xfrm>
            <a:off x="729550" y="4951030"/>
            <a:ext cx="1247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3cm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5307A9F-D511-42BB-B2C1-6CFB59E89E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3342" y="4579494"/>
            <a:ext cx="1760545" cy="1591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70B183B4-F80C-4E70-904C-E4547D7D0AB5}"/>
              </a:ext>
            </a:extLst>
          </p:cNvPr>
          <p:cNvSpPr txBox="1"/>
          <p:nvPr/>
        </p:nvSpPr>
        <p:spPr>
          <a:xfrm>
            <a:off x="7886932" y="5256840"/>
            <a:ext cx="1247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5cm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928C99D-B6C1-47B9-8378-135F342D7BCC}"/>
              </a:ext>
            </a:extLst>
          </p:cNvPr>
          <p:cNvSpPr txBox="1"/>
          <p:nvPr/>
        </p:nvSpPr>
        <p:spPr>
          <a:xfrm>
            <a:off x="8244630" y="3834390"/>
            <a:ext cx="24341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3) Find the Surface Area</a:t>
            </a:r>
          </a:p>
          <a:p>
            <a:r>
              <a:rPr lang="en-GB" dirty="0"/>
              <a:t>  of this shape.</a:t>
            </a:r>
          </a:p>
        </p:txBody>
      </p:sp>
    </p:spTree>
    <p:extLst>
      <p:ext uri="{BB962C8B-B14F-4D97-AF65-F5344CB8AC3E}">
        <p14:creationId xmlns:p14="http://schemas.microsoft.com/office/powerpoint/2010/main" val="27516382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21673" y="175491"/>
            <a:ext cx="5403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Practise Paper Set 3 Paper 3</a:t>
            </a:r>
          </a:p>
        </p:txBody>
      </p:sp>
      <p:pic>
        <p:nvPicPr>
          <p:cNvPr id="1026" name="Picture 2" descr="Image result for calculator symbol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221673" y="647230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Screen Clipping">
            <a:extLst>
              <a:ext uri="{FF2B5EF4-FFF2-40B4-BE49-F238E27FC236}">
                <a16:creationId xmlns:a16="http://schemas.microsoft.com/office/drawing/2014/main" id="{6343C9FB-B3B6-4601-A514-F57366ABDA2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38" t="16880" b="11509"/>
          <a:stretch/>
        </p:blipFill>
        <p:spPr>
          <a:xfrm>
            <a:off x="1652677" y="2399789"/>
            <a:ext cx="8886645" cy="1181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2222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854847" y="1848767"/>
                <a:ext cx="4895273" cy="12951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Convert the following to ordinary numbers:</a:t>
                </a:r>
              </a:p>
              <a:p>
                <a:pPr marL="342900" indent="-342900">
                  <a:lnSpc>
                    <a:spcPct val="150000"/>
                  </a:lnSpc>
                  <a:buAutoNum type="alphaLcParenR"/>
                </a:pP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3.5 x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endParaRPr lang="en-GB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indent="-342900">
                  <a:lnSpc>
                    <a:spcPct val="150000"/>
                  </a:lnSpc>
                  <a:buAutoNum type="alphaLcParenR"/>
                </a:pP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6.04 x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−3</m:t>
                        </m:r>
                      </m:sup>
                    </m:sSup>
                  </m:oMath>
                </a14:m>
                <a:endParaRPr lang="en-GB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4847" y="1848767"/>
                <a:ext cx="4895273" cy="1295163"/>
              </a:xfrm>
              <a:prstGeom prst="rect">
                <a:avLst/>
              </a:prstGeom>
              <a:blipFill>
                <a:blip r:embed="rId2"/>
                <a:stretch>
                  <a:fillRect l="-996" b="-657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ounded Rectangle 10"/>
          <p:cNvSpPr/>
          <p:nvPr/>
        </p:nvSpPr>
        <p:spPr>
          <a:xfrm>
            <a:off x="6783141" y="1631623"/>
            <a:ext cx="4978401" cy="208244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535710" y="1034715"/>
            <a:ext cx="50107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Standard Form to Ordinary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35710" y="4063067"/>
            <a:ext cx="49229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Multiplying and Dividing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83140" y="1034715"/>
            <a:ext cx="48731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Ordinary to Standard Form</a:t>
            </a: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1505529" y="134072"/>
            <a:ext cx="9144000" cy="9927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Starter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26888" y="5086469"/>
                <a:ext cx="4729021" cy="9051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      a) (4.2 x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) x (3 x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)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      b) (2.4 x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−3</m:t>
                        </m:r>
                      </m:sup>
                    </m:sSup>
                  </m:oMath>
                </a14:m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) ÷ (6 x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</m:oMath>
                </a14:m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) 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888" y="5086469"/>
                <a:ext cx="4729021" cy="905184"/>
              </a:xfrm>
              <a:prstGeom prst="rect">
                <a:avLst/>
              </a:prstGeom>
              <a:blipFill>
                <a:blip r:embed="rId3"/>
                <a:stretch>
                  <a:fillRect b="-738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7095832" y="1663588"/>
            <a:ext cx="4544291" cy="17113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Convert the ordinary numbers to standard form:</a:t>
            </a:r>
          </a:p>
          <a:p>
            <a:pPr marL="342900" indent="-342900">
              <a:lnSpc>
                <a:spcPct val="150000"/>
              </a:lnSpc>
              <a:buAutoNum type="alphaLcParenR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1,034,000</a:t>
            </a:r>
          </a:p>
          <a:p>
            <a:pPr marL="342900" indent="-342900">
              <a:lnSpc>
                <a:spcPct val="150000"/>
              </a:lnSpc>
              <a:buAutoNum type="alphaLcParenR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0.000078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C2F50CB-7B11-4228-8978-DE981BB6708B}"/>
              </a:ext>
            </a:extLst>
          </p:cNvPr>
          <p:cNvSpPr txBox="1"/>
          <p:nvPr/>
        </p:nvSpPr>
        <p:spPr>
          <a:xfrm>
            <a:off x="6783140" y="4138823"/>
            <a:ext cx="48731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Ordering Standard Form</a:t>
            </a:r>
          </a:p>
        </p:txBody>
      </p:sp>
      <p:sp>
        <p:nvSpPr>
          <p:cNvPr id="16" name="Rounded Rectangle 7">
            <a:extLst>
              <a:ext uri="{FF2B5EF4-FFF2-40B4-BE49-F238E27FC236}">
                <a16:creationId xmlns:a16="http://schemas.microsoft.com/office/drawing/2014/main" id="{45B135A9-24FD-4685-BD5A-55282E075818}"/>
              </a:ext>
            </a:extLst>
          </p:cNvPr>
          <p:cNvSpPr/>
          <p:nvPr/>
        </p:nvSpPr>
        <p:spPr>
          <a:xfrm>
            <a:off x="743526" y="1631624"/>
            <a:ext cx="4978401" cy="208244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ounded Rectangle 7">
            <a:extLst>
              <a:ext uri="{FF2B5EF4-FFF2-40B4-BE49-F238E27FC236}">
                <a16:creationId xmlns:a16="http://schemas.microsoft.com/office/drawing/2014/main" id="{606D2130-356F-4996-8FF4-B14B9544F081}"/>
              </a:ext>
            </a:extLst>
          </p:cNvPr>
          <p:cNvSpPr/>
          <p:nvPr/>
        </p:nvSpPr>
        <p:spPr>
          <a:xfrm>
            <a:off x="734288" y="4633171"/>
            <a:ext cx="4978401" cy="208244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ounded Rectangle 10">
            <a:extLst>
              <a:ext uri="{FF2B5EF4-FFF2-40B4-BE49-F238E27FC236}">
                <a16:creationId xmlns:a16="http://schemas.microsoft.com/office/drawing/2014/main" id="{F6AAC7B2-B9A5-4F2A-8562-BA0A9F373BF6}"/>
              </a:ext>
            </a:extLst>
          </p:cNvPr>
          <p:cNvSpPr/>
          <p:nvPr/>
        </p:nvSpPr>
        <p:spPr>
          <a:xfrm>
            <a:off x="6730513" y="4633171"/>
            <a:ext cx="4978401" cy="208244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BFF4F13-A143-4583-960F-BA1DB5075188}"/>
                  </a:ext>
                </a:extLst>
              </p:cNvPr>
              <p:cNvSpPr txBox="1"/>
              <p:nvPr/>
            </p:nvSpPr>
            <p:spPr>
              <a:xfrm>
                <a:off x="7095832" y="5066996"/>
                <a:ext cx="4729021" cy="9051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Put these in ascending order: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9320     9.3x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   9.002x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dirty="0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dirty="0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b="0" i="1" dirty="0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GB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BFF4F13-A143-4583-960F-BA1DB50751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5832" y="5066996"/>
                <a:ext cx="4729021" cy="905184"/>
              </a:xfrm>
              <a:prstGeom prst="rect">
                <a:avLst/>
              </a:prstGeom>
              <a:blipFill>
                <a:blip r:embed="rId4"/>
                <a:stretch>
                  <a:fillRect l="-1031" b="-67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61622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681451" y="176906"/>
            <a:ext cx="8829098" cy="1325563"/>
          </a:xfrm>
        </p:spPr>
        <p:txBody>
          <a:bodyPr/>
          <a:lstStyle/>
          <a:p>
            <a:pPr algn="ctr"/>
            <a:r>
              <a:rPr lang="en-GB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Converting From Standard Form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542473" y="1791854"/>
            <a:ext cx="9531928" cy="284682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43856F2-448B-4C0E-9DAE-6288A590F8A0}"/>
                  </a:ext>
                </a:extLst>
              </p:cNvPr>
              <p:cNvSpPr txBox="1"/>
              <p:nvPr/>
            </p:nvSpPr>
            <p:spPr>
              <a:xfrm>
                <a:off x="1998391" y="2269950"/>
                <a:ext cx="5800691" cy="16373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/>
                  <a:t>Convert these to an ordinary number: </a:t>
                </a:r>
              </a:p>
              <a:p>
                <a:endParaRPr lang="en-GB" sz="2000" dirty="0"/>
              </a:p>
              <a:p>
                <a:r>
                  <a:rPr lang="en-GB" sz="2000" dirty="0"/>
                  <a:t>1.24 x 10</a:t>
                </a:r>
                <a:r>
                  <a:rPr lang="en-GB" sz="2000" baseline="30000" dirty="0"/>
                  <a:t>5</a:t>
                </a:r>
                <a:endParaRPr lang="en-GB" sz="2000" dirty="0"/>
              </a:p>
              <a:p>
                <a:endParaRPr lang="en-GB" sz="2000" dirty="0"/>
              </a:p>
              <a:p>
                <a:r>
                  <a:rPr lang="en-GB" sz="2000" dirty="0"/>
                  <a:t>3.004 x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−4</m:t>
                        </m:r>
                      </m:sup>
                    </m:sSup>
                  </m:oMath>
                </a14:m>
                <a:endParaRPr lang="en-GB" sz="20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43856F2-448B-4C0E-9DAE-6288A590F8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8391" y="2269950"/>
                <a:ext cx="5800691" cy="1637371"/>
              </a:xfrm>
              <a:prstGeom prst="rect">
                <a:avLst/>
              </a:prstGeom>
              <a:blipFill>
                <a:blip r:embed="rId2"/>
                <a:stretch>
                  <a:fillRect l="-1157" t="-1859" b="-520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34526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608271" y="1386037"/>
            <a:ext cx="5157261" cy="5193411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393069" y="1386722"/>
            <a:ext cx="5157261" cy="519341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Your Turn…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978712" y="1502688"/>
                <a:ext cx="4643071" cy="36979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lnSpc>
                    <a:spcPct val="150000"/>
                  </a:lnSpc>
                  <a:buAutoNum type="arabicParenR"/>
                </a:pP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Write the following as an ordinary number:</a:t>
                </a:r>
              </a:p>
              <a:p>
                <a:pPr marL="342900" indent="-342900">
                  <a:lnSpc>
                    <a:spcPct val="150000"/>
                  </a:lnSpc>
                  <a:buAutoNum type="alphaLcParenR"/>
                </a:pP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3 x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</m:oMath>
                </a14:m>
                <a:endParaRPr lang="en-GB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indent="-342900">
                  <a:lnSpc>
                    <a:spcPct val="150000"/>
                  </a:lnSpc>
                  <a:buAutoNum type="alphaLcParenR"/>
                </a:pP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4 x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indent="-342900">
                  <a:lnSpc>
                    <a:spcPct val="150000"/>
                  </a:lnSpc>
                  <a:buAutoNum type="alphaLcParenR"/>
                </a:pP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9.4 x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endParaRPr lang="en-GB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indent="-342900">
                  <a:lnSpc>
                    <a:spcPct val="150000"/>
                  </a:lnSpc>
                  <a:buAutoNum type="alphaLcParenR"/>
                </a:pP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8.8 x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</m:oMath>
                </a14:m>
                <a:endParaRPr lang="en-GB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indent="-342900">
                  <a:lnSpc>
                    <a:spcPct val="150000"/>
                  </a:lnSpc>
                  <a:buAutoNum type="alphaLcParenR"/>
                </a:pP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3.56 x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−4</m:t>
                        </m:r>
                      </m:sup>
                    </m:sSup>
                  </m:oMath>
                </a14:m>
                <a:endParaRPr lang="en-GB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indent="-342900">
                  <a:lnSpc>
                    <a:spcPct val="150000"/>
                  </a:lnSpc>
                  <a:buAutoNum type="alphaLcParenR"/>
                </a:pP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4.23 x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−2</m:t>
                        </m:r>
                      </m:sup>
                    </m:sSup>
                  </m:oMath>
                </a14:m>
                <a:endParaRPr lang="en-GB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indent="-342900">
                  <a:lnSpc>
                    <a:spcPct val="150000"/>
                  </a:lnSpc>
                  <a:buAutoNum type="alphaLcParenR"/>
                </a:pP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7.20 x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endParaRPr lang="en-GB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indent="-342900">
                  <a:buAutoNum type="alphaLcParenR"/>
                </a:pPr>
                <a:endParaRPr lang="en-GB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8712" y="1502688"/>
                <a:ext cx="4643071" cy="3697935"/>
              </a:xfrm>
              <a:prstGeom prst="rect">
                <a:avLst/>
              </a:prstGeom>
              <a:blipFill>
                <a:blip r:embed="rId2"/>
                <a:stretch>
                  <a:fillRect l="-118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790767" y="1745731"/>
                <a:ext cx="4643071" cy="28623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rabicParenR"/>
                </a:pP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Write these in descending order:</a:t>
                </a:r>
              </a:p>
              <a:p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</a:t>
                </a:r>
              </a:p>
              <a:p>
                <a:pPr marL="342900" indent="-342900">
                  <a:buAutoNum type="alphaLcParenR"/>
                </a:pP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3.4 x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−4</m:t>
                        </m:r>
                      </m:sup>
                    </m:sSup>
                  </m:oMath>
                </a14:m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, 0.034, 0.00034 x 10</a:t>
                </a:r>
              </a:p>
              <a:p>
                <a:pPr marL="342900" indent="-342900">
                  <a:buAutoNum type="alphaLcParenR"/>
                </a:pPr>
                <a:endParaRPr lang="en-GB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indent="-342900">
                  <a:buAutoNum type="alphaLcParenR"/>
                </a:pP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A lift can carry a total amount of 1814kg. Benji weighs 8.5 x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and Hugo weighs 93kg. How much more weight can the lift take?</a:t>
                </a:r>
              </a:p>
              <a:p>
                <a:endParaRPr lang="en-GB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endParaRPr lang="en-GB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0767" y="1745731"/>
                <a:ext cx="4643071" cy="2862322"/>
              </a:xfrm>
              <a:prstGeom prst="rect">
                <a:avLst/>
              </a:prstGeom>
              <a:blipFill>
                <a:blip r:embed="rId3"/>
                <a:stretch>
                  <a:fillRect l="-1181" t="-106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13157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Converting Ordinary Number to Standard Form</a:t>
            </a:r>
          </a:p>
        </p:txBody>
      </p:sp>
      <p:sp>
        <p:nvSpPr>
          <p:cNvPr id="5" name="Rounded Rectangle 7">
            <a:extLst>
              <a:ext uri="{FF2B5EF4-FFF2-40B4-BE49-F238E27FC236}">
                <a16:creationId xmlns:a16="http://schemas.microsoft.com/office/drawing/2014/main" id="{F0E603B1-502F-4DAA-BF23-5F69290064A1}"/>
              </a:ext>
            </a:extLst>
          </p:cNvPr>
          <p:cNvSpPr/>
          <p:nvPr/>
        </p:nvSpPr>
        <p:spPr>
          <a:xfrm>
            <a:off x="1330036" y="2096654"/>
            <a:ext cx="9531928" cy="284682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78B997F-6DFD-4807-AF80-AEC4EF1F3C73}"/>
              </a:ext>
            </a:extLst>
          </p:cNvPr>
          <p:cNvSpPr txBox="1"/>
          <p:nvPr/>
        </p:nvSpPr>
        <p:spPr>
          <a:xfrm>
            <a:off x="798507" y="3133578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931,000,000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7B8C9F4-B80A-4493-A80E-578527D32EFC}"/>
              </a:ext>
            </a:extLst>
          </p:cNvPr>
          <p:cNvSpPr txBox="1"/>
          <p:nvPr/>
        </p:nvSpPr>
        <p:spPr>
          <a:xfrm>
            <a:off x="798507" y="3733506"/>
            <a:ext cx="2952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0.0043 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43C3C54-BCB6-438A-BBFE-80587AE3E55F}"/>
              </a:ext>
            </a:extLst>
          </p:cNvPr>
          <p:cNvSpPr txBox="1"/>
          <p:nvPr/>
        </p:nvSpPr>
        <p:spPr>
          <a:xfrm>
            <a:off x="1874832" y="2533650"/>
            <a:ext cx="4529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Converting these numbers into standard form:</a:t>
            </a:r>
          </a:p>
        </p:txBody>
      </p:sp>
    </p:spTree>
    <p:extLst>
      <p:ext uri="{BB962C8B-B14F-4D97-AF65-F5344CB8AC3E}">
        <p14:creationId xmlns:p14="http://schemas.microsoft.com/office/powerpoint/2010/main" val="2380488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Your Turn…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84684" y="2117557"/>
            <a:ext cx="455595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Write these numbers in standard form:</a:t>
            </a:r>
          </a:p>
          <a:p>
            <a:pPr marL="342900" indent="-342900">
              <a:buAutoNum type="alphaLcParenR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250</a:t>
            </a:r>
          </a:p>
          <a:p>
            <a:pPr marL="342900" indent="-342900">
              <a:buAutoNum type="alphaLcParenR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1100</a:t>
            </a:r>
          </a:p>
          <a:p>
            <a:pPr marL="342900" indent="-342900">
              <a:buAutoNum type="alphaLcParenR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350</a:t>
            </a:r>
          </a:p>
          <a:p>
            <a:pPr marL="342900" indent="-342900">
              <a:buAutoNum type="alphaLcParenR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48,000</a:t>
            </a:r>
          </a:p>
          <a:p>
            <a:pPr marL="342900" indent="-342900">
              <a:buAutoNum type="alphaLcParenR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5,900,000</a:t>
            </a:r>
          </a:p>
          <a:p>
            <a:pPr marL="342900" indent="-342900">
              <a:buAutoNum type="alphaLcParenR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0.075</a:t>
            </a:r>
          </a:p>
          <a:p>
            <a:pPr marL="342900" indent="-342900">
              <a:buAutoNum type="alphaLcParenR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0.00078</a:t>
            </a:r>
          </a:p>
          <a:p>
            <a:pPr marL="342900" indent="-342900">
              <a:buAutoNum type="alphaLcParenR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0.07070</a:t>
            </a:r>
          </a:p>
          <a:p>
            <a:pPr marL="342900" indent="-342900">
              <a:buAutoNum type="alphaLcParenR"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AutoNum type="alphaLcParenR"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AutoNum type="alphaLcParenR"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06805" y="1859339"/>
            <a:ext cx="455595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Mr Holland has 2500kg of rice.</a:t>
            </a:r>
          </a:p>
          <a:p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AutoNum type="alphaLcParenR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Write 2500kg in grams. Give you answer in standard form.</a:t>
            </a:r>
          </a:p>
          <a:p>
            <a:pPr marL="342900" indent="-342900">
              <a:buAutoNum type="alphaLcParenR"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AutoNum type="alphaLcParenR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One grain of rice weighs 0.03g. Write the weight of one grain of rice in standard form.</a:t>
            </a:r>
          </a:p>
          <a:p>
            <a:pPr marL="342900" indent="-342900">
              <a:buAutoNum type="alphaLcParenR"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AutoNum type="alphaLcParenR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How many grains of rice are there in 2500kg of rice. Give your answer in standard form. 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08271" y="1386037"/>
            <a:ext cx="5157261" cy="449752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393069" y="1386722"/>
            <a:ext cx="5157261" cy="449752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56676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193222" y="171163"/>
            <a:ext cx="9531927" cy="1325563"/>
          </a:xfrm>
        </p:spPr>
        <p:txBody>
          <a:bodyPr/>
          <a:lstStyle/>
          <a:p>
            <a:pPr algn="ctr"/>
            <a:r>
              <a:rPr lang="en-GB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Multiplying and Dividing Standard Form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542473" y="1791854"/>
            <a:ext cx="9531928" cy="204104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542473" y="4202231"/>
            <a:ext cx="9531928" cy="2013839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FA38171-4D76-40D8-B5AD-846C416F84B2}"/>
              </a:ext>
            </a:extLst>
          </p:cNvPr>
          <p:cNvSpPr txBox="1"/>
          <p:nvPr/>
        </p:nvSpPr>
        <p:spPr>
          <a:xfrm>
            <a:off x="2157321" y="2535928"/>
            <a:ext cx="4824536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(2 x 10</a:t>
            </a:r>
            <a:r>
              <a:rPr lang="en-GB" sz="2400" baseline="30000" dirty="0"/>
              <a:t>3</a:t>
            </a:r>
            <a:r>
              <a:rPr lang="en-GB" sz="2400" dirty="0"/>
              <a:t>) x (7 x 10</a:t>
            </a:r>
            <a:r>
              <a:rPr lang="en-GB" sz="2400" baseline="30000" dirty="0"/>
              <a:t>4</a:t>
            </a:r>
            <a:r>
              <a:rPr lang="en-GB" sz="2400" dirty="0"/>
              <a:t>)</a:t>
            </a:r>
            <a:endParaRPr lang="en-GB" sz="2400" baseline="30000" dirty="0"/>
          </a:p>
          <a:p>
            <a:r>
              <a:rPr lang="en-GB" sz="4400" dirty="0"/>
              <a:t>	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21F6355-2AFE-4B1B-AA79-DC771600CCAE}"/>
              </a:ext>
            </a:extLst>
          </p:cNvPr>
          <p:cNvSpPr txBox="1"/>
          <p:nvPr/>
        </p:nvSpPr>
        <p:spPr>
          <a:xfrm>
            <a:off x="2157321" y="4793651"/>
            <a:ext cx="19442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u="sng" dirty="0"/>
              <a:t>4 x 10</a:t>
            </a:r>
            <a:r>
              <a:rPr lang="en-GB" sz="2400" u="sng" baseline="30000" dirty="0"/>
              <a:t>5</a:t>
            </a:r>
            <a:endParaRPr lang="en-GB" sz="2400" u="sng" dirty="0"/>
          </a:p>
          <a:p>
            <a:r>
              <a:rPr lang="en-GB" sz="2400" dirty="0"/>
              <a:t>8 x 10</a:t>
            </a:r>
            <a:r>
              <a:rPr lang="en-GB" sz="2400" baseline="30000" dirty="0"/>
              <a:t>-2</a:t>
            </a:r>
          </a:p>
        </p:txBody>
      </p:sp>
    </p:spTree>
    <p:extLst>
      <p:ext uri="{BB962C8B-B14F-4D97-AF65-F5344CB8AC3E}">
        <p14:creationId xmlns:p14="http://schemas.microsoft.com/office/powerpoint/2010/main" val="24524284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Your Turn…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08271" y="1386037"/>
            <a:ext cx="5157261" cy="449752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393069" y="1386722"/>
            <a:ext cx="5157261" cy="449752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40CFDB8-869F-42FC-9671-50368D11A8E3}"/>
                  </a:ext>
                </a:extLst>
              </p:cNvPr>
              <p:cNvSpPr txBox="1"/>
              <p:nvPr/>
            </p:nvSpPr>
            <p:spPr>
              <a:xfrm>
                <a:off x="1729675" y="1913255"/>
                <a:ext cx="2914452" cy="50844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/>
                  <a:t>1) (8 x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7 </m:t>
                        </m:r>
                      </m:sup>
                    </m:sSup>
                    <m:r>
                      <a:rPr lang="en-GB" b="0" i="1" smtClean="0">
                        <a:latin typeface="Cambria Math" panose="02040503050406030204" pitchFamily="18" charset="0"/>
                      </a:rPr>
                      <m:t>) ÷</m:t>
                    </m:r>
                  </m:oMath>
                </a14:m>
                <a:r>
                  <a:rPr lang="en-GB" dirty="0"/>
                  <a:t> (8 x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en-GB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GB" dirty="0"/>
              </a:p>
              <a:p>
                <a:endParaRPr lang="en-GB" dirty="0"/>
              </a:p>
              <a:p>
                <a:r>
                  <a:rPr lang="en-GB" dirty="0"/>
                  <a:t>2) (7 x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10 </m:t>
                        </m:r>
                      </m:sup>
                    </m:sSup>
                    <m:r>
                      <a:rPr lang="en-GB" b="0" i="1" smtClean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en-GB" dirty="0"/>
                  <a:t>x (5 x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sup>
                    </m:sSup>
                    <m:r>
                      <a:rPr lang="en-GB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GB" dirty="0"/>
              </a:p>
              <a:p>
                <a:endParaRPr lang="en-GB" dirty="0"/>
              </a:p>
              <a:p>
                <a:r>
                  <a:rPr lang="en-GB" dirty="0"/>
                  <a:t>3) (4 x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12 </m:t>
                        </m:r>
                      </m:sup>
                    </m:sSup>
                    <m:r>
                      <a:rPr lang="en-GB" b="0" i="1" smtClean="0">
                        <a:latin typeface="Cambria Math" panose="02040503050406030204" pitchFamily="18" charset="0"/>
                      </a:rPr>
                      <m:t>) ÷</m:t>
                    </m:r>
                  </m:oMath>
                </a14:m>
                <a:r>
                  <a:rPr lang="en-GB" dirty="0"/>
                  <a:t> (5 x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en-GB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GB" dirty="0"/>
              </a:p>
              <a:p>
                <a:endParaRPr lang="en-GB" dirty="0"/>
              </a:p>
              <a:p>
                <a:r>
                  <a:rPr lang="en-GB" dirty="0"/>
                  <a:t>4) (6 x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−9 </m:t>
                        </m:r>
                      </m:sup>
                    </m:sSup>
                    <m:r>
                      <a:rPr lang="en-GB" b="0" i="1" smtClean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en-GB" dirty="0"/>
                  <a:t>x (3 x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en-GB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GB" dirty="0"/>
              </a:p>
              <a:p>
                <a:endParaRPr lang="en-GB" dirty="0"/>
              </a:p>
              <a:p>
                <a:r>
                  <a:rPr lang="en-GB" dirty="0"/>
                  <a:t>5) (9 x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−2 </m:t>
                        </m:r>
                      </m:sup>
                    </m:sSup>
                    <m:r>
                      <a:rPr lang="en-GB" b="0" i="1" smtClean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en-GB" dirty="0"/>
                  <a:t>x (8 x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sup>
                    </m:sSup>
                    <m:r>
                      <a:rPr lang="en-GB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GB" dirty="0"/>
              </a:p>
              <a:p>
                <a:endParaRPr lang="en-GB" dirty="0"/>
              </a:p>
              <a:p>
                <a:r>
                  <a:rPr lang="en-GB" dirty="0"/>
                  <a:t>6) (1.5 x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−5 </m:t>
                        </m:r>
                      </m:sup>
                    </m:sSup>
                    <m:r>
                      <a:rPr lang="en-GB" b="0" i="1" smtClean="0">
                        <a:latin typeface="Cambria Math" panose="02040503050406030204" pitchFamily="18" charset="0"/>
                      </a:rPr>
                      <m:t>) ÷</m:t>
                    </m:r>
                  </m:oMath>
                </a14:m>
                <a:r>
                  <a:rPr lang="en-GB" dirty="0"/>
                  <a:t> (3 x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sup>
                    </m:sSup>
                    <m:r>
                      <a:rPr lang="en-GB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40CFDB8-869F-42FC-9671-50368D11A8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9675" y="1913255"/>
                <a:ext cx="2914452" cy="5084469"/>
              </a:xfrm>
              <a:prstGeom prst="rect">
                <a:avLst/>
              </a:prstGeom>
              <a:blipFill>
                <a:blip r:embed="rId2"/>
                <a:stretch>
                  <a:fillRect l="-1883" t="-71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E372944-40F5-4F8E-BCF8-8A0B6B2DCA4B}"/>
                  </a:ext>
                </a:extLst>
              </p:cNvPr>
              <p:cNvSpPr txBox="1"/>
              <p:nvPr/>
            </p:nvSpPr>
            <p:spPr>
              <a:xfrm>
                <a:off x="7210425" y="2038350"/>
                <a:ext cx="3952875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The distance from the moon to the Earth is 384,400km. The speed of light is 2.998 x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sup>
                    </m:sSup>
                  </m:oMath>
                </a14:m>
                <a:r>
                  <a:rPr lang="en-GB" dirty="0"/>
                  <a:t> m/s. Work out how long it will take to get from the moon to the earth.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E372944-40F5-4F8E-BCF8-8A0B6B2DCA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0425" y="2038350"/>
                <a:ext cx="3952875" cy="1477328"/>
              </a:xfrm>
              <a:prstGeom prst="rect">
                <a:avLst/>
              </a:prstGeom>
              <a:blipFill>
                <a:blip r:embed="rId3"/>
                <a:stretch>
                  <a:fillRect l="-1389" t="-2058" r="-1852" b="-535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297839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32509" y="249382"/>
            <a:ext cx="34821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June 2018 Paper 1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C46C3A6-FF34-4420-A619-2716FD92C00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28" b="16783"/>
          <a:stretch/>
        </p:blipFill>
        <p:spPr>
          <a:xfrm>
            <a:off x="1316499" y="2446341"/>
            <a:ext cx="9559001" cy="1635465"/>
          </a:xfrm>
          <a:prstGeom prst="rect">
            <a:avLst/>
          </a:pr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B3A20F2E-C005-47B1-95FA-6D7103D717B7}"/>
              </a:ext>
            </a:extLst>
          </p:cNvPr>
          <p:cNvGrpSpPr/>
          <p:nvPr/>
        </p:nvGrpSpPr>
        <p:grpSpPr>
          <a:xfrm>
            <a:off x="318357" y="618714"/>
            <a:ext cx="998142" cy="968736"/>
            <a:chOff x="221673" y="647230"/>
            <a:chExt cx="998142" cy="968736"/>
          </a:xfrm>
        </p:grpSpPr>
        <p:pic>
          <p:nvPicPr>
            <p:cNvPr id="10" name="Picture 2" descr="Image result for calculator symbols">
              <a:extLst>
                <a:ext uri="{FF2B5EF4-FFF2-40B4-BE49-F238E27FC236}">
                  <a16:creationId xmlns:a16="http://schemas.microsoft.com/office/drawing/2014/main" id="{55E9F1C4-5B74-45B4-804D-4D6E57CEDF6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0005"/>
            <a:stretch/>
          </p:blipFill>
          <p:spPr bwMode="auto">
            <a:xfrm>
              <a:off x="221673" y="647230"/>
              <a:ext cx="998142" cy="9687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92146A72-21C7-49D8-AC46-D8D64C9A17D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1475" y="688895"/>
              <a:ext cx="654050" cy="898496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013485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EDFF64637C074B9468D8400699BC31" ma:contentTypeVersion="14" ma:contentTypeDescription="Create a new document." ma:contentTypeScope="" ma:versionID="999ee6dba2c83fd35070fcf36004950c">
  <xsd:schema xmlns:xsd="http://www.w3.org/2001/XMLSchema" xmlns:xs="http://www.w3.org/2001/XMLSchema" xmlns:p="http://schemas.microsoft.com/office/2006/metadata/properties" xmlns:ns2="a675e989-819c-4ef8-a9e7-308823201b25" xmlns:ns3="84be7d0a-34a6-4ef2-a332-62c3b98ca601" targetNamespace="http://schemas.microsoft.com/office/2006/metadata/properties" ma:root="true" ma:fieldsID="3fe37b08140f3367720c3b68730b0f79" ns2:_="" ns3:_="">
    <xsd:import namespace="a675e989-819c-4ef8-a9e7-308823201b25"/>
    <xsd:import namespace="84be7d0a-34a6-4ef2-a332-62c3b98c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Presentationanddiscussio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e989-819c-4ef8-a9e7-308823201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Presentationanddiscussion" ma:index="17" nillable="true" ma:displayName="Presentation and discussion" ma:description="Prince Gyamfi Presentation&#10;Ahmad, Eyob, Kirthikan discussion" ma:format="Dropdown" ma:internalName="Presentationanddiscussion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e7d0a-34a6-4ef2-a332-62c3b98ca60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anddiscussion xmlns="a675e989-819c-4ef8-a9e7-308823201b2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8EF00A3-AC46-4E96-A6D6-4838AA8E1FFC}"/>
</file>

<file path=customXml/itemProps2.xml><?xml version="1.0" encoding="utf-8"?>
<ds:datastoreItem xmlns:ds="http://schemas.openxmlformats.org/officeDocument/2006/customXml" ds:itemID="{8DCF44E9-3204-4EF9-AA2B-5AE50A8A107A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e580a216-88d0-453b-946c-6faddb45788b"/>
    <ds:schemaRef ds:uri="http://purl.org/dc/elements/1.1/"/>
    <ds:schemaRef ds:uri="http://schemas.microsoft.com/office/2006/metadata/properties"/>
    <ds:schemaRef ds:uri="cc5a4335-4904-48fb-a026-7b0b82363d38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A30832EA-5FD5-402E-93B2-9C89C008551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663</TotalTime>
  <Words>463</Words>
  <Application>Microsoft Office PowerPoint</Application>
  <PresentationFormat>Widescreen</PresentationFormat>
  <Paragraphs>95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Arial Black</vt:lpstr>
      <vt:lpstr>Calibri</vt:lpstr>
      <vt:lpstr>Calibri Light</vt:lpstr>
      <vt:lpstr>Cambria Math</vt:lpstr>
      <vt:lpstr>Office Theme</vt:lpstr>
      <vt:lpstr>Standard Form</vt:lpstr>
      <vt:lpstr>PowerPoint Presentation</vt:lpstr>
      <vt:lpstr>Converting From Standard Form</vt:lpstr>
      <vt:lpstr>Your Turn…</vt:lpstr>
      <vt:lpstr>Converting Ordinary Number to Standard Form</vt:lpstr>
      <vt:lpstr>Your Turn…</vt:lpstr>
      <vt:lpstr>Multiplying and Dividing Standard Form</vt:lpstr>
      <vt:lpstr>Your Turn…</vt:lpstr>
      <vt:lpstr>PowerPoint Presentation</vt:lpstr>
      <vt:lpstr>PowerPoint Presentation</vt:lpstr>
    </vt:vector>
  </TitlesOfParts>
  <Company>Milton Keynes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PERCENTAGE</dc:title>
  <dc:creator>Jenisha Ananthan</dc:creator>
  <cp:lastModifiedBy>Gareth Maybury-Davey</cp:lastModifiedBy>
  <cp:revision>17</cp:revision>
  <dcterms:created xsi:type="dcterms:W3CDTF">2021-04-21T08:57:39Z</dcterms:created>
  <dcterms:modified xsi:type="dcterms:W3CDTF">2021-07-09T08:41:54Z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0x01010020EDFF64637C074B9468D8400699BC31</vt:lpwstr>
  </property>
</Properties>
</file>