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C7A07-96C3-42AF-943D-953C86C3D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63557"/>
            <a:ext cx="9144000" cy="2387600"/>
          </a:xfrm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EE38DF-F503-4E79-B1B0-16489708A1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43232"/>
            <a:ext cx="9144000" cy="1655762"/>
          </a:xfrm>
        </p:spPr>
        <p:txBody>
          <a:bodyPr>
            <a:normAutofit/>
          </a:bodyPr>
          <a:lstStyle>
            <a:lvl1pPr marL="0" indent="0" algn="ctr">
              <a:lnSpc>
                <a:spcPts val="3200"/>
              </a:lnSpc>
              <a:buNone/>
              <a:defRPr sz="2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1D965B-87A4-4F43-BE02-800BCCDF42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 anchor="ctr" anchorCtr="0"/>
          <a:lstStyle/>
          <a:p>
            <a:fld id="{403CB87E-4591-47A1-9046-CF63F17215EF}" type="datetime2">
              <a:rPr lang="en-US" smtClean="0"/>
              <a:t>Wednesday, January 18,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ED35B-CBF1-40D9-BAA7-CF9E1E22B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67328" y="6217920"/>
            <a:ext cx="7196328" cy="640080"/>
          </a:xfrm>
        </p:spPr>
        <p:txBody>
          <a:bodyPr anchor="ctr" anchorCtr="0"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26653A-450D-4BDE-8718-99F2D9314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152" y="0"/>
            <a:ext cx="685800" cy="685800"/>
          </a:xfrm>
        </p:spPr>
        <p:txBody>
          <a:bodyPr/>
          <a:lstStyle>
            <a:lvl1pPr algn="ctr">
              <a:defRPr/>
            </a:lvl1pPr>
          </a:lstStyle>
          <a:p>
            <a:fld id="{3A4F6043-7A67-491B-98BC-F933DED72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969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D930A-6467-4C46-BA13-A0F5EC12F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41977A-7872-4BE8-8C5C-D2099BEDBB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CB8191-8A0C-4077-9A2D-0255BF81A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7F0E-8070-4DFE-A821-9A699EDBAD7E}" type="datetime2">
              <a:rPr lang="en-US" smtClean="0"/>
              <a:t>Wednesday, January 18,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441B40-57AC-45F3-9AAC-DC2BEBB12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6D65F4-29FA-451A-878F-768E426A7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311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76A9FC-D582-4FC8-B641-9F77B4DD15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3A1683-12F6-4BA6-AD1A-F98C60951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141D6-1E1A-4A54-A9B4-57F86865F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D34AE-C7BF-46E5-A968-01C6641F6476}" type="datetime2">
              <a:rPr lang="en-US" smtClean="0"/>
              <a:t>Wednesday, January 18,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541D6-4702-4421-AEB2-D6CA3AADB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C9F43-CD60-4C38-94C9-0E6D3B722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16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14413-82C1-4EBC-8C6B-BC5F842D1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F029A-192E-4A44-ACC7-6C5212C77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625" y="1825625"/>
            <a:ext cx="10543031" cy="420638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1A7D4-E57E-4789-896B-B2A051BF94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33DE70B-B772-416E-A790-995760B1742E}" type="datetime2">
              <a:rPr lang="en-US" smtClean="0"/>
              <a:t>Wednesday, January 18,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B63EE-3B35-4F8A-BDA3-E778BFE14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339EF2-7937-4C30-A883-7F7BD0280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183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AF4BC-D1E9-40F0-A26B-9EA9B6B69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1081941"/>
            <a:ext cx="10543032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7974A6-FAB9-47DA-8F1A-701DFC8DF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624" y="3961666"/>
            <a:ext cx="10543032" cy="1500187"/>
          </a:xfrm>
        </p:spPr>
        <p:txBody>
          <a:bodyPr>
            <a:noAutofit/>
          </a:bodyPr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4E2B4-314C-4D4F-8938-E437A2EF5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0CDE-A6F1-4138-AF12-ED09E8E5FB6B}" type="datetime2">
              <a:rPr lang="en-US" smtClean="0"/>
              <a:t>Wednesday, January 18,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42F23-6986-4A36-97F0-13F305A2D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BA1B9-2423-42BD-A553-DC5703F62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52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64F76-994F-4AB5-B17B-46C0C2FA5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69B3B-A540-4556-98C8-1F49704A79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0624" y="1825625"/>
            <a:ext cx="5599176" cy="4206382"/>
          </a:xfrm>
        </p:spPr>
        <p:txBody>
          <a:bodyPr/>
          <a:lstStyle>
            <a:lvl1pPr marL="457200" indent="-457200">
              <a:buFont typeface="Wingdings 2" panose="05020102010507070707" pitchFamily="18" charset="2"/>
              <a:buChar char="¬"/>
              <a:defRPr/>
            </a:lvl1pPr>
            <a:lvl2pPr marL="800100" indent="-342900">
              <a:buFont typeface="Wingdings 2" panose="05020102010507070707" pitchFamily="18" charset="2"/>
              <a:buChar char="¬"/>
              <a:defRPr/>
            </a:lvl2pPr>
            <a:lvl3pPr marL="1257300" indent="-342900">
              <a:buFont typeface="Wingdings 2" panose="05020102010507070707" pitchFamily="18" charset="2"/>
              <a:buChar char="¬"/>
              <a:defRPr/>
            </a:lvl3pPr>
            <a:lvl4pPr marL="1657350" indent="-285750">
              <a:buFont typeface="Wingdings 2" panose="05020102010507070707" pitchFamily="18" charset="2"/>
              <a:buChar char="¬"/>
              <a:defRPr/>
            </a:lvl4pPr>
            <a:lvl5pPr marL="2114550" indent="-285750">
              <a:buFont typeface="Wingdings 2" panose="05020102010507070707" pitchFamily="18" charset="2"/>
              <a:buChar char="¬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C72438-7C63-48F2-9D6F-2461BFD6D5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791456" cy="4206382"/>
          </a:xfrm>
        </p:spPr>
        <p:txBody>
          <a:bodyPr/>
          <a:lstStyle>
            <a:lvl1pPr marL="228600" indent="-228600">
              <a:buFont typeface="Wingdings 2" panose="05020102010507070707" pitchFamily="18" charset="2"/>
              <a:buChar char="¬"/>
              <a:defRPr/>
            </a:lvl1pPr>
            <a:lvl2pPr marL="685800" indent="-228600">
              <a:buFont typeface="Wingdings 2" panose="05020102010507070707" pitchFamily="18" charset="2"/>
              <a:buChar char="¬"/>
              <a:defRPr/>
            </a:lvl2pPr>
            <a:lvl3pPr marL="1143000" indent="-228600">
              <a:buFont typeface="Wingdings 2" panose="05020102010507070707" pitchFamily="18" charset="2"/>
              <a:buChar char="¬"/>
              <a:defRPr/>
            </a:lvl3pPr>
            <a:lvl4pPr marL="1600200" indent="-228600">
              <a:buFont typeface="Wingdings 2" panose="05020102010507070707" pitchFamily="18" charset="2"/>
              <a:buChar char="¬"/>
              <a:defRPr/>
            </a:lvl4pPr>
            <a:lvl5pPr marL="2057400" indent="-228600">
              <a:buFont typeface="Wingdings 2" panose="05020102010507070707" pitchFamily="18" charset="2"/>
              <a:buChar char="¬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FA1B49-6AAA-4DA7-970F-B75899F1A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5F8B1-DB7B-4D28-A97D-40FB2DD1EF78}" type="datetime2">
              <a:rPr lang="en-US" smtClean="0"/>
              <a:t>Wednesday, January 18,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E3649A-B9A2-4737-B47E-758DC1406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0C1407-C705-451C-878E-8175DCCD5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16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F9955-0460-4A20-8FC6-300595560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95DDA7-4AAD-4EBE-880C-200E5F10A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624" y="1681163"/>
            <a:ext cx="554969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717496-E470-4CF6-884C-F07390A468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0624" y="2505075"/>
            <a:ext cx="5549697" cy="3526932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C438EA-D381-4F22-A911-ECDD6D04FB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70321" y="1681163"/>
            <a:ext cx="4993335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F255FA-A04D-49F2-8DB4-3CC082D0DB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70321" y="2505075"/>
            <a:ext cx="4993335" cy="3526932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6298F3-0AEC-4811-99A4-B78AE3A70B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/>
          <a:p>
            <a:fld id="{14039161-23B8-4738-9069-73EBE8884FDD}" type="datetime2">
              <a:rPr lang="en-US" smtClean="0"/>
              <a:t>Wednesday, January 18, 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7690B4-8A9A-4717-8B0B-2C9212926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28F00A-44BE-4E0A-B1CE-1FC489654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35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1F235-FBFF-453E-B90A-5758ED47C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938306"/>
            <a:ext cx="10543032" cy="1325563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43A871-5A76-4349-99F0-C46C77380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94D44-7693-499F-AC6C-11696134FE3F}" type="datetime2">
              <a:rPr lang="en-US" smtClean="0"/>
              <a:t>Wednesday, January 18, 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72E803-8BD9-40A2-8389-C19DA1148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5414ED-B772-4B84-813E-E34C9A97C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515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562BDD-CBFF-4046-A6B2-A9ECCB7EA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AF2AE-472C-4EF3-ABB2-24BAA9AE3CF7}" type="datetime2">
              <a:rPr lang="en-US" smtClean="0"/>
              <a:t>Wednesday, January 18, 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90B5F6-6C28-4A86-AFD0-D7F93D461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10D5C-1634-451B-8D99-4D47EB3A1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020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12261-8522-4437-B612-7C7100D18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457200"/>
            <a:ext cx="10543032" cy="1600200"/>
          </a:xfrm>
        </p:spPr>
        <p:txBody>
          <a:bodyPr anchor="b">
            <a:noAutofit/>
          </a:bodyPr>
          <a:lstStyle>
            <a:lvl1pPr>
              <a:defRPr sz="5200">
                <a:latin typeface="Dante (Headings)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AA0AF-3F50-42BD-84B4-E70C3D004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199340"/>
            <a:ext cx="5780468" cy="366171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C702B-2C4D-4590-8BEE-31940145C7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0624" y="2199340"/>
            <a:ext cx="4489180" cy="3669647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94813E-250B-4422-AE46-5E1AB964A4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/>
          <a:p>
            <a:fld id="{EAEA162C-A7C1-4263-9453-1BAFF8C39559}" type="datetime2">
              <a:rPr lang="en-US" smtClean="0"/>
              <a:t>Wednesday, January 18,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CB5B81-E9CC-45F3-8EF1-35D2C8FF1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A7E97-5A73-4602-9582-6CDACB918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507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5334B-3019-4CA1-B658-779001922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457200"/>
            <a:ext cx="4489180" cy="16002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D3CC12-FD6B-41A3-BF67-D600CC4383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DB2BD5-DC18-460B-BFCC-5B2447D2B0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0624" y="2199340"/>
            <a:ext cx="4489180" cy="3669647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305-9768-4792-866C-91238D4569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/>
          <a:p>
            <a:fld id="{64DF6793-3458-4587-8168-65F0C37A92D2}" type="datetime2">
              <a:rPr lang="en-US" smtClean="0"/>
              <a:t>Wednesday, January 18,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BF050-0FF1-499F-936E-FAAE50DC3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902C2E-1542-46B4-85B1-7A4B3F772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618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586836B-C327-49CB-ADF2-2E730C4A91BF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310F61-136C-42B3-981B-FDE3DD0A8135}"/>
              </a:ext>
            </a:extLst>
          </p:cNvPr>
          <p:cNvSpPr/>
          <p:nvPr/>
        </p:nvSpPr>
        <p:spPr>
          <a:xfrm>
            <a:off x="1478322" y="709375"/>
            <a:ext cx="10713675" cy="541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2AF870-601F-4570-A8A9-1003F8939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CCCECD-B6E7-4C40-8A84-65FD5A3F0A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624" y="1825625"/>
            <a:ext cx="105430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EFA4D-0E39-4E26-B43C-5D1084B3BA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0624" y="6217920"/>
            <a:ext cx="2743200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E8352ED3-3C46-4C9A-9738-67B2D875E7E2}" type="datetime2">
              <a:rPr lang="en-US" smtClean="0"/>
              <a:pPr/>
              <a:t>Wednesday, January 18,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851EA-2F2C-4012-8B96-51179BDD11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67328" y="6217920"/>
            <a:ext cx="7196328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B8ACB-7A60-4D76-A149-0C57A30E01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152" y="0"/>
            <a:ext cx="685800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89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Wingdings 2" panose="05020102010507070707" pitchFamily="18" charset="2"/>
        <a:buChar char="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1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4EF3E42-675E-4E84-AA5A-E233060C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3B65B4-B443-446A-9981-E6E89B0B7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Video 3" descr="A blackboard with writing on it&#10;&#10;Description automatically generated with low confidence">
            <a:extLst>
              <a:ext uri="{FF2B5EF4-FFF2-40B4-BE49-F238E27FC236}">
                <a16:creationId xmlns:a16="http://schemas.microsoft.com/office/drawing/2014/main" id="{DD6BBD69-0FC2-D0D7-0030-D4F007E632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C1B6235-FA3D-4887-A978-D884AA0DF8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870810" y="536812"/>
            <a:ext cx="6858000" cy="5784375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C97DFB-7A46-50A8-6273-34C67FF488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7904" y="576263"/>
            <a:ext cx="7489846" cy="2967606"/>
          </a:xfrm>
          <a:solidFill>
            <a:schemeClr val="accent6">
              <a:lumMod val="60000"/>
              <a:lumOff val="40000"/>
            </a:schemeClr>
          </a:solidFill>
        </p:spPr>
        <p:txBody>
          <a:bodyPr anchor="b">
            <a:normAutofit/>
          </a:bodyPr>
          <a:lstStyle/>
          <a:p>
            <a:pPr algn="l"/>
            <a:r>
              <a:rPr lang="en-GB" sz="7200" dirty="0">
                <a:solidFill>
                  <a:schemeClr val="accent4"/>
                </a:solidFill>
              </a:rPr>
              <a:t>Rearranging Equations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81F606-3EA3-AD26-83F4-20DBECC346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1331" y="4532245"/>
            <a:ext cx="7132035" cy="757848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GB" sz="7200" dirty="0">
                <a:solidFill>
                  <a:schemeClr val="accent1">
                    <a:lumMod val="75000"/>
                  </a:schemeClr>
                </a:solidFill>
              </a:rPr>
              <a:t>Extra Practice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D6C387B-06BE-490B-A22D-8EA8A67AA8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C34D6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4DCE841-D2A0-408E-8F2F-990D0105E2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C34D6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3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F4B52-DEB1-9F27-BBA4-DA14A204D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A0BA2-D7CB-E575-35D3-11494D80E8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Rearranging formula – Variation Theory">
            <a:extLst>
              <a:ext uri="{FF2B5EF4-FFF2-40B4-BE49-F238E27FC236}">
                <a16:creationId xmlns:a16="http://schemas.microsoft.com/office/drawing/2014/main" id="{9D3FEA7B-A76E-746B-4C68-AD7788048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073897"/>
      </p:ext>
    </p:extLst>
  </p:cSld>
  <p:clrMapOvr>
    <a:masterClrMapping/>
  </p:clrMapOvr>
</p:sld>
</file>

<file path=ppt/theme/theme1.xml><?xml version="1.0" encoding="utf-8"?>
<a:theme xmlns:a="http://schemas.openxmlformats.org/drawingml/2006/main" name="OffsetVTI">
  <a:themeElements>
    <a:clrScheme name="AnalogousFromRegularSeedLeftStep">
      <a:dk1>
        <a:srgbClr val="000000"/>
      </a:dk1>
      <a:lt1>
        <a:srgbClr val="FFFFFF"/>
      </a:lt1>
      <a:dk2>
        <a:srgbClr val="242641"/>
      </a:dk2>
      <a:lt2>
        <a:srgbClr val="E2E8E6"/>
      </a:lt2>
      <a:accent1>
        <a:srgbClr val="C34D6C"/>
      </a:accent1>
      <a:accent2>
        <a:srgbClr val="B13B8C"/>
      </a:accent2>
      <a:accent3>
        <a:srgbClr val="B84DC3"/>
      </a:accent3>
      <a:accent4>
        <a:srgbClr val="743BB1"/>
      </a:accent4>
      <a:accent5>
        <a:srgbClr val="554DC3"/>
      </a:accent5>
      <a:accent6>
        <a:srgbClr val="3B64B1"/>
      </a:accent6>
      <a:hlink>
        <a:srgbClr val="319379"/>
      </a:hlink>
      <a:folHlink>
        <a:srgbClr val="7F7F7F"/>
      </a:folHlink>
    </a:clrScheme>
    <a:fontScheme name="Dante">
      <a:majorFont>
        <a:latin typeface="Univers Light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setVTI" id="{17A3166B-76FF-4669-8F6D-D4251AE158D8}" vid="{4532814A-B5F8-4CFD-BC69-A007D492DA4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4</Words>
  <Application>Microsoft Office PowerPoint</Application>
  <PresentationFormat>Widescreen</PresentationFormat>
  <Paragraphs>2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Arial</vt:lpstr>
      <vt:lpstr>Dante (Headings)2</vt:lpstr>
      <vt:lpstr>Univers</vt:lpstr>
      <vt:lpstr>Univers Light</vt:lpstr>
      <vt:lpstr>Wingdings 2</vt:lpstr>
      <vt:lpstr>OffsetVTI</vt:lpstr>
      <vt:lpstr>Rearranging Equations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Rearranging Equations</dc:title>
  <dc:creator>Malcolm Cooke</dc:creator>
  <cp:lastModifiedBy>Malcolm Cooke</cp:lastModifiedBy>
  <cp:revision>1</cp:revision>
  <dcterms:created xsi:type="dcterms:W3CDTF">2023-01-18T11:18:04Z</dcterms:created>
  <dcterms:modified xsi:type="dcterms:W3CDTF">2023-01-18T11:25:26Z</dcterms:modified>
</cp:coreProperties>
</file>