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038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88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967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85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706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19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994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90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6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92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34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89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3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" descr="Abstract motion-blurred lights">
            <a:extLst>
              <a:ext uri="{FF2B5EF4-FFF2-40B4-BE49-F238E27FC236}">
                <a16:creationId xmlns:a16="http://schemas.microsoft.com/office/drawing/2014/main" id="{0DB03D93-0FD5-55EA-CB91-72464BEA83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42" r="25913" b="-1"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5373426-E26E-431D-959C-5DB96C0B6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2607" y="1238442"/>
            <a:ext cx="3635926" cy="435575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C4B5A2-8994-26DA-3A33-2DF3F0781E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7750" y="4608576"/>
            <a:ext cx="3205640" cy="774186"/>
          </a:xfrm>
        </p:spPr>
        <p:txBody>
          <a:bodyPr anchor="t">
            <a:normAutofit/>
          </a:bodyPr>
          <a:lstStyle/>
          <a:p>
            <a:endParaRPr lang="en-GB" sz="200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6D07482-83A3-4451-943C-B46961082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76090" y="4508519"/>
            <a:ext cx="3108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!!footer rectangle">
            <a:extLst>
              <a:ext uri="{FF2B5EF4-FFF2-40B4-BE49-F238E27FC236}">
                <a16:creationId xmlns:a16="http://schemas.microsoft.com/office/drawing/2014/main" id="{EDC90921-9082-491B-940E-827D679F3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305B57-7204-C1EE-65DF-EF063A7A8C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70625"/>
            <a:ext cx="12192000" cy="491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49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etrospectVTI">
  <a:themeElements>
    <a:clrScheme name="AnalogousFromRegularSeedLeftStep">
      <a:dk1>
        <a:srgbClr val="000000"/>
      </a:dk1>
      <a:lt1>
        <a:srgbClr val="FFFFFF"/>
      </a:lt1>
      <a:dk2>
        <a:srgbClr val="1F1833"/>
      </a:dk2>
      <a:lt2>
        <a:srgbClr val="F0F0F3"/>
      </a:lt2>
      <a:accent1>
        <a:srgbClr val="A9A442"/>
      </a:accent1>
      <a:accent2>
        <a:srgbClr val="B17A3B"/>
      </a:accent2>
      <a:accent3>
        <a:srgbClr val="C35A4D"/>
      </a:accent3>
      <a:accent4>
        <a:srgbClr val="B13B5E"/>
      </a:accent4>
      <a:accent5>
        <a:srgbClr val="C34DA2"/>
      </a:accent5>
      <a:accent6>
        <a:srgbClr val="A13BB1"/>
      </a:accent6>
      <a:hlink>
        <a:srgbClr val="575CC7"/>
      </a:hlink>
      <a:folHlink>
        <a:srgbClr val="7F7F7F"/>
      </a:folHlink>
    </a:clrScheme>
    <a:fontScheme name="Retrospect">
      <a:majorFont>
        <a:latin typeface="Garamond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Garamond</vt:lpstr>
      <vt:lpstr>RetrospectVTI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Malcolm Cooke</dc:creator>
  <cp:lastModifiedBy>Malcolm Cooke</cp:lastModifiedBy>
  <cp:revision>1</cp:revision>
  <dcterms:created xsi:type="dcterms:W3CDTF">2022-09-08T10:29:47Z</dcterms:created>
  <dcterms:modified xsi:type="dcterms:W3CDTF">2022-09-08T10:31:19Z</dcterms:modified>
</cp:coreProperties>
</file>