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7" r:id="rId5"/>
    <p:sldId id="261" r:id="rId6"/>
    <p:sldId id="263" r:id="rId7"/>
    <p:sldId id="264" r:id="rId8"/>
    <p:sldId id="262" r:id="rId9"/>
    <p:sldId id="265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5262F8-CEEF-80D9-E900-182DA9688EC0}" v="10" dt="2021-11-03T12:15:20.5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eth Maybury-Davey" userId="S::gareth.maybury-davey@mkcollege.ac.uk::bdcc6187-3eee-4ff2-982b-2a382feb7839" providerId="AD" clId="Web-{0F5262F8-CEEF-80D9-E900-182DA9688EC0}"/>
    <pc:docChg chg="modSld">
      <pc:chgData name="Gareth Maybury-Davey" userId="S::gareth.maybury-davey@mkcollege.ac.uk::bdcc6187-3eee-4ff2-982b-2a382feb7839" providerId="AD" clId="Web-{0F5262F8-CEEF-80D9-E900-182DA9688EC0}" dt="2021-11-03T12:15:18.810" v="8" actId="20577"/>
      <pc:docMkLst>
        <pc:docMk/>
      </pc:docMkLst>
      <pc:sldChg chg="modSp">
        <pc:chgData name="Gareth Maybury-Davey" userId="S::gareth.maybury-davey@mkcollege.ac.uk::bdcc6187-3eee-4ff2-982b-2a382feb7839" providerId="AD" clId="Web-{0F5262F8-CEEF-80D9-E900-182DA9688EC0}" dt="2021-11-03T12:15:18.810" v="8" actId="20577"/>
        <pc:sldMkLst>
          <pc:docMk/>
          <pc:sldMk cId="1316256117" sldId="257"/>
        </pc:sldMkLst>
        <pc:spChg chg="mod">
          <ac:chgData name="Gareth Maybury-Davey" userId="S::gareth.maybury-davey@mkcollege.ac.uk::bdcc6187-3eee-4ff2-982b-2a382feb7839" providerId="AD" clId="Web-{0F5262F8-CEEF-80D9-E900-182DA9688EC0}" dt="2021-11-03T12:15:18.810" v="8" actId="20577"/>
          <ac:spMkLst>
            <pc:docMk/>
            <pc:sldMk cId="1316256117" sldId="257"/>
            <ac:spMk id="7" creationId="{B6BEA9EE-2502-4510-8AE7-D043D1072F17}"/>
          </ac:spMkLst>
        </pc:spChg>
      </pc:sldChg>
    </pc:docChg>
  </pc:docChgLst>
  <pc:docChgLst>
    <pc:chgData name="Gareth Maybury-Davey" userId="bdcc6187-3eee-4ff2-982b-2a382feb7839" providerId="ADAL" clId="{92763211-2896-4ADA-8507-45BDD08F1277}"/>
    <pc:docChg chg="delSld modSld">
      <pc:chgData name="Gareth Maybury-Davey" userId="bdcc6187-3eee-4ff2-982b-2a382feb7839" providerId="ADAL" clId="{92763211-2896-4ADA-8507-45BDD08F1277}" dt="2021-11-04T10:25:57.949" v="1" actId="47"/>
      <pc:docMkLst>
        <pc:docMk/>
      </pc:docMkLst>
      <pc:sldChg chg="modSp del mod">
        <pc:chgData name="Gareth Maybury-Davey" userId="bdcc6187-3eee-4ff2-982b-2a382feb7839" providerId="ADAL" clId="{92763211-2896-4ADA-8507-45BDD08F1277}" dt="2021-11-04T10:25:57.949" v="1" actId="47"/>
        <pc:sldMkLst>
          <pc:docMk/>
          <pc:sldMk cId="2461622146" sldId="259"/>
        </pc:sldMkLst>
        <pc:picChg chg="mod">
          <ac:chgData name="Gareth Maybury-Davey" userId="bdcc6187-3eee-4ff2-982b-2a382feb7839" providerId="ADAL" clId="{92763211-2896-4ADA-8507-45BDD08F1277}" dt="2021-11-04T10:25:54.055" v="0" actId="14100"/>
          <ac:picMkLst>
            <pc:docMk/>
            <pc:sldMk cId="2461622146" sldId="259"/>
            <ac:picMk id="6" creationId="{4D358BCF-A8D8-4502-81CD-A210FEF25B92}"/>
          </ac:picMkLst>
        </pc:picChg>
      </pc:sldChg>
    </pc:docChg>
  </pc:docChgLst>
  <pc:docChgLst>
    <pc:chgData name="Jenisha Ananthan" userId="e9a6b192-d1fb-40d3-a9e2-c640e3f57cfc" providerId="ADAL" clId="{A55FFB6C-ADAA-4732-8846-BB6ECA92CAF9}"/>
    <pc:docChg chg="undo custSel addSld delSld modSld">
      <pc:chgData name="Jenisha Ananthan" userId="e9a6b192-d1fb-40d3-a9e2-c640e3f57cfc" providerId="ADAL" clId="{A55FFB6C-ADAA-4732-8846-BB6ECA92CAF9}" dt="2021-08-25T10:18:17.282" v="670" actId="47"/>
      <pc:docMkLst>
        <pc:docMk/>
      </pc:docMkLst>
      <pc:sldChg chg="addSp modSp mod">
        <pc:chgData name="Jenisha Ananthan" userId="e9a6b192-d1fb-40d3-a9e2-c640e3f57cfc" providerId="ADAL" clId="{A55FFB6C-ADAA-4732-8846-BB6ECA92CAF9}" dt="2021-07-09T10:36:50.557" v="668" actId="12"/>
        <pc:sldMkLst>
          <pc:docMk/>
          <pc:sldMk cId="1316256117" sldId="257"/>
        </pc:sldMkLst>
        <pc:spChg chg="add mod">
          <ac:chgData name="Jenisha Ananthan" userId="e9a6b192-d1fb-40d3-a9e2-c640e3f57cfc" providerId="ADAL" clId="{A55FFB6C-ADAA-4732-8846-BB6ECA92CAF9}" dt="2021-07-09T10:34:21.039" v="653" actId="20577"/>
          <ac:spMkLst>
            <pc:docMk/>
            <pc:sldMk cId="1316256117" sldId="257"/>
            <ac:spMk id="2" creationId="{8020C02D-BB52-4058-B1C8-6015F92F69C9}"/>
          </ac:spMkLst>
        </pc:spChg>
        <pc:spChg chg="add mod">
          <ac:chgData name="Jenisha Ananthan" userId="e9a6b192-d1fb-40d3-a9e2-c640e3f57cfc" providerId="ADAL" clId="{A55FFB6C-ADAA-4732-8846-BB6ECA92CAF9}" dt="2021-07-09T10:34:56.474" v="655" actId="404"/>
          <ac:spMkLst>
            <pc:docMk/>
            <pc:sldMk cId="1316256117" sldId="257"/>
            <ac:spMk id="3" creationId="{B454FA6D-AB54-47BB-B462-CAD7CDA4293B}"/>
          </ac:spMkLst>
        </pc:spChg>
        <pc:spChg chg="mod">
          <ac:chgData name="Jenisha Ananthan" userId="e9a6b192-d1fb-40d3-a9e2-c640e3f57cfc" providerId="ADAL" clId="{A55FFB6C-ADAA-4732-8846-BB6ECA92CAF9}" dt="2021-07-09T10:36:50.557" v="668" actId="12"/>
          <ac:spMkLst>
            <pc:docMk/>
            <pc:sldMk cId="1316256117" sldId="257"/>
            <ac:spMk id="4" creationId="{B1AA4DF9-27DF-45D3-B5F1-8C173E97A674}"/>
          </ac:spMkLst>
        </pc:spChg>
        <pc:spChg chg="mod">
          <ac:chgData name="Jenisha Ananthan" userId="e9a6b192-d1fb-40d3-a9e2-c640e3f57cfc" providerId="ADAL" clId="{A55FFB6C-ADAA-4732-8846-BB6ECA92CAF9}" dt="2021-07-09T10:31:31.122" v="587" actId="14100"/>
          <ac:spMkLst>
            <pc:docMk/>
            <pc:sldMk cId="1316256117" sldId="257"/>
            <ac:spMk id="6" creationId="{881B9976-4585-48D0-B9F3-D631153C0C05}"/>
          </ac:spMkLst>
        </pc:spChg>
        <pc:spChg chg="mod">
          <ac:chgData name="Jenisha Ananthan" userId="e9a6b192-d1fb-40d3-a9e2-c640e3f57cfc" providerId="ADAL" clId="{A55FFB6C-ADAA-4732-8846-BB6ECA92CAF9}" dt="2021-07-09T10:36:31.444" v="663" actId="20577"/>
          <ac:spMkLst>
            <pc:docMk/>
            <pc:sldMk cId="1316256117" sldId="257"/>
            <ac:spMk id="7" creationId="{B6BEA9EE-2502-4510-8AE7-D043D1072F17}"/>
          </ac:spMkLst>
        </pc:spChg>
      </pc:sldChg>
      <pc:sldChg chg="addSp modSp add del mod">
        <pc:chgData name="Jenisha Ananthan" userId="e9a6b192-d1fb-40d3-a9e2-c640e3f57cfc" providerId="ADAL" clId="{A55FFB6C-ADAA-4732-8846-BB6ECA92CAF9}" dt="2021-07-09T08:44:20.108" v="22"/>
        <pc:sldMkLst>
          <pc:docMk/>
          <pc:sldMk cId="200605315" sldId="263"/>
        </pc:sldMkLst>
        <pc:spChg chg="add mod">
          <ac:chgData name="Jenisha Ananthan" userId="e9a6b192-d1fb-40d3-a9e2-c640e3f57cfc" providerId="ADAL" clId="{A55FFB6C-ADAA-4732-8846-BB6ECA92CAF9}" dt="2021-07-09T08:43:57.130" v="21" actId="1076"/>
          <ac:spMkLst>
            <pc:docMk/>
            <pc:sldMk cId="200605315" sldId="263"/>
            <ac:spMk id="2" creationId="{2DAC2592-922A-4C4C-9741-E409569BC90B}"/>
          </ac:spMkLst>
        </pc:spChg>
        <pc:spChg chg="add mod">
          <ac:chgData name="Jenisha Ananthan" userId="e9a6b192-d1fb-40d3-a9e2-c640e3f57cfc" providerId="ADAL" clId="{A55FFB6C-ADAA-4732-8846-BB6ECA92CAF9}" dt="2021-07-09T08:43:57.130" v="21" actId="1076"/>
          <ac:spMkLst>
            <pc:docMk/>
            <pc:sldMk cId="200605315" sldId="263"/>
            <ac:spMk id="10" creationId="{D936C511-EFA8-4C2B-8A1C-87BB9AD82522}"/>
          </ac:spMkLst>
        </pc:spChg>
        <pc:spChg chg="add mod">
          <ac:chgData name="Jenisha Ananthan" userId="e9a6b192-d1fb-40d3-a9e2-c640e3f57cfc" providerId="ADAL" clId="{A55FFB6C-ADAA-4732-8846-BB6ECA92CAF9}" dt="2021-07-09T08:44:20.108" v="22"/>
          <ac:spMkLst>
            <pc:docMk/>
            <pc:sldMk cId="200605315" sldId="263"/>
            <ac:spMk id="11" creationId="{FD353DB6-D538-4F11-AF68-3254CEFE22AF}"/>
          </ac:spMkLst>
        </pc:spChg>
        <pc:picChg chg="mod">
          <ac:chgData name="Jenisha Ananthan" userId="e9a6b192-d1fb-40d3-a9e2-c640e3f57cfc" providerId="ADAL" clId="{A55FFB6C-ADAA-4732-8846-BB6ECA92CAF9}" dt="2021-07-09T08:43:57.130" v="21" actId="1076"/>
          <ac:picMkLst>
            <pc:docMk/>
            <pc:sldMk cId="200605315" sldId="263"/>
            <ac:picMk id="5" creationId="{51AF2CC4-2561-4534-9955-0E33AC371080}"/>
          </ac:picMkLst>
        </pc:picChg>
        <pc:picChg chg="mod">
          <ac:chgData name="Jenisha Ananthan" userId="e9a6b192-d1fb-40d3-a9e2-c640e3f57cfc" providerId="ADAL" clId="{A55FFB6C-ADAA-4732-8846-BB6ECA92CAF9}" dt="2021-07-09T08:43:57.130" v="21" actId="1076"/>
          <ac:picMkLst>
            <pc:docMk/>
            <pc:sldMk cId="200605315" sldId="263"/>
            <ac:picMk id="7" creationId="{A0A3B1D5-C1C9-485E-A789-6363DB05F1A5}"/>
          </ac:picMkLst>
        </pc:picChg>
        <pc:picChg chg="mod">
          <ac:chgData name="Jenisha Ananthan" userId="e9a6b192-d1fb-40d3-a9e2-c640e3f57cfc" providerId="ADAL" clId="{A55FFB6C-ADAA-4732-8846-BB6ECA92CAF9}" dt="2021-07-09T08:43:57.130" v="21" actId="1076"/>
          <ac:picMkLst>
            <pc:docMk/>
            <pc:sldMk cId="200605315" sldId="263"/>
            <ac:picMk id="8" creationId="{17A84A21-3ABF-4F51-99A8-97E2194A3310}"/>
          </ac:picMkLst>
        </pc:picChg>
        <pc:picChg chg="mod">
          <ac:chgData name="Jenisha Ananthan" userId="e9a6b192-d1fb-40d3-a9e2-c640e3f57cfc" providerId="ADAL" clId="{A55FFB6C-ADAA-4732-8846-BB6ECA92CAF9}" dt="2021-07-09T08:43:57.130" v="21" actId="1076"/>
          <ac:picMkLst>
            <pc:docMk/>
            <pc:sldMk cId="200605315" sldId="263"/>
            <ac:picMk id="9" creationId="{FFFFAD2F-BC8F-47B3-8469-4406AC823EE6}"/>
          </ac:picMkLst>
        </pc:picChg>
      </pc:sldChg>
      <pc:sldChg chg="addSp modSp mod">
        <pc:chgData name="Jenisha Ananthan" userId="e9a6b192-d1fb-40d3-a9e2-c640e3f57cfc" providerId="ADAL" clId="{A55FFB6C-ADAA-4732-8846-BB6ECA92CAF9}" dt="2021-07-09T09:47:31.565" v="408" actId="208"/>
        <pc:sldMkLst>
          <pc:docMk/>
          <pc:sldMk cId="3881716978" sldId="265"/>
        </pc:sldMkLst>
        <pc:spChg chg="add mod">
          <ac:chgData name="Jenisha Ananthan" userId="e9a6b192-d1fb-40d3-a9e2-c640e3f57cfc" providerId="ADAL" clId="{A55FFB6C-ADAA-4732-8846-BB6ECA92CAF9}" dt="2021-07-09T09:47:19.496" v="407" actId="207"/>
          <ac:spMkLst>
            <pc:docMk/>
            <pc:sldMk cId="3881716978" sldId="265"/>
            <ac:spMk id="2" creationId="{612C118E-C06C-4715-9F60-C372FE4B51F5}"/>
          </ac:spMkLst>
        </pc:spChg>
        <pc:spChg chg="add mod">
          <ac:chgData name="Jenisha Ananthan" userId="e9a6b192-d1fb-40d3-a9e2-c640e3f57cfc" providerId="ADAL" clId="{A55FFB6C-ADAA-4732-8846-BB6ECA92CAF9}" dt="2021-07-09T09:46:23.402" v="394"/>
          <ac:spMkLst>
            <pc:docMk/>
            <pc:sldMk cId="3881716978" sldId="265"/>
            <ac:spMk id="3" creationId="{1CBE1DB1-6ED4-42A9-A061-7386D0080660}"/>
          </ac:spMkLst>
        </pc:spChg>
        <pc:spChg chg="add mod">
          <ac:chgData name="Jenisha Ananthan" userId="e9a6b192-d1fb-40d3-a9e2-c640e3f57cfc" providerId="ADAL" clId="{A55FFB6C-ADAA-4732-8846-BB6ECA92CAF9}" dt="2021-07-09T09:47:31.565" v="408" actId="208"/>
          <ac:spMkLst>
            <pc:docMk/>
            <pc:sldMk cId="3881716978" sldId="265"/>
            <ac:spMk id="6" creationId="{0077AE89-608D-4DCF-B4A7-E5007FDD7535}"/>
          </ac:spMkLst>
        </pc:spChg>
        <pc:picChg chg="add mod modCrop">
          <ac:chgData name="Jenisha Ananthan" userId="e9a6b192-d1fb-40d3-a9e2-c640e3f57cfc" providerId="ADAL" clId="{A55FFB6C-ADAA-4732-8846-BB6ECA92CAF9}" dt="2021-07-09T09:46:58.076" v="401" actId="1076"/>
          <ac:picMkLst>
            <pc:docMk/>
            <pc:sldMk cId="3881716978" sldId="265"/>
            <ac:picMk id="4" creationId="{6878EF11-FC58-4832-B235-F45F9572DA7C}"/>
          </ac:picMkLst>
        </pc:picChg>
        <pc:picChg chg="mod modCrop">
          <ac:chgData name="Jenisha Ananthan" userId="e9a6b192-d1fb-40d3-a9e2-c640e3f57cfc" providerId="ADAL" clId="{A55FFB6C-ADAA-4732-8846-BB6ECA92CAF9}" dt="2021-07-09T09:46:59.396" v="402" actId="1076"/>
          <ac:picMkLst>
            <pc:docMk/>
            <pc:sldMk cId="3881716978" sldId="265"/>
            <ac:picMk id="5" creationId="{858DC5AB-A250-497E-89C9-6AF4BCC1B8B4}"/>
          </ac:picMkLst>
        </pc:picChg>
      </pc:sldChg>
      <pc:sldChg chg="addSp delSp modSp new del mod modNotesTx">
        <pc:chgData name="Jenisha Ananthan" userId="e9a6b192-d1fb-40d3-a9e2-c640e3f57cfc" providerId="ADAL" clId="{A55FFB6C-ADAA-4732-8846-BB6ECA92CAF9}" dt="2021-08-25T10:18:08.903" v="669" actId="47"/>
        <pc:sldMkLst>
          <pc:docMk/>
          <pc:sldMk cId="1819208980" sldId="266"/>
        </pc:sldMkLst>
        <pc:spChg chg="del">
          <ac:chgData name="Jenisha Ananthan" userId="e9a6b192-d1fb-40d3-a9e2-c640e3f57cfc" providerId="ADAL" clId="{A55FFB6C-ADAA-4732-8846-BB6ECA92CAF9}" dt="2021-07-09T09:19:51.497" v="24" actId="478"/>
          <ac:spMkLst>
            <pc:docMk/>
            <pc:sldMk cId="1819208980" sldId="266"/>
            <ac:spMk id="2" creationId="{90A9ECE5-13B7-43A3-8065-4454FC6990E0}"/>
          </ac:spMkLst>
        </pc:spChg>
        <pc:spChg chg="del">
          <ac:chgData name="Jenisha Ananthan" userId="e9a6b192-d1fb-40d3-a9e2-c640e3f57cfc" providerId="ADAL" clId="{A55FFB6C-ADAA-4732-8846-BB6ECA92CAF9}" dt="2021-07-09T09:19:51.497" v="24" actId="478"/>
          <ac:spMkLst>
            <pc:docMk/>
            <pc:sldMk cId="1819208980" sldId="266"/>
            <ac:spMk id="3" creationId="{FDB140D4-DAEE-47BE-A9DD-D9DF7CBC8926}"/>
          </ac:spMkLst>
        </pc:spChg>
        <pc:spChg chg="add del mod">
          <ac:chgData name="Jenisha Ananthan" userId="e9a6b192-d1fb-40d3-a9e2-c640e3f57cfc" providerId="ADAL" clId="{A55FFB6C-ADAA-4732-8846-BB6ECA92CAF9}" dt="2021-07-09T09:21:36.070" v="30" actId="478"/>
          <ac:spMkLst>
            <pc:docMk/>
            <pc:sldMk cId="1819208980" sldId="266"/>
            <ac:spMk id="4" creationId="{D6D375D9-4154-4ECF-B4B9-6323851F64B5}"/>
          </ac:spMkLst>
        </pc:spChg>
        <pc:spChg chg="mod">
          <ac:chgData name="Jenisha Ananthan" userId="e9a6b192-d1fb-40d3-a9e2-c640e3f57cfc" providerId="ADAL" clId="{A55FFB6C-ADAA-4732-8846-BB6ECA92CAF9}" dt="2021-07-09T09:24:05.124" v="43" actId="1076"/>
          <ac:spMkLst>
            <pc:docMk/>
            <pc:sldMk cId="1819208980" sldId="266"/>
            <ac:spMk id="9" creationId="{D260375D-759C-454C-A764-2B92212145F1}"/>
          </ac:spMkLst>
        </pc:spChg>
        <pc:spChg chg="mod">
          <ac:chgData name="Jenisha Ananthan" userId="e9a6b192-d1fb-40d3-a9e2-c640e3f57cfc" providerId="ADAL" clId="{A55FFB6C-ADAA-4732-8846-BB6ECA92CAF9}" dt="2021-07-09T09:24:05.124" v="43" actId="1076"/>
          <ac:spMkLst>
            <pc:docMk/>
            <pc:sldMk cId="1819208980" sldId="266"/>
            <ac:spMk id="10" creationId="{65DFF9F5-EAAC-4B52-A8A5-AAD595B1F863}"/>
          </ac:spMkLst>
        </pc:spChg>
        <pc:spChg chg="mod">
          <ac:chgData name="Jenisha Ananthan" userId="e9a6b192-d1fb-40d3-a9e2-c640e3f57cfc" providerId="ADAL" clId="{A55FFB6C-ADAA-4732-8846-BB6ECA92CAF9}" dt="2021-07-09T09:24:05.124" v="43" actId="1076"/>
          <ac:spMkLst>
            <pc:docMk/>
            <pc:sldMk cId="1819208980" sldId="266"/>
            <ac:spMk id="11" creationId="{C36F6F49-0871-4A4E-82E2-A2E1C9E3CE79}"/>
          </ac:spMkLst>
        </pc:spChg>
        <pc:spChg chg="mod">
          <ac:chgData name="Jenisha Ananthan" userId="e9a6b192-d1fb-40d3-a9e2-c640e3f57cfc" providerId="ADAL" clId="{A55FFB6C-ADAA-4732-8846-BB6ECA92CAF9}" dt="2021-07-09T09:24:05.124" v="43" actId="1076"/>
          <ac:spMkLst>
            <pc:docMk/>
            <pc:sldMk cId="1819208980" sldId="266"/>
            <ac:spMk id="12" creationId="{B7F42353-838B-4310-94DB-D20F5015EC4C}"/>
          </ac:spMkLst>
        </pc:spChg>
        <pc:spChg chg="mod">
          <ac:chgData name="Jenisha Ananthan" userId="e9a6b192-d1fb-40d3-a9e2-c640e3f57cfc" providerId="ADAL" clId="{A55FFB6C-ADAA-4732-8846-BB6ECA92CAF9}" dt="2021-07-09T09:24:05.124" v="43" actId="1076"/>
          <ac:spMkLst>
            <pc:docMk/>
            <pc:sldMk cId="1819208980" sldId="266"/>
            <ac:spMk id="13" creationId="{73049E02-A092-473E-A0D6-BFCE3950566F}"/>
          </ac:spMkLst>
        </pc:spChg>
        <pc:spChg chg="mod">
          <ac:chgData name="Jenisha Ananthan" userId="e9a6b192-d1fb-40d3-a9e2-c640e3f57cfc" providerId="ADAL" clId="{A55FFB6C-ADAA-4732-8846-BB6ECA92CAF9}" dt="2021-07-09T09:24:05.124" v="43" actId="1076"/>
          <ac:spMkLst>
            <pc:docMk/>
            <pc:sldMk cId="1819208980" sldId="266"/>
            <ac:spMk id="14" creationId="{C3FBFC3A-896F-4AFA-9CC0-6A998B5730F8}"/>
          </ac:spMkLst>
        </pc:spChg>
        <pc:spChg chg="mod">
          <ac:chgData name="Jenisha Ananthan" userId="e9a6b192-d1fb-40d3-a9e2-c640e3f57cfc" providerId="ADAL" clId="{A55FFB6C-ADAA-4732-8846-BB6ECA92CAF9}" dt="2021-07-09T09:24:05.124" v="43" actId="1076"/>
          <ac:spMkLst>
            <pc:docMk/>
            <pc:sldMk cId="1819208980" sldId="266"/>
            <ac:spMk id="15" creationId="{0D8BD88A-6393-4021-873A-F031AAD10990}"/>
          </ac:spMkLst>
        </pc:spChg>
        <pc:spChg chg="mod">
          <ac:chgData name="Jenisha Ananthan" userId="e9a6b192-d1fb-40d3-a9e2-c640e3f57cfc" providerId="ADAL" clId="{A55FFB6C-ADAA-4732-8846-BB6ECA92CAF9}" dt="2021-07-09T09:24:05.124" v="43" actId="1076"/>
          <ac:spMkLst>
            <pc:docMk/>
            <pc:sldMk cId="1819208980" sldId="266"/>
            <ac:spMk id="16" creationId="{EF42CBBB-89FE-463F-A18C-383CD13F8134}"/>
          </ac:spMkLst>
        </pc:spChg>
        <pc:spChg chg="mod">
          <ac:chgData name="Jenisha Ananthan" userId="e9a6b192-d1fb-40d3-a9e2-c640e3f57cfc" providerId="ADAL" clId="{A55FFB6C-ADAA-4732-8846-BB6ECA92CAF9}" dt="2021-07-09T09:24:05.124" v="43" actId="1076"/>
          <ac:spMkLst>
            <pc:docMk/>
            <pc:sldMk cId="1819208980" sldId="266"/>
            <ac:spMk id="17" creationId="{8C05425A-3AFC-47F2-8D37-F177985551E5}"/>
          </ac:spMkLst>
        </pc:spChg>
        <pc:spChg chg="mod">
          <ac:chgData name="Jenisha Ananthan" userId="e9a6b192-d1fb-40d3-a9e2-c640e3f57cfc" providerId="ADAL" clId="{A55FFB6C-ADAA-4732-8846-BB6ECA92CAF9}" dt="2021-07-09T09:24:05.124" v="43" actId="1076"/>
          <ac:spMkLst>
            <pc:docMk/>
            <pc:sldMk cId="1819208980" sldId="266"/>
            <ac:spMk id="18" creationId="{26C45D47-F9E7-464B-B54B-6AFBA8FF75D3}"/>
          </ac:spMkLst>
        </pc:spChg>
        <pc:spChg chg="mod">
          <ac:chgData name="Jenisha Ananthan" userId="e9a6b192-d1fb-40d3-a9e2-c640e3f57cfc" providerId="ADAL" clId="{A55FFB6C-ADAA-4732-8846-BB6ECA92CAF9}" dt="2021-07-09T09:24:05.124" v="43" actId="1076"/>
          <ac:spMkLst>
            <pc:docMk/>
            <pc:sldMk cId="1819208980" sldId="266"/>
            <ac:spMk id="19" creationId="{363BE630-4355-4C41-9E44-5698D8B9073E}"/>
          </ac:spMkLst>
        </pc:spChg>
        <pc:spChg chg="mod">
          <ac:chgData name="Jenisha Ananthan" userId="e9a6b192-d1fb-40d3-a9e2-c640e3f57cfc" providerId="ADAL" clId="{A55FFB6C-ADAA-4732-8846-BB6ECA92CAF9}" dt="2021-07-09T09:24:05.124" v="43" actId="1076"/>
          <ac:spMkLst>
            <pc:docMk/>
            <pc:sldMk cId="1819208980" sldId="266"/>
            <ac:spMk id="20" creationId="{167B8381-C329-44F1-A738-A1CBC30FB218}"/>
          </ac:spMkLst>
        </pc:spChg>
        <pc:spChg chg="mod">
          <ac:chgData name="Jenisha Ananthan" userId="e9a6b192-d1fb-40d3-a9e2-c640e3f57cfc" providerId="ADAL" clId="{A55FFB6C-ADAA-4732-8846-BB6ECA92CAF9}" dt="2021-07-09T09:24:05.124" v="43" actId="1076"/>
          <ac:spMkLst>
            <pc:docMk/>
            <pc:sldMk cId="1819208980" sldId="266"/>
            <ac:spMk id="21" creationId="{205C5683-1C14-45DD-B73D-D56634A14EB6}"/>
          </ac:spMkLst>
        </pc:spChg>
        <pc:spChg chg="mod">
          <ac:chgData name="Jenisha Ananthan" userId="e9a6b192-d1fb-40d3-a9e2-c640e3f57cfc" providerId="ADAL" clId="{A55FFB6C-ADAA-4732-8846-BB6ECA92CAF9}" dt="2021-07-09T09:24:05.124" v="43" actId="1076"/>
          <ac:spMkLst>
            <pc:docMk/>
            <pc:sldMk cId="1819208980" sldId="266"/>
            <ac:spMk id="22" creationId="{85285DA4-21F8-42C2-97DA-D6ACB4BA463E}"/>
          </ac:spMkLst>
        </pc:spChg>
        <pc:spChg chg="add mod">
          <ac:chgData name="Jenisha Ananthan" userId="e9a6b192-d1fb-40d3-a9e2-c640e3f57cfc" providerId="ADAL" clId="{A55FFB6C-ADAA-4732-8846-BB6ECA92CAF9}" dt="2021-07-09T09:29:16.334" v="78" actId="164"/>
          <ac:spMkLst>
            <pc:docMk/>
            <pc:sldMk cId="1819208980" sldId="266"/>
            <ac:spMk id="23" creationId="{E8519D8C-C527-46FC-AE15-AB29C089A7D3}"/>
          </ac:spMkLst>
        </pc:spChg>
        <pc:spChg chg="add mod">
          <ac:chgData name="Jenisha Ananthan" userId="e9a6b192-d1fb-40d3-a9e2-c640e3f57cfc" providerId="ADAL" clId="{A55FFB6C-ADAA-4732-8846-BB6ECA92CAF9}" dt="2021-07-09T09:31:22.695" v="134" actId="14100"/>
          <ac:spMkLst>
            <pc:docMk/>
            <pc:sldMk cId="1819208980" sldId="266"/>
            <ac:spMk id="48" creationId="{F5AD8CF7-CAB3-4D55-9B63-680068E40F91}"/>
          </ac:spMkLst>
        </pc:spChg>
        <pc:spChg chg="add mod">
          <ac:chgData name="Jenisha Ananthan" userId="e9a6b192-d1fb-40d3-a9e2-c640e3f57cfc" providerId="ADAL" clId="{A55FFB6C-ADAA-4732-8846-BB6ECA92CAF9}" dt="2021-07-09T09:37:24.684" v="242" actId="1076"/>
          <ac:spMkLst>
            <pc:docMk/>
            <pc:sldMk cId="1819208980" sldId="266"/>
            <ac:spMk id="49" creationId="{74F3955D-AE6D-4C60-BC4E-64056B79433C}"/>
          </ac:spMkLst>
        </pc:spChg>
        <pc:spChg chg="add mod">
          <ac:chgData name="Jenisha Ananthan" userId="e9a6b192-d1fb-40d3-a9e2-c640e3f57cfc" providerId="ADAL" clId="{A55FFB6C-ADAA-4732-8846-BB6ECA92CAF9}" dt="2021-07-09T09:37:11.893" v="240" actId="1076"/>
          <ac:spMkLst>
            <pc:docMk/>
            <pc:sldMk cId="1819208980" sldId="266"/>
            <ac:spMk id="50" creationId="{044570C9-4C1C-4437-B6D5-F2571850CD81}"/>
          </ac:spMkLst>
        </pc:spChg>
        <pc:spChg chg="add mod">
          <ac:chgData name="Jenisha Ananthan" userId="e9a6b192-d1fb-40d3-a9e2-c640e3f57cfc" providerId="ADAL" clId="{A55FFB6C-ADAA-4732-8846-BB6ECA92CAF9}" dt="2021-07-09T09:36:57.920" v="237" actId="1076"/>
          <ac:spMkLst>
            <pc:docMk/>
            <pc:sldMk cId="1819208980" sldId="266"/>
            <ac:spMk id="51" creationId="{604390F3-25B8-4346-891F-D456132A16D7}"/>
          </ac:spMkLst>
        </pc:spChg>
        <pc:spChg chg="add mod">
          <ac:chgData name="Jenisha Ananthan" userId="e9a6b192-d1fb-40d3-a9e2-c640e3f57cfc" providerId="ADAL" clId="{A55FFB6C-ADAA-4732-8846-BB6ECA92CAF9}" dt="2021-07-09T09:36:54.618" v="236" actId="1076"/>
          <ac:spMkLst>
            <pc:docMk/>
            <pc:sldMk cId="1819208980" sldId="266"/>
            <ac:spMk id="52" creationId="{1E0E36CF-C116-4960-B8C0-CF249166B48F}"/>
          </ac:spMkLst>
        </pc:spChg>
        <pc:spChg chg="add mod">
          <ac:chgData name="Jenisha Ananthan" userId="e9a6b192-d1fb-40d3-a9e2-c640e3f57cfc" providerId="ADAL" clId="{A55FFB6C-ADAA-4732-8846-BB6ECA92CAF9}" dt="2021-07-09T09:37:16.605" v="241" actId="1076"/>
          <ac:spMkLst>
            <pc:docMk/>
            <pc:sldMk cId="1819208980" sldId="266"/>
            <ac:spMk id="53" creationId="{0A9E5D43-FB2E-447D-B009-2B920D430DA0}"/>
          </ac:spMkLst>
        </pc:spChg>
        <pc:spChg chg="add mod">
          <ac:chgData name="Jenisha Ananthan" userId="e9a6b192-d1fb-40d3-a9e2-c640e3f57cfc" providerId="ADAL" clId="{A55FFB6C-ADAA-4732-8846-BB6ECA92CAF9}" dt="2021-07-09T09:33:20.743" v="182" actId="20577"/>
          <ac:spMkLst>
            <pc:docMk/>
            <pc:sldMk cId="1819208980" sldId="266"/>
            <ac:spMk id="54" creationId="{B67AA59E-9C86-4E0D-9995-C28C89993FAA}"/>
          </ac:spMkLst>
        </pc:spChg>
        <pc:spChg chg="add mod">
          <ac:chgData name="Jenisha Ananthan" userId="e9a6b192-d1fb-40d3-a9e2-c640e3f57cfc" providerId="ADAL" clId="{A55FFB6C-ADAA-4732-8846-BB6ECA92CAF9}" dt="2021-07-09T09:37:49.603" v="244" actId="1076"/>
          <ac:spMkLst>
            <pc:docMk/>
            <pc:sldMk cId="1819208980" sldId="266"/>
            <ac:spMk id="55" creationId="{BE37AC57-7498-4D8B-84A9-DBCA21315041}"/>
          </ac:spMkLst>
        </pc:spChg>
        <pc:spChg chg="add mod">
          <ac:chgData name="Jenisha Ananthan" userId="e9a6b192-d1fb-40d3-a9e2-c640e3f57cfc" providerId="ADAL" clId="{A55FFB6C-ADAA-4732-8846-BB6ECA92CAF9}" dt="2021-07-09T09:33:59.666" v="199" actId="20577"/>
          <ac:spMkLst>
            <pc:docMk/>
            <pc:sldMk cId="1819208980" sldId="266"/>
            <ac:spMk id="56" creationId="{9EE3BD54-A7FB-4FFE-B31D-0F0A5A367F59}"/>
          </ac:spMkLst>
        </pc:spChg>
        <pc:spChg chg="add mod">
          <ac:chgData name="Jenisha Ananthan" userId="e9a6b192-d1fb-40d3-a9e2-c640e3f57cfc" providerId="ADAL" clId="{A55FFB6C-ADAA-4732-8846-BB6ECA92CAF9}" dt="2021-07-09T09:38:08.810" v="246" actId="1035"/>
          <ac:spMkLst>
            <pc:docMk/>
            <pc:sldMk cId="1819208980" sldId="266"/>
            <ac:spMk id="57" creationId="{6B0F4D19-6C61-42B6-AF12-D6B3AE0A71DA}"/>
          </ac:spMkLst>
        </pc:spChg>
        <pc:spChg chg="add mod">
          <ac:chgData name="Jenisha Ananthan" userId="e9a6b192-d1fb-40d3-a9e2-c640e3f57cfc" providerId="ADAL" clId="{A55FFB6C-ADAA-4732-8846-BB6ECA92CAF9}" dt="2021-07-09T09:35:30.485" v="225" actId="20577"/>
          <ac:spMkLst>
            <pc:docMk/>
            <pc:sldMk cId="1819208980" sldId="266"/>
            <ac:spMk id="58" creationId="{EAEC144A-1BF7-4322-A4C8-D677417A88BD}"/>
          </ac:spMkLst>
        </pc:spChg>
        <pc:spChg chg="add mod">
          <ac:chgData name="Jenisha Ananthan" userId="e9a6b192-d1fb-40d3-a9e2-c640e3f57cfc" providerId="ADAL" clId="{A55FFB6C-ADAA-4732-8846-BB6ECA92CAF9}" dt="2021-07-09T09:36:48.725" v="234" actId="1076"/>
          <ac:spMkLst>
            <pc:docMk/>
            <pc:sldMk cId="1819208980" sldId="266"/>
            <ac:spMk id="59" creationId="{5C9B5125-3870-4A68-8DB3-AABC2C664B96}"/>
          </ac:spMkLst>
        </pc:spChg>
        <pc:spChg chg="add mod">
          <ac:chgData name="Jenisha Ananthan" userId="e9a6b192-d1fb-40d3-a9e2-c640e3f57cfc" providerId="ADAL" clId="{A55FFB6C-ADAA-4732-8846-BB6ECA92CAF9}" dt="2021-07-09T09:35:59.260" v="233" actId="20577"/>
          <ac:spMkLst>
            <pc:docMk/>
            <pc:sldMk cId="1819208980" sldId="266"/>
            <ac:spMk id="60" creationId="{26BD81A9-9E70-44F6-BAB8-84110CAA55E8}"/>
          </ac:spMkLst>
        </pc:spChg>
        <pc:grpChg chg="add del mod">
          <ac:chgData name="Jenisha Ananthan" userId="e9a6b192-d1fb-40d3-a9e2-c640e3f57cfc" providerId="ADAL" clId="{A55FFB6C-ADAA-4732-8846-BB6ECA92CAF9}" dt="2021-07-09T09:27:34.569" v="66" actId="478"/>
          <ac:grpSpMkLst>
            <pc:docMk/>
            <pc:sldMk cId="1819208980" sldId="266"/>
            <ac:grpSpMk id="7" creationId="{6BDFA318-5645-4FE8-9AA4-C973281748A6}"/>
          </ac:grpSpMkLst>
        </pc:grpChg>
        <pc:grpChg chg="add mod">
          <ac:chgData name="Jenisha Ananthan" userId="e9a6b192-d1fb-40d3-a9e2-c640e3f57cfc" providerId="ADAL" clId="{A55FFB6C-ADAA-4732-8846-BB6ECA92CAF9}" dt="2021-07-09T09:31:25.483" v="135" actId="1076"/>
          <ac:grpSpMkLst>
            <pc:docMk/>
            <pc:sldMk cId="1819208980" sldId="266"/>
            <ac:grpSpMk id="47" creationId="{9B2F6A9E-3E0C-418C-95E8-DFA483ACD2D0}"/>
          </ac:grpSpMkLst>
        </pc:grpChg>
        <pc:picChg chg="mod">
          <ac:chgData name="Jenisha Ananthan" userId="e9a6b192-d1fb-40d3-a9e2-c640e3f57cfc" providerId="ADAL" clId="{A55FFB6C-ADAA-4732-8846-BB6ECA92CAF9}" dt="2021-07-09T09:24:05.124" v="43" actId="1076"/>
          <ac:picMkLst>
            <pc:docMk/>
            <pc:sldMk cId="1819208980" sldId="266"/>
            <ac:picMk id="8" creationId="{B1BC24DC-25B1-4407-BFBC-38534939EB13}"/>
          </ac:picMkLst>
        </pc:picChg>
        <pc:cxnChg chg="add del">
          <ac:chgData name="Jenisha Ananthan" userId="e9a6b192-d1fb-40d3-a9e2-c640e3f57cfc" providerId="ADAL" clId="{A55FFB6C-ADAA-4732-8846-BB6ECA92CAF9}" dt="2021-07-09T09:20:54.863" v="29" actId="478"/>
          <ac:cxnSpMkLst>
            <pc:docMk/>
            <pc:sldMk cId="1819208980" sldId="266"/>
            <ac:cxnSpMk id="6" creationId="{5F0B9A20-BF3E-485A-8B3C-ED9711CB510E}"/>
          </ac:cxnSpMkLst>
        </pc:cxnChg>
        <pc:cxnChg chg="add mod">
          <ac:chgData name="Jenisha Ananthan" userId="e9a6b192-d1fb-40d3-a9e2-c640e3f57cfc" providerId="ADAL" clId="{A55FFB6C-ADAA-4732-8846-BB6ECA92CAF9}" dt="2021-07-09T09:29:16.334" v="78" actId="164"/>
          <ac:cxnSpMkLst>
            <pc:docMk/>
            <pc:sldMk cId="1819208980" sldId="266"/>
            <ac:cxnSpMk id="25" creationId="{DF342969-A96C-4AE9-BF43-1F94FE39068F}"/>
          </ac:cxnSpMkLst>
        </pc:cxnChg>
        <pc:cxnChg chg="add mod">
          <ac:chgData name="Jenisha Ananthan" userId="e9a6b192-d1fb-40d3-a9e2-c640e3f57cfc" providerId="ADAL" clId="{A55FFB6C-ADAA-4732-8846-BB6ECA92CAF9}" dt="2021-07-09T09:29:16.334" v="78" actId="164"/>
          <ac:cxnSpMkLst>
            <pc:docMk/>
            <pc:sldMk cId="1819208980" sldId="266"/>
            <ac:cxnSpMk id="27" creationId="{54324FD4-185D-4F6B-897D-040815B212B4}"/>
          </ac:cxnSpMkLst>
        </pc:cxnChg>
        <pc:cxnChg chg="add mod">
          <ac:chgData name="Jenisha Ananthan" userId="e9a6b192-d1fb-40d3-a9e2-c640e3f57cfc" providerId="ADAL" clId="{A55FFB6C-ADAA-4732-8846-BB6ECA92CAF9}" dt="2021-07-09T09:29:16.334" v="78" actId="164"/>
          <ac:cxnSpMkLst>
            <pc:docMk/>
            <pc:sldMk cId="1819208980" sldId="266"/>
            <ac:cxnSpMk id="31" creationId="{3A9D6E79-2E5E-4B57-A9EC-F03377B01D80}"/>
          </ac:cxnSpMkLst>
        </pc:cxnChg>
        <pc:cxnChg chg="add mod">
          <ac:chgData name="Jenisha Ananthan" userId="e9a6b192-d1fb-40d3-a9e2-c640e3f57cfc" providerId="ADAL" clId="{A55FFB6C-ADAA-4732-8846-BB6ECA92CAF9}" dt="2021-07-09T09:29:16.334" v="78" actId="164"/>
          <ac:cxnSpMkLst>
            <pc:docMk/>
            <pc:sldMk cId="1819208980" sldId="266"/>
            <ac:cxnSpMk id="33" creationId="{AAA66437-E50B-40F8-80EB-86641D4A755F}"/>
          </ac:cxnSpMkLst>
        </pc:cxnChg>
        <pc:cxnChg chg="add mod">
          <ac:chgData name="Jenisha Ananthan" userId="e9a6b192-d1fb-40d3-a9e2-c640e3f57cfc" providerId="ADAL" clId="{A55FFB6C-ADAA-4732-8846-BB6ECA92CAF9}" dt="2021-07-09T09:29:16.334" v="78" actId="164"/>
          <ac:cxnSpMkLst>
            <pc:docMk/>
            <pc:sldMk cId="1819208980" sldId="266"/>
            <ac:cxnSpMk id="34" creationId="{34681EFD-AE46-425E-9A1A-E10A5D47C193}"/>
          </ac:cxnSpMkLst>
        </pc:cxnChg>
        <pc:cxnChg chg="add mod">
          <ac:chgData name="Jenisha Ananthan" userId="e9a6b192-d1fb-40d3-a9e2-c640e3f57cfc" providerId="ADAL" clId="{A55FFB6C-ADAA-4732-8846-BB6ECA92CAF9}" dt="2021-07-09T09:29:16.334" v="78" actId="164"/>
          <ac:cxnSpMkLst>
            <pc:docMk/>
            <pc:sldMk cId="1819208980" sldId="266"/>
            <ac:cxnSpMk id="37" creationId="{4DB80B5F-C3E8-4767-8E98-596890530DD7}"/>
          </ac:cxnSpMkLst>
        </pc:cxnChg>
      </pc:sldChg>
      <pc:sldChg chg="addSp delSp modSp add del mod">
        <pc:chgData name="Jenisha Ananthan" userId="e9a6b192-d1fb-40d3-a9e2-c640e3f57cfc" providerId="ADAL" clId="{A55FFB6C-ADAA-4732-8846-BB6ECA92CAF9}" dt="2021-08-25T10:18:17.282" v="670" actId="47"/>
        <pc:sldMkLst>
          <pc:docMk/>
          <pc:sldMk cId="1965640104" sldId="267"/>
        </pc:sldMkLst>
        <pc:spChg chg="add mod">
          <ac:chgData name="Jenisha Ananthan" userId="e9a6b192-d1fb-40d3-a9e2-c640e3f57cfc" providerId="ADAL" clId="{A55FFB6C-ADAA-4732-8846-BB6ECA92CAF9}" dt="2021-07-09T09:40:54.394" v="368" actId="20577"/>
          <ac:spMkLst>
            <pc:docMk/>
            <pc:sldMk cId="1965640104" sldId="267"/>
            <ac:spMk id="2" creationId="{4E6532E7-6889-40F5-8EDA-11BCB00E9839}"/>
          </ac:spMkLst>
        </pc:spChg>
        <pc:grpChg chg="del">
          <ac:chgData name="Jenisha Ananthan" userId="e9a6b192-d1fb-40d3-a9e2-c640e3f57cfc" providerId="ADAL" clId="{A55FFB6C-ADAA-4732-8846-BB6ECA92CAF9}" dt="2021-07-09T09:31:32.903" v="137" actId="478"/>
          <ac:grpSpMkLst>
            <pc:docMk/>
            <pc:sldMk cId="1965640104" sldId="267"/>
            <ac:grpSpMk id="47" creationId="{9B2F6A9E-3E0C-418C-95E8-DFA483ACD2D0}"/>
          </ac:grpSpMkLst>
        </pc:grpChg>
        <pc:cxnChg chg="mod">
          <ac:chgData name="Jenisha Ananthan" userId="e9a6b192-d1fb-40d3-a9e2-c640e3f57cfc" providerId="ADAL" clId="{A55FFB6C-ADAA-4732-8846-BB6ECA92CAF9}" dt="2021-07-09T09:31:32.903" v="137" actId="478"/>
          <ac:cxnSpMkLst>
            <pc:docMk/>
            <pc:sldMk cId="1965640104" sldId="267"/>
            <ac:cxnSpMk id="25" creationId="{DF342969-A96C-4AE9-BF43-1F94FE39068F}"/>
          </ac:cxnSpMkLst>
        </pc:cxnChg>
      </pc:sldChg>
      <pc:sldChg chg="addSp delSp modSp new mod">
        <pc:chgData name="Jenisha Ananthan" userId="e9a6b192-d1fb-40d3-a9e2-c640e3f57cfc" providerId="ADAL" clId="{A55FFB6C-ADAA-4732-8846-BB6ECA92CAF9}" dt="2021-07-09T09:57:32.461" v="504" actId="20577"/>
        <pc:sldMkLst>
          <pc:docMk/>
          <pc:sldMk cId="2188720459" sldId="268"/>
        </pc:sldMkLst>
        <pc:spChg chg="del">
          <ac:chgData name="Jenisha Ananthan" userId="e9a6b192-d1fb-40d3-a9e2-c640e3f57cfc" providerId="ADAL" clId="{A55FFB6C-ADAA-4732-8846-BB6ECA92CAF9}" dt="2021-07-09T09:52:08.408" v="410" actId="478"/>
          <ac:spMkLst>
            <pc:docMk/>
            <pc:sldMk cId="2188720459" sldId="268"/>
            <ac:spMk id="2" creationId="{2D135214-0AE1-4B8A-BD9B-6CDB48455A3C}"/>
          </ac:spMkLst>
        </pc:spChg>
        <pc:spChg chg="del">
          <ac:chgData name="Jenisha Ananthan" userId="e9a6b192-d1fb-40d3-a9e2-c640e3f57cfc" providerId="ADAL" clId="{A55FFB6C-ADAA-4732-8846-BB6ECA92CAF9}" dt="2021-07-09T09:52:08.408" v="410" actId="478"/>
          <ac:spMkLst>
            <pc:docMk/>
            <pc:sldMk cId="2188720459" sldId="268"/>
            <ac:spMk id="3" creationId="{0D977D85-6D1F-4276-B5EE-8C4E780E7C13}"/>
          </ac:spMkLst>
        </pc:spChg>
        <pc:spChg chg="add mod">
          <ac:chgData name="Jenisha Ananthan" userId="e9a6b192-d1fb-40d3-a9e2-c640e3f57cfc" providerId="ADAL" clId="{A55FFB6C-ADAA-4732-8846-BB6ECA92CAF9}" dt="2021-07-09T09:57:32.461" v="504" actId="20577"/>
          <ac:spMkLst>
            <pc:docMk/>
            <pc:sldMk cId="2188720459" sldId="268"/>
            <ac:spMk id="5" creationId="{0BD93BE0-74B5-48A0-9AA9-2BA29963D23C}"/>
          </ac:spMkLst>
        </pc:spChg>
        <pc:picChg chg="add mod">
          <ac:chgData name="Jenisha Ananthan" userId="e9a6b192-d1fb-40d3-a9e2-c640e3f57cfc" providerId="ADAL" clId="{A55FFB6C-ADAA-4732-8846-BB6ECA92CAF9}" dt="2021-07-09T09:57:22.567" v="499" actId="1076"/>
          <ac:picMkLst>
            <pc:docMk/>
            <pc:sldMk cId="2188720459" sldId="268"/>
            <ac:picMk id="4" creationId="{988AFEE2-2562-4113-B0FA-4E54C80A9D2B}"/>
          </ac:picMkLst>
        </pc:picChg>
        <pc:picChg chg="add mod">
          <ac:chgData name="Jenisha Ananthan" userId="e9a6b192-d1fb-40d3-a9e2-c640e3f57cfc" providerId="ADAL" clId="{A55FFB6C-ADAA-4732-8846-BB6ECA92CAF9}" dt="2021-07-09T09:57:19.113" v="497" actId="1076"/>
          <ac:picMkLst>
            <pc:docMk/>
            <pc:sldMk cId="2188720459" sldId="268"/>
            <ac:picMk id="6" creationId="{93AD1819-AF54-496A-98C5-EB40FFBF643D}"/>
          </ac:picMkLst>
        </pc:picChg>
      </pc:sldChg>
      <pc:sldChg chg="addSp delSp modSp new mod">
        <pc:chgData name="Jenisha Ananthan" userId="e9a6b192-d1fb-40d3-a9e2-c640e3f57cfc" providerId="ADAL" clId="{A55FFB6C-ADAA-4732-8846-BB6ECA92CAF9}" dt="2021-07-09T10:27:05.935" v="514" actId="403"/>
        <pc:sldMkLst>
          <pc:docMk/>
          <pc:sldMk cId="3105844333" sldId="269"/>
        </pc:sldMkLst>
        <pc:spChg chg="del">
          <ac:chgData name="Jenisha Ananthan" userId="e9a6b192-d1fb-40d3-a9e2-c640e3f57cfc" providerId="ADAL" clId="{A55FFB6C-ADAA-4732-8846-BB6ECA92CAF9}" dt="2021-07-09T09:53:22.363" v="465" actId="478"/>
          <ac:spMkLst>
            <pc:docMk/>
            <pc:sldMk cId="3105844333" sldId="269"/>
            <ac:spMk id="2" creationId="{E1A36DD6-320A-49A1-B02A-D27226059F65}"/>
          </ac:spMkLst>
        </pc:spChg>
        <pc:spChg chg="del">
          <ac:chgData name="Jenisha Ananthan" userId="e9a6b192-d1fb-40d3-a9e2-c640e3f57cfc" providerId="ADAL" clId="{A55FFB6C-ADAA-4732-8846-BB6ECA92CAF9}" dt="2021-07-09T09:53:22.363" v="465" actId="478"/>
          <ac:spMkLst>
            <pc:docMk/>
            <pc:sldMk cId="3105844333" sldId="269"/>
            <ac:spMk id="3" creationId="{016EEE69-7172-4432-AB8F-813ABAEC42A2}"/>
          </ac:spMkLst>
        </pc:spChg>
        <pc:spChg chg="add mod">
          <ac:chgData name="Jenisha Ananthan" userId="e9a6b192-d1fb-40d3-a9e2-c640e3f57cfc" providerId="ADAL" clId="{A55FFB6C-ADAA-4732-8846-BB6ECA92CAF9}" dt="2021-07-09T10:27:05.935" v="514" actId="403"/>
          <ac:spMkLst>
            <pc:docMk/>
            <pc:sldMk cId="3105844333" sldId="269"/>
            <ac:spMk id="6" creationId="{08DB3B1C-B723-4D39-995D-32C03656DF3B}"/>
          </ac:spMkLst>
        </pc:spChg>
        <pc:picChg chg="add mod">
          <ac:chgData name="Jenisha Ananthan" userId="e9a6b192-d1fb-40d3-a9e2-c640e3f57cfc" providerId="ADAL" clId="{A55FFB6C-ADAA-4732-8846-BB6ECA92CAF9}" dt="2021-07-09T09:56:50.851" v="488" actId="1076"/>
          <ac:picMkLst>
            <pc:docMk/>
            <pc:sldMk cId="3105844333" sldId="269"/>
            <ac:picMk id="4" creationId="{2C661523-0260-4512-8E22-8DBC4C5D7F39}"/>
          </ac:picMkLst>
        </pc:picChg>
        <pc:picChg chg="add mod">
          <ac:chgData name="Jenisha Ananthan" userId="e9a6b192-d1fb-40d3-a9e2-c640e3f57cfc" providerId="ADAL" clId="{A55FFB6C-ADAA-4732-8846-BB6ECA92CAF9}" dt="2021-07-09T09:58:14.487" v="512" actId="1037"/>
          <ac:picMkLst>
            <pc:docMk/>
            <pc:sldMk cId="3105844333" sldId="269"/>
            <ac:picMk id="5" creationId="{5E655C36-E685-41BB-9355-AA5B63936261}"/>
          </ac:picMkLst>
        </pc:picChg>
        <pc:cxnChg chg="add mod">
          <ac:chgData name="Jenisha Ananthan" userId="e9a6b192-d1fb-40d3-a9e2-c640e3f57cfc" providerId="ADAL" clId="{A55FFB6C-ADAA-4732-8846-BB6ECA92CAF9}" dt="2021-07-09T09:57:03.381" v="491" actId="1076"/>
          <ac:cxnSpMkLst>
            <pc:docMk/>
            <pc:sldMk cId="3105844333" sldId="269"/>
            <ac:cxnSpMk id="8" creationId="{93B86B7E-F436-420D-B76A-487F502BCB15}"/>
          </ac:cxnSpMkLst>
        </pc:cxnChg>
        <pc:cxnChg chg="add mod">
          <ac:chgData name="Jenisha Ananthan" userId="e9a6b192-d1fb-40d3-a9e2-c640e3f57cfc" providerId="ADAL" clId="{A55FFB6C-ADAA-4732-8846-BB6ECA92CAF9}" dt="2021-07-09T09:58:25.083" v="513" actId="14100"/>
          <ac:cxnSpMkLst>
            <pc:docMk/>
            <pc:sldMk cId="3105844333" sldId="269"/>
            <ac:cxnSpMk id="9" creationId="{5D1BA34C-179A-4969-881D-723AB98250B1}"/>
          </ac:cxnSpMkLst>
        </pc:cxnChg>
      </pc:sldChg>
    </pc:docChg>
  </pc:docChgLst>
  <pc:docChgLst>
    <pc:chgData name="Jenisha Ananthan" userId="e9a6b192-d1fb-40d3-a9e2-c640e3f57cfc" providerId="ADAL" clId="{31459B68-F1BA-4BA5-88DA-C2BDB00D8367}"/>
    <pc:docChg chg="custSel addSld modSld">
      <pc:chgData name="Jenisha Ananthan" userId="e9a6b192-d1fb-40d3-a9e2-c640e3f57cfc" providerId="ADAL" clId="{31459B68-F1BA-4BA5-88DA-C2BDB00D8367}" dt="2021-07-02T10:26:50.720" v="103" actId="1076"/>
      <pc:docMkLst>
        <pc:docMk/>
      </pc:docMkLst>
      <pc:sldChg chg="addSp modSp">
        <pc:chgData name="Jenisha Ananthan" userId="e9a6b192-d1fb-40d3-a9e2-c640e3f57cfc" providerId="ADAL" clId="{31459B68-F1BA-4BA5-88DA-C2BDB00D8367}" dt="2021-07-02T10:15:17.943" v="60"/>
        <pc:sldMkLst>
          <pc:docMk/>
          <pc:sldMk cId="200605315" sldId="263"/>
        </pc:sldMkLst>
        <pc:picChg chg="add mod">
          <ac:chgData name="Jenisha Ananthan" userId="e9a6b192-d1fb-40d3-a9e2-c640e3f57cfc" providerId="ADAL" clId="{31459B68-F1BA-4BA5-88DA-C2BDB00D8367}" dt="2021-07-02T10:15:17.943" v="60"/>
          <ac:picMkLst>
            <pc:docMk/>
            <pc:sldMk cId="200605315" sldId="263"/>
            <ac:picMk id="8" creationId="{17A84A21-3ABF-4F51-99A8-97E2194A3310}"/>
          </ac:picMkLst>
        </pc:picChg>
        <pc:picChg chg="add mod">
          <ac:chgData name="Jenisha Ananthan" userId="e9a6b192-d1fb-40d3-a9e2-c640e3f57cfc" providerId="ADAL" clId="{31459B68-F1BA-4BA5-88DA-C2BDB00D8367}" dt="2021-07-02T10:15:17.943" v="60"/>
          <ac:picMkLst>
            <pc:docMk/>
            <pc:sldMk cId="200605315" sldId="263"/>
            <ac:picMk id="9" creationId="{FFFFAD2F-BC8F-47B3-8469-4406AC823EE6}"/>
          </ac:picMkLst>
        </pc:picChg>
      </pc:sldChg>
      <pc:sldChg chg="addSp delSp modSp mod">
        <pc:chgData name="Jenisha Ananthan" userId="e9a6b192-d1fb-40d3-a9e2-c640e3f57cfc" providerId="ADAL" clId="{31459B68-F1BA-4BA5-88DA-C2BDB00D8367}" dt="2021-07-02T10:15:44.379" v="96" actId="1037"/>
        <pc:sldMkLst>
          <pc:docMk/>
          <pc:sldMk cId="367864657" sldId="264"/>
        </pc:sldMkLst>
        <pc:spChg chg="add mod">
          <ac:chgData name="Jenisha Ananthan" userId="e9a6b192-d1fb-40d3-a9e2-c640e3f57cfc" providerId="ADAL" clId="{31459B68-F1BA-4BA5-88DA-C2BDB00D8367}" dt="2021-07-02T10:15:44.379" v="96" actId="1037"/>
          <ac:spMkLst>
            <pc:docMk/>
            <pc:sldMk cId="367864657" sldId="264"/>
            <ac:spMk id="25" creationId="{B4ACEB9A-DE9C-49BA-ADD2-1F2DF10F69C7}"/>
          </ac:spMkLst>
        </pc:spChg>
        <pc:spChg chg="add mod">
          <ac:chgData name="Jenisha Ananthan" userId="e9a6b192-d1fb-40d3-a9e2-c640e3f57cfc" providerId="ADAL" clId="{31459B68-F1BA-4BA5-88DA-C2BDB00D8367}" dt="2021-07-02T10:10:08.182" v="6" actId="208"/>
          <ac:spMkLst>
            <pc:docMk/>
            <pc:sldMk cId="367864657" sldId="264"/>
            <ac:spMk id="29" creationId="{0A560924-39DE-4BA0-B4A5-404E341C0404}"/>
          </ac:spMkLst>
        </pc:spChg>
        <pc:spChg chg="add mod">
          <ac:chgData name="Jenisha Ananthan" userId="e9a6b192-d1fb-40d3-a9e2-c640e3f57cfc" providerId="ADAL" clId="{31459B68-F1BA-4BA5-88DA-C2BDB00D8367}" dt="2021-07-02T10:15:44.379" v="96" actId="1037"/>
          <ac:spMkLst>
            <pc:docMk/>
            <pc:sldMk cId="367864657" sldId="264"/>
            <ac:spMk id="31" creationId="{61F7F821-8CB1-45C7-863B-14BF123E67A6}"/>
          </ac:spMkLst>
        </pc:spChg>
        <pc:spChg chg="add mod">
          <ac:chgData name="Jenisha Ananthan" userId="e9a6b192-d1fb-40d3-a9e2-c640e3f57cfc" providerId="ADAL" clId="{31459B68-F1BA-4BA5-88DA-C2BDB00D8367}" dt="2021-07-02T10:15:44.379" v="96" actId="1037"/>
          <ac:spMkLst>
            <pc:docMk/>
            <pc:sldMk cId="367864657" sldId="264"/>
            <ac:spMk id="33" creationId="{C70642EC-E619-4578-A437-9258FB2746EA}"/>
          </ac:spMkLst>
        </pc:spChg>
        <pc:spChg chg="add mod">
          <ac:chgData name="Jenisha Ananthan" userId="e9a6b192-d1fb-40d3-a9e2-c640e3f57cfc" providerId="ADAL" clId="{31459B68-F1BA-4BA5-88DA-C2BDB00D8367}" dt="2021-07-02T10:15:44.379" v="96" actId="1037"/>
          <ac:spMkLst>
            <pc:docMk/>
            <pc:sldMk cId="367864657" sldId="264"/>
            <ac:spMk id="34" creationId="{1EBCE634-03E1-40CD-B03D-0999B8769503}"/>
          </ac:spMkLst>
        </pc:spChg>
        <pc:spChg chg="add mod">
          <ac:chgData name="Jenisha Ananthan" userId="e9a6b192-d1fb-40d3-a9e2-c640e3f57cfc" providerId="ADAL" clId="{31459B68-F1BA-4BA5-88DA-C2BDB00D8367}" dt="2021-07-02T10:15:44.379" v="96" actId="1037"/>
          <ac:spMkLst>
            <pc:docMk/>
            <pc:sldMk cId="367864657" sldId="264"/>
            <ac:spMk id="35" creationId="{69D7C164-2A61-469D-9DF2-11FAAD34E01F}"/>
          </ac:spMkLst>
        </pc:spChg>
        <pc:spChg chg="add del mod">
          <ac:chgData name="Jenisha Ananthan" userId="e9a6b192-d1fb-40d3-a9e2-c640e3f57cfc" providerId="ADAL" clId="{31459B68-F1BA-4BA5-88DA-C2BDB00D8367}" dt="2021-07-02T10:15:28.845" v="65" actId="478"/>
          <ac:spMkLst>
            <pc:docMk/>
            <pc:sldMk cId="367864657" sldId="264"/>
            <ac:spMk id="36" creationId="{B967B56D-A7A4-419C-B3DC-E8A7A0B9403B}"/>
          </ac:spMkLst>
        </pc:spChg>
        <pc:spChg chg="add del mod">
          <ac:chgData name="Jenisha Ananthan" userId="e9a6b192-d1fb-40d3-a9e2-c640e3f57cfc" providerId="ADAL" clId="{31459B68-F1BA-4BA5-88DA-C2BDB00D8367}" dt="2021-07-02T10:15:28.845" v="65" actId="478"/>
          <ac:spMkLst>
            <pc:docMk/>
            <pc:sldMk cId="367864657" sldId="264"/>
            <ac:spMk id="37" creationId="{DFA8451B-E646-443D-8CBA-D667D6647032}"/>
          </ac:spMkLst>
        </pc:spChg>
        <pc:spChg chg="add mod">
          <ac:chgData name="Jenisha Ananthan" userId="e9a6b192-d1fb-40d3-a9e2-c640e3f57cfc" providerId="ADAL" clId="{31459B68-F1BA-4BA5-88DA-C2BDB00D8367}" dt="2021-07-02T10:12:39.787" v="34" actId="20577"/>
          <ac:spMkLst>
            <pc:docMk/>
            <pc:sldMk cId="367864657" sldId="264"/>
            <ac:spMk id="38" creationId="{F21D6A11-0553-49AD-BB95-1246D58D04FD}"/>
          </ac:spMkLst>
        </pc:spChg>
        <pc:spChg chg="add mod">
          <ac:chgData name="Jenisha Ananthan" userId="e9a6b192-d1fb-40d3-a9e2-c640e3f57cfc" providerId="ADAL" clId="{31459B68-F1BA-4BA5-88DA-C2BDB00D8367}" dt="2021-07-02T10:14:50.814" v="59" actId="1037"/>
          <ac:spMkLst>
            <pc:docMk/>
            <pc:sldMk cId="367864657" sldId="264"/>
            <ac:spMk id="39" creationId="{A656C8AB-9336-4AD2-B805-8D4E57B1B722}"/>
          </ac:spMkLst>
        </pc:spChg>
        <pc:spChg chg="add mod">
          <ac:chgData name="Jenisha Ananthan" userId="e9a6b192-d1fb-40d3-a9e2-c640e3f57cfc" providerId="ADAL" clId="{31459B68-F1BA-4BA5-88DA-C2BDB00D8367}" dt="2021-07-02T10:14:50.814" v="59" actId="1037"/>
          <ac:spMkLst>
            <pc:docMk/>
            <pc:sldMk cId="367864657" sldId="264"/>
            <ac:spMk id="40" creationId="{D7BFF82A-46CD-4275-9526-86E1920B2A05}"/>
          </ac:spMkLst>
        </pc:spChg>
        <pc:spChg chg="add mod">
          <ac:chgData name="Jenisha Ananthan" userId="e9a6b192-d1fb-40d3-a9e2-c640e3f57cfc" providerId="ADAL" clId="{31459B68-F1BA-4BA5-88DA-C2BDB00D8367}" dt="2021-07-02T10:13:39.416" v="44" actId="1076"/>
          <ac:spMkLst>
            <pc:docMk/>
            <pc:sldMk cId="367864657" sldId="264"/>
            <ac:spMk id="41" creationId="{D00B50D8-37B8-4E1C-9C61-83FD34303E7D}"/>
          </ac:spMkLst>
        </pc:spChg>
        <pc:picChg chg="mod">
          <ac:chgData name="Jenisha Ananthan" userId="e9a6b192-d1fb-40d3-a9e2-c640e3f57cfc" providerId="ADAL" clId="{31459B68-F1BA-4BA5-88DA-C2BDB00D8367}" dt="2021-07-02T10:15:44.379" v="96" actId="1037"/>
          <ac:picMkLst>
            <pc:docMk/>
            <pc:sldMk cId="367864657" sldId="264"/>
            <ac:picMk id="7" creationId="{400E1103-6BFF-425C-AB86-624ECB1F9C15}"/>
          </ac:picMkLst>
        </pc:picChg>
        <pc:picChg chg="mod">
          <ac:chgData name="Jenisha Ananthan" userId="e9a6b192-d1fb-40d3-a9e2-c640e3f57cfc" providerId="ADAL" clId="{31459B68-F1BA-4BA5-88DA-C2BDB00D8367}" dt="2021-07-02T10:15:44.379" v="96" actId="1037"/>
          <ac:picMkLst>
            <pc:docMk/>
            <pc:sldMk cId="367864657" sldId="264"/>
            <ac:picMk id="9" creationId="{B1C182FF-8D06-4FAF-AD80-7AFF023F711E}"/>
          </ac:picMkLst>
        </pc:picChg>
        <pc:picChg chg="mod">
          <ac:chgData name="Jenisha Ananthan" userId="e9a6b192-d1fb-40d3-a9e2-c640e3f57cfc" providerId="ADAL" clId="{31459B68-F1BA-4BA5-88DA-C2BDB00D8367}" dt="2021-07-02T10:14:50.814" v="59" actId="1037"/>
          <ac:picMkLst>
            <pc:docMk/>
            <pc:sldMk cId="367864657" sldId="264"/>
            <ac:picMk id="11" creationId="{75D08294-94EF-498C-9BC5-527A0B1561E0}"/>
          </ac:picMkLst>
        </pc:picChg>
        <pc:picChg chg="mod">
          <ac:chgData name="Jenisha Ananthan" userId="e9a6b192-d1fb-40d3-a9e2-c640e3f57cfc" providerId="ADAL" clId="{31459B68-F1BA-4BA5-88DA-C2BDB00D8367}" dt="2021-07-02T10:09:36.697" v="0" actId="1076"/>
          <ac:picMkLst>
            <pc:docMk/>
            <pc:sldMk cId="367864657" sldId="264"/>
            <ac:picMk id="13" creationId="{FAFAD081-8FD4-4F42-943C-C9A265B26C03}"/>
          </ac:picMkLst>
        </pc:picChg>
        <pc:picChg chg="del mod">
          <ac:chgData name="Jenisha Ananthan" userId="e9a6b192-d1fb-40d3-a9e2-c640e3f57cfc" providerId="ADAL" clId="{31459B68-F1BA-4BA5-88DA-C2BDB00D8367}" dt="2021-07-02T10:15:20.874" v="61" actId="478"/>
          <ac:picMkLst>
            <pc:docMk/>
            <pc:sldMk cId="367864657" sldId="264"/>
            <ac:picMk id="15" creationId="{E6680317-134E-44C2-B1E3-8B5DB6D7C6CA}"/>
          </ac:picMkLst>
        </pc:picChg>
        <pc:picChg chg="mod">
          <ac:chgData name="Jenisha Ananthan" userId="e9a6b192-d1fb-40d3-a9e2-c640e3f57cfc" providerId="ADAL" clId="{31459B68-F1BA-4BA5-88DA-C2BDB00D8367}" dt="2021-07-02T10:15:44.379" v="96" actId="1037"/>
          <ac:picMkLst>
            <pc:docMk/>
            <pc:sldMk cId="367864657" sldId="264"/>
            <ac:picMk id="17" creationId="{CB6A5C89-6B4C-4BD7-ABB7-69AF18A0DF08}"/>
          </ac:picMkLst>
        </pc:picChg>
        <pc:picChg chg="del mod">
          <ac:chgData name="Jenisha Ananthan" userId="e9a6b192-d1fb-40d3-a9e2-c640e3f57cfc" providerId="ADAL" clId="{31459B68-F1BA-4BA5-88DA-C2BDB00D8367}" dt="2021-07-02T10:15:22.610" v="62" actId="478"/>
          <ac:picMkLst>
            <pc:docMk/>
            <pc:sldMk cId="367864657" sldId="264"/>
            <ac:picMk id="19" creationId="{F560EC5F-B1D6-482A-8187-15F2671EDDE5}"/>
          </ac:picMkLst>
        </pc:picChg>
        <pc:picChg chg="mod">
          <ac:chgData name="Jenisha Ananthan" userId="e9a6b192-d1fb-40d3-a9e2-c640e3f57cfc" providerId="ADAL" clId="{31459B68-F1BA-4BA5-88DA-C2BDB00D8367}" dt="2021-07-02T10:15:44.379" v="96" actId="1037"/>
          <ac:picMkLst>
            <pc:docMk/>
            <pc:sldMk cId="367864657" sldId="264"/>
            <ac:picMk id="21" creationId="{216D7319-9825-4438-9A36-70BCEDEC8E1B}"/>
          </ac:picMkLst>
        </pc:picChg>
        <pc:picChg chg="mod">
          <ac:chgData name="Jenisha Ananthan" userId="e9a6b192-d1fb-40d3-a9e2-c640e3f57cfc" providerId="ADAL" clId="{31459B68-F1BA-4BA5-88DA-C2BDB00D8367}" dt="2021-07-02T10:14:50.814" v="59" actId="1037"/>
          <ac:picMkLst>
            <pc:docMk/>
            <pc:sldMk cId="367864657" sldId="264"/>
            <ac:picMk id="23" creationId="{B59D594E-D99B-46CD-9E01-4F473DB36425}"/>
          </ac:picMkLst>
        </pc:picChg>
      </pc:sldChg>
      <pc:sldChg chg="addSp delSp modSp new mod">
        <pc:chgData name="Jenisha Ananthan" userId="e9a6b192-d1fb-40d3-a9e2-c640e3f57cfc" providerId="ADAL" clId="{31459B68-F1BA-4BA5-88DA-C2BDB00D8367}" dt="2021-07-02T10:26:50.720" v="103" actId="1076"/>
        <pc:sldMkLst>
          <pc:docMk/>
          <pc:sldMk cId="3881716978" sldId="265"/>
        </pc:sldMkLst>
        <pc:spChg chg="del">
          <ac:chgData name="Jenisha Ananthan" userId="e9a6b192-d1fb-40d3-a9e2-c640e3f57cfc" providerId="ADAL" clId="{31459B68-F1BA-4BA5-88DA-C2BDB00D8367}" dt="2021-07-02T10:19:00.175" v="98" actId="478"/>
          <ac:spMkLst>
            <pc:docMk/>
            <pc:sldMk cId="3881716978" sldId="265"/>
            <ac:spMk id="2" creationId="{68588BED-DA84-4380-93EA-2AC5D982488E}"/>
          </ac:spMkLst>
        </pc:spChg>
        <pc:spChg chg="del">
          <ac:chgData name="Jenisha Ananthan" userId="e9a6b192-d1fb-40d3-a9e2-c640e3f57cfc" providerId="ADAL" clId="{31459B68-F1BA-4BA5-88DA-C2BDB00D8367}" dt="2021-07-02T10:19:00.175" v="98" actId="478"/>
          <ac:spMkLst>
            <pc:docMk/>
            <pc:sldMk cId="3881716978" sldId="265"/>
            <ac:spMk id="3" creationId="{84F2D389-08F1-4C19-A9DE-9E804BE5EC84}"/>
          </ac:spMkLst>
        </pc:spChg>
        <pc:picChg chg="add mod">
          <ac:chgData name="Jenisha Ananthan" userId="e9a6b192-d1fb-40d3-a9e2-c640e3f57cfc" providerId="ADAL" clId="{31459B68-F1BA-4BA5-88DA-C2BDB00D8367}" dt="2021-07-02T10:26:50.720" v="103" actId="1076"/>
          <ac:picMkLst>
            <pc:docMk/>
            <pc:sldMk cId="3881716978" sldId="265"/>
            <ac:picMk id="5" creationId="{858DC5AB-A250-497E-89C9-6AF4BCC1B8B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34EC4-2828-4BE6-BA58-D6FEFA43F583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3A135-5C73-4DD1-8B8A-4BEBEF3C0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168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93A135-5C73-4DD1-8B8A-4BEBEF3C0EB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552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816CB-12AC-4489-8E13-1CFF51386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44B305-A5E3-4912-85C7-4D7DD1EB36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748F8-1EC7-4658-9416-3FA8292FD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9ED85-D4F4-4A45-98D3-989A473E6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1C3F3-B36C-47EF-92EA-983700E06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953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23210-9324-49D4-A84E-18B1F41FB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9EE1A6-951A-4111-8FF9-FA2ADE90EF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7AC50-68D1-4608-8DE4-717E6AFD5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F63A6-5CD3-4A75-B991-8180774C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372E7-A9D7-4175-B834-ACE6D5EA0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826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68562F-8E86-4286-BBA9-78A154895C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F2C63C-64CB-450C-B50D-50466DEF7B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B818C-7889-4471-823A-D8AA2D20D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D5162-4653-4736-BA2C-4DF225EE9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4B309-0748-42F1-B5CE-B1445859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634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3C979-D54F-4760-9DD7-CEEDD8B32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74255-19F4-4C9E-BB25-9AC800A80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20347-1A91-4FCC-81FE-96B50BA4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AA185-8FC4-4FDE-BCD2-5B3DC5C07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AA171-DCE8-4ABA-82D4-62699A33F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629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976FC-6BE7-4C54-9C59-E33EFAC6E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F2C3C-0F40-4EE7-BF17-A9FCE793F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D422A-D482-4D76-9A78-3CCB2C8E8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2E620-2EF5-43E3-9D30-19C24F52C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9CFC5-6B2F-4DCB-920A-A1484AAA5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56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3DB00-0423-431D-94C9-CB80656F6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258DD-E73D-4137-87BB-DA9A84265A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197A50-BD9E-40F2-9D42-0B94397DD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0CC79E-A93A-4992-A10D-66A51F032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81ABF1-75E1-4F83-B6DF-EE9A4B7C6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5589C-9B48-4F7D-BC21-F3219F40E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58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624FF-20C0-4206-A9F4-33C7FE064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D7476-584C-4C17-BF24-CFAA93AD4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E33791-9D2C-4277-B898-D9947BA9EE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8E2427-4FC0-400C-9BE1-5AAE06D31C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DE3F68-1391-4733-9743-73BA7320D0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62B145-BBD2-47FE-B3B7-C9C8A3BA9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075BF4-57D0-4AC4-8993-ACB3409B1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F29C83-C744-4B14-A4E4-94CC0E027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42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9E4D8-FB04-4F72-8FAE-8D18FCB77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826A7A-0B26-418F-AB25-EA3F49F0F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F98DCE-0CEC-4BCB-885F-33C1DCF5B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3B484C-4654-4246-83D1-2CC26D3C1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244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F9E5FB-DD68-4107-83A1-F1C305EFA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BCF972-1044-44E0-AD41-57AD4E77B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3D0C1-87C9-4249-BD68-A6E680EE0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96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FEBED-DC6E-4786-884C-398977FF9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5F1CF-0C7D-4FAB-BFF1-C02F528B2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A031C-6B57-4904-9F95-A2D65337A0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71206-1E28-4722-9920-6124CC13C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4FD07-EA41-4A8A-A1DD-EEEA9F6F5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5F2FA-5BD6-4E03-A799-0B8283552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611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D1A55-82A0-4CB8-B6D8-87CC3773B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D77DD5-6E19-4793-80F6-93AD9C572C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F5FFFC-6D8E-4747-A3B6-F9122A572C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5C5FCB-A3A8-4A73-B3C0-231089F9B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A2669-0835-41DF-B58E-A2183BDE1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CE302C-6266-4FEF-9348-FBA0994D7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323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044C33-6715-488E-ADEC-E1A61624A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937404-2BF3-475E-8A5D-4E18048AE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84760-0BB4-4AAF-80B0-57277AAC95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60FD9-A1D2-4B16-B45F-FFC155F3737D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27E4E-F5DA-41C1-831B-F2FBAB995E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44557-55F5-4C15-B874-3168191DC1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49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AA4DF9-27DF-45D3-B5F1-8C173E97A674}"/>
              </a:ext>
            </a:extLst>
          </p:cNvPr>
          <p:cNvSpPr txBox="1"/>
          <p:nvPr/>
        </p:nvSpPr>
        <p:spPr>
          <a:xfrm>
            <a:off x="720437" y="1538383"/>
            <a:ext cx="10788072" cy="1157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>
                <a:cs typeface="Times New Roman" panose="02020603050405020304" pitchFamily="18" charset="0"/>
              </a:rPr>
              <a:t> To be able to deduce and use the angle sum in a polygon, and to derive properties of regular polygons</a:t>
            </a:r>
            <a:endParaRPr lang="en-GB">
              <a:cs typeface="Times New Roman" panose="02020603050405020304" pitchFamily="18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4FFD271-0328-4E44-9FEC-62D0B0FCA6BD}"/>
              </a:ext>
            </a:extLst>
          </p:cNvPr>
          <p:cNvSpPr/>
          <p:nvPr/>
        </p:nvSpPr>
        <p:spPr>
          <a:xfrm>
            <a:off x="471055" y="1256145"/>
            <a:ext cx="11286836" cy="224633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81B9976-4585-48D0-B9F3-D631153C0C05}"/>
              </a:ext>
            </a:extLst>
          </p:cNvPr>
          <p:cNvSpPr/>
          <p:nvPr/>
        </p:nvSpPr>
        <p:spPr>
          <a:xfrm>
            <a:off x="471055" y="3703320"/>
            <a:ext cx="11286836" cy="290779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6BEA9EE-2502-4510-8AE7-D043D1072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>
                <a:cs typeface="Calibri Light"/>
              </a:rPr>
              <a:t>Intro To Angles</a:t>
            </a:r>
            <a:endParaRPr lang="en-GB" b="1" u="sng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020C02D-BB52-4058-B1C8-6015F92F69C9}"/>
                  </a:ext>
                </a:extLst>
              </p:cNvPr>
              <p:cNvSpPr txBox="1"/>
              <p:nvPr/>
            </p:nvSpPr>
            <p:spPr>
              <a:xfrm>
                <a:off x="1175143" y="4471564"/>
                <a:ext cx="4352544" cy="16961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400" b="0"/>
                  <a:t>1.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+9=180</m:t>
                    </m:r>
                  </m:oMath>
                </a14:m>
                <a:endParaRPr lang="en-GB" sz="2400" b="0"/>
              </a:p>
              <a:p>
                <a:pPr>
                  <a:lnSpc>
                    <a:spcPct val="150000"/>
                  </a:lnSpc>
                </a:pPr>
                <a:r>
                  <a:rPr lang="en-GB" sz="2400" b="0"/>
                  <a:t>2.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+2=300</m:t>
                    </m:r>
                  </m:oMath>
                </a14:m>
                <a:endParaRPr lang="en-GB" sz="2400" b="0"/>
              </a:p>
              <a:p>
                <a:pPr>
                  <a:lnSpc>
                    <a:spcPct val="150000"/>
                  </a:lnSpc>
                </a:pPr>
                <a:r>
                  <a:rPr lang="en-GB" sz="2400" b="0"/>
                  <a:t>3.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13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−80=360</m:t>
                    </m:r>
                  </m:oMath>
                </a14:m>
                <a:endParaRPr lang="en-GB" sz="2400" b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020C02D-BB52-4058-B1C8-6015F92F69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5143" y="4471564"/>
                <a:ext cx="4352544" cy="1696105"/>
              </a:xfrm>
              <a:prstGeom prst="rect">
                <a:avLst/>
              </a:prstGeom>
              <a:blipFill>
                <a:blip r:embed="rId3"/>
                <a:stretch>
                  <a:fillRect l="-2241" b="-75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B454FA6D-AB54-47BB-B462-CAD7CDA4293B}"/>
              </a:ext>
            </a:extLst>
          </p:cNvPr>
          <p:cNvSpPr txBox="1"/>
          <p:nvPr/>
        </p:nvSpPr>
        <p:spPr>
          <a:xfrm>
            <a:off x="788001" y="3886789"/>
            <a:ext cx="10634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Solve :</a:t>
            </a:r>
          </a:p>
        </p:txBody>
      </p:sp>
    </p:spTree>
    <p:extLst>
      <p:ext uri="{BB962C8B-B14F-4D97-AF65-F5344CB8AC3E}">
        <p14:creationId xmlns:p14="http://schemas.microsoft.com/office/powerpoint/2010/main" val="1316256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23B8-C3FC-4324-8DD7-90BF5146E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30342"/>
            <a:ext cx="7886700" cy="1325563"/>
          </a:xfrm>
        </p:spPr>
        <p:txBody>
          <a:bodyPr/>
          <a:lstStyle/>
          <a:p>
            <a:pPr algn="ctr"/>
            <a:r>
              <a:rPr lang="en-GB" u="sng"/>
              <a:t>ANGLE RULES</a:t>
            </a:r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3E28C32-0FF6-479C-A445-53B0B6FCFF86}"/>
              </a:ext>
            </a:extLst>
          </p:cNvPr>
          <p:cNvSpPr/>
          <p:nvPr/>
        </p:nvSpPr>
        <p:spPr>
          <a:xfrm>
            <a:off x="1240971" y="1690008"/>
            <a:ext cx="4506686" cy="4490356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F90415-52F9-49E7-8527-DBC9462FBD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748" y="1971675"/>
            <a:ext cx="3339874" cy="120718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F2F3BF3-1B4D-4D88-9A61-AF67E08E77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3469" y="1865540"/>
            <a:ext cx="2112408" cy="1563460"/>
          </a:xfrm>
          <a:prstGeom prst="rect">
            <a:avLst/>
          </a:prstGeom>
        </p:spPr>
      </p:pic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C9778276-F35A-4979-990F-170C987BBCB7}"/>
              </a:ext>
            </a:extLst>
          </p:cNvPr>
          <p:cNvSpPr/>
          <p:nvPr/>
        </p:nvSpPr>
        <p:spPr>
          <a:xfrm>
            <a:off x="6468779" y="1690008"/>
            <a:ext cx="4506686" cy="4490356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378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1AF2CC4-2561-4534-9955-0E33AC3710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6348" y="1727427"/>
            <a:ext cx="3435124" cy="14351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0A3B1D5-C1C9-485E-A789-6363DB05F1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6348" y="3972606"/>
            <a:ext cx="3214688" cy="162438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7A84A21-3ABF-4F51-99A8-97E2194A3310}"/>
              </a:ext>
            </a:extLst>
          </p:cNvPr>
          <p:cNvPicPr>
            <a:picLocks noChangeAspect="1"/>
          </p:cNvPicPr>
          <p:nvPr/>
        </p:nvPicPr>
        <p:blipFill>
          <a:blip r:embed="rId4">
            <a:grayscl/>
          </a:blip>
          <a:stretch>
            <a:fillRect/>
          </a:stretch>
        </p:blipFill>
        <p:spPr>
          <a:xfrm>
            <a:off x="7804300" y="1607353"/>
            <a:ext cx="2388566" cy="216563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FFFAD2F-BC8F-47B3-8469-4406AC823E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54401" y="3972606"/>
            <a:ext cx="2338465" cy="2328472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DAC2592-922A-4C4C-9741-E409569BC90B}"/>
              </a:ext>
            </a:extLst>
          </p:cNvPr>
          <p:cNvSpPr/>
          <p:nvPr/>
        </p:nvSpPr>
        <p:spPr>
          <a:xfrm>
            <a:off x="1485900" y="1347108"/>
            <a:ext cx="4033157" cy="5110843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936C511-EFA8-4C2B-8A1C-87BB9AD82522}"/>
              </a:ext>
            </a:extLst>
          </p:cNvPr>
          <p:cNvSpPr/>
          <p:nvPr/>
        </p:nvSpPr>
        <p:spPr>
          <a:xfrm>
            <a:off x="6928757" y="1347107"/>
            <a:ext cx="4033157" cy="511084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D353DB6-D538-4F11-AF68-3254CEFE2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30342"/>
            <a:ext cx="7886700" cy="1325563"/>
          </a:xfrm>
        </p:spPr>
        <p:txBody>
          <a:bodyPr/>
          <a:lstStyle/>
          <a:p>
            <a:pPr algn="ctr"/>
            <a:r>
              <a:rPr lang="en-GB" u="sng"/>
              <a:t>ANGLE RULES</a:t>
            </a:r>
          </a:p>
        </p:txBody>
      </p:sp>
    </p:spTree>
    <p:extLst>
      <p:ext uri="{BB962C8B-B14F-4D97-AF65-F5344CB8AC3E}">
        <p14:creationId xmlns:p14="http://schemas.microsoft.com/office/powerpoint/2010/main" val="200605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00E1103-6BFF-425C-AB86-624ECB1F9C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2029" y="939978"/>
            <a:ext cx="2365720" cy="13215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1C182FF-8D06-4FAF-AD80-7AFF023F711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3095" b="26174"/>
          <a:stretch/>
        </p:blipFill>
        <p:spPr>
          <a:xfrm>
            <a:off x="3253801" y="2513759"/>
            <a:ext cx="2817358" cy="97563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5D08294-94EF-498C-9BC5-527A0B1561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2497" y="5526256"/>
            <a:ext cx="2380902" cy="110722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AFAD081-8FD4-4F42-943C-C9A265B26C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8568" y="4814219"/>
            <a:ext cx="7920495" cy="72974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B6A5C89-6B4C-4BD7-ABB7-69AF18A0DF08}"/>
              </a:ext>
            </a:extLst>
          </p:cNvPr>
          <p:cNvPicPr>
            <a:picLocks noChangeAspect="1"/>
          </p:cNvPicPr>
          <p:nvPr/>
        </p:nvPicPr>
        <p:blipFill>
          <a:blip r:embed="rId6">
            <a:grayscl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6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673931" y="1091131"/>
            <a:ext cx="1781403" cy="158346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16D7319-9825-4438-9A36-70BCEDEC8E1B}"/>
              </a:ext>
            </a:extLst>
          </p:cNvPr>
          <p:cNvPicPr>
            <a:picLocks noChangeAspect="1"/>
          </p:cNvPicPr>
          <p:nvPr/>
        </p:nvPicPr>
        <p:blipFill>
          <a:blip r:embed="rId8">
            <a:grayscl/>
          </a:blip>
          <a:stretch>
            <a:fillRect/>
          </a:stretch>
        </p:blipFill>
        <p:spPr>
          <a:xfrm>
            <a:off x="6817321" y="2579522"/>
            <a:ext cx="1698340" cy="176597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59D594E-D99B-46CD-9E01-4F473DB36425}"/>
              </a:ext>
            </a:extLst>
          </p:cNvPr>
          <p:cNvPicPr>
            <a:picLocks noChangeAspect="1"/>
          </p:cNvPicPr>
          <p:nvPr/>
        </p:nvPicPr>
        <p:blipFill>
          <a:blip r:embed="rId9">
            <a:grayscl/>
          </a:blip>
          <a:stretch>
            <a:fillRect/>
          </a:stretch>
        </p:blipFill>
        <p:spPr>
          <a:xfrm>
            <a:off x="5634477" y="5438494"/>
            <a:ext cx="1525604" cy="1282752"/>
          </a:xfrm>
          <a:prstGeom prst="rect">
            <a:avLst/>
          </a:prstGeom>
        </p:spPr>
      </p:pic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B4ACEB9A-DE9C-49BA-ADD2-1F2DF10F69C7}"/>
              </a:ext>
            </a:extLst>
          </p:cNvPr>
          <p:cNvSpPr/>
          <p:nvPr/>
        </p:nvSpPr>
        <p:spPr>
          <a:xfrm>
            <a:off x="2929105" y="939978"/>
            <a:ext cx="6100596" cy="3468736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0A560924-39DE-4BA0-B4A5-404E341C0404}"/>
              </a:ext>
            </a:extLst>
          </p:cNvPr>
          <p:cNvSpPr/>
          <p:nvPr/>
        </p:nvSpPr>
        <p:spPr>
          <a:xfrm>
            <a:off x="1330779" y="4661807"/>
            <a:ext cx="9699171" cy="2059439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1F7F821-8CB1-45C7-863B-14BF123E67A6}"/>
              </a:ext>
            </a:extLst>
          </p:cNvPr>
          <p:cNvSpPr txBox="1"/>
          <p:nvPr/>
        </p:nvSpPr>
        <p:spPr>
          <a:xfrm>
            <a:off x="3253801" y="1094014"/>
            <a:ext cx="43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1.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70642EC-E619-4578-A437-9258FB2746EA}"/>
              </a:ext>
            </a:extLst>
          </p:cNvPr>
          <p:cNvSpPr txBox="1"/>
          <p:nvPr/>
        </p:nvSpPr>
        <p:spPr>
          <a:xfrm>
            <a:off x="3187973" y="2536514"/>
            <a:ext cx="43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2.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EBCE634-03E1-40CD-B03D-0999B8769503}"/>
              </a:ext>
            </a:extLst>
          </p:cNvPr>
          <p:cNvSpPr txBox="1"/>
          <p:nvPr/>
        </p:nvSpPr>
        <p:spPr>
          <a:xfrm>
            <a:off x="6177148" y="1094014"/>
            <a:ext cx="43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3.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9D7C164-2A61-469D-9DF2-11FAAD34E01F}"/>
              </a:ext>
            </a:extLst>
          </p:cNvPr>
          <p:cNvSpPr txBox="1"/>
          <p:nvPr/>
        </p:nvSpPr>
        <p:spPr>
          <a:xfrm>
            <a:off x="6175820" y="2489680"/>
            <a:ext cx="43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4.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21D6A11-0553-49AD-BB95-1246D58D04FD}"/>
              </a:ext>
            </a:extLst>
          </p:cNvPr>
          <p:cNvSpPr txBox="1"/>
          <p:nvPr/>
        </p:nvSpPr>
        <p:spPr>
          <a:xfrm>
            <a:off x="1574487" y="4911337"/>
            <a:ext cx="43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7.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656C8AB-9336-4AD2-B805-8D4E57B1B722}"/>
              </a:ext>
            </a:extLst>
          </p:cNvPr>
          <p:cNvSpPr txBox="1"/>
          <p:nvPr/>
        </p:nvSpPr>
        <p:spPr>
          <a:xfrm>
            <a:off x="1588936" y="5490940"/>
            <a:ext cx="43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8.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7BFF82A-46CD-4275-9526-86E1920B2A05}"/>
              </a:ext>
            </a:extLst>
          </p:cNvPr>
          <p:cNvSpPr txBox="1"/>
          <p:nvPr/>
        </p:nvSpPr>
        <p:spPr>
          <a:xfrm>
            <a:off x="5044886" y="5487276"/>
            <a:ext cx="43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9.</a:t>
            </a:r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D00B50D8-37B8-4E1C-9C61-83FD34303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378" y="12369"/>
            <a:ext cx="6172200" cy="1143000"/>
          </a:xfrm>
        </p:spPr>
        <p:txBody>
          <a:bodyPr/>
          <a:lstStyle/>
          <a:p>
            <a:r>
              <a:rPr lang="en-GB"/>
              <a:t>Your turn…</a:t>
            </a:r>
          </a:p>
        </p:txBody>
      </p:sp>
    </p:spTree>
    <p:extLst>
      <p:ext uri="{BB962C8B-B14F-4D97-AF65-F5344CB8AC3E}">
        <p14:creationId xmlns:p14="http://schemas.microsoft.com/office/powerpoint/2010/main" val="367864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23B8-C3FC-4324-8DD7-90BF5146E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30342"/>
            <a:ext cx="7886700" cy="1325563"/>
          </a:xfrm>
        </p:spPr>
        <p:txBody>
          <a:bodyPr/>
          <a:lstStyle/>
          <a:p>
            <a:pPr algn="ctr"/>
            <a:r>
              <a:rPr lang="en-GB" u="sng"/>
              <a:t>ANGLE RULES – PARALLEL LINES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759A26B-4E56-4D54-B9D0-65F11FB0D0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38" t="10060" r="48143"/>
          <a:stretch/>
        </p:blipFill>
        <p:spPr>
          <a:xfrm>
            <a:off x="819439" y="2101431"/>
            <a:ext cx="2425763" cy="115204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8931C44-D38A-4989-80F6-A0799F4DB1D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857" t="10060"/>
          <a:stretch/>
        </p:blipFill>
        <p:spPr>
          <a:xfrm>
            <a:off x="797955" y="4756569"/>
            <a:ext cx="2447247" cy="115204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9C02EC1-D656-43AF-8BBB-EA7DB88B7A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8330" y="1806876"/>
            <a:ext cx="2542495" cy="182721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75498AC-31C7-4277-BF5F-E182B5C00E5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057" r="52982"/>
          <a:stretch/>
        </p:blipFill>
        <p:spPr>
          <a:xfrm>
            <a:off x="5108586" y="1972793"/>
            <a:ext cx="2205026" cy="145620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93714A6-4893-496B-96E6-C4F936FD509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9887" r="2988"/>
          <a:stretch/>
        </p:blipFill>
        <p:spPr>
          <a:xfrm>
            <a:off x="4914867" y="4604489"/>
            <a:ext cx="2536816" cy="1456207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C9793CEF-351F-4ADF-A72B-A680A61958FF}"/>
              </a:ext>
            </a:extLst>
          </p:cNvPr>
          <p:cNvGrpSpPr/>
          <p:nvPr/>
        </p:nvGrpSpPr>
        <p:grpSpPr>
          <a:xfrm>
            <a:off x="9429068" y="4450849"/>
            <a:ext cx="1954667" cy="1577105"/>
            <a:chOff x="9510712" y="2906487"/>
            <a:chExt cx="1954667" cy="1577105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364B08A-FBFC-4306-B5A9-99CADD612B7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r="14326"/>
            <a:stretch/>
          </p:blipFill>
          <p:spPr>
            <a:xfrm>
              <a:off x="9510712" y="2906487"/>
              <a:ext cx="1690687" cy="1577105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DBCF079-09F1-4172-8C12-FDCDC15103CC}"/>
                </a:ext>
              </a:extLst>
            </p:cNvPr>
            <p:cNvSpPr/>
            <p:nvPr/>
          </p:nvSpPr>
          <p:spPr>
            <a:xfrm>
              <a:off x="11021786" y="3151414"/>
              <a:ext cx="443593" cy="4000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F67B210-B326-46C9-B896-9E087B9F9C15}"/>
              </a:ext>
            </a:extLst>
          </p:cNvPr>
          <p:cNvSpPr/>
          <p:nvPr/>
        </p:nvSpPr>
        <p:spPr>
          <a:xfrm>
            <a:off x="457200" y="1649186"/>
            <a:ext cx="3331029" cy="475977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99C5398-3328-4D79-A09A-1043599F046D}"/>
              </a:ext>
            </a:extLst>
          </p:cNvPr>
          <p:cNvSpPr/>
          <p:nvPr/>
        </p:nvSpPr>
        <p:spPr>
          <a:xfrm>
            <a:off x="4642758" y="1649186"/>
            <a:ext cx="3331029" cy="475977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C5E2AE1-C552-461D-B50D-3F8B6822683A}"/>
              </a:ext>
            </a:extLst>
          </p:cNvPr>
          <p:cNvSpPr/>
          <p:nvPr/>
        </p:nvSpPr>
        <p:spPr>
          <a:xfrm>
            <a:off x="8608896" y="1649186"/>
            <a:ext cx="3331029" cy="4759778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762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58DC5AB-A250-497E-89C9-6AF4BCC1B8B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5830"/>
          <a:stretch/>
        </p:blipFill>
        <p:spPr>
          <a:xfrm>
            <a:off x="1303800" y="1432842"/>
            <a:ext cx="9214127" cy="170631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CBE1DB1-6ED4-42A9-A061-7386D0080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378" y="12369"/>
            <a:ext cx="6172200" cy="1143000"/>
          </a:xfrm>
        </p:spPr>
        <p:txBody>
          <a:bodyPr/>
          <a:lstStyle/>
          <a:p>
            <a:r>
              <a:rPr lang="en-GB"/>
              <a:t>Your turn…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78EF11-FC58-4832-B235-F45F9572DA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3849"/>
          <a:stretch/>
        </p:blipFill>
        <p:spPr>
          <a:xfrm>
            <a:off x="1303801" y="3794317"/>
            <a:ext cx="9214127" cy="2169161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12C118E-C06C-4715-9F60-C372FE4B51F5}"/>
              </a:ext>
            </a:extLst>
          </p:cNvPr>
          <p:cNvSpPr/>
          <p:nvPr/>
        </p:nvSpPr>
        <p:spPr>
          <a:xfrm>
            <a:off x="1063487" y="1432842"/>
            <a:ext cx="9454440" cy="199615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077AE89-608D-4DCF-B4A7-E5007FDD7535}"/>
              </a:ext>
            </a:extLst>
          </p:cNvPr>
          <p:cNvSpPr/>
          <p:nvPr/>
        </p:nvSpPr>
        <p:spPr>
          <a:xfrm>
            <a:off x="1063487" y="3641916"/>
            <a:ext cx="9454440" cy="251040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716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>
            <a:extLst>
              <a:ext uri="{FF2B5EF4-FFF2-40B4-BE49-F238E27FC236}">
                <a16:creationId xmlns:a16="http://schemas.microsoft.com/office/drawing/2014/main" id="{988AFEE2-2562-4113-B0FA-4E54C80A9D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300" y="1105047"/>
            <a:ext cx="7802218" cy="5237500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D93BE0-74B5-48A0-9AA9-2BA29963D23C}"/>
              </a:ext>
            </a:extLst>
          </p:cNvPr>
          <p:cNvSpPr txBox="1"/>
          <p:nvPr/>
        </p:nvSpPr>
        <p:spPr>
          <a:xfrm>
            <a:off x="387626" y="248478"/>
            <a:ext cx="591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Specimen Paper 1 Paper 3 </a:t>
            </a:r>
          </a:p>
        </p:txBody>
      </p:sp>
      <p:pic>
        <p:nvPicPr>
          <p:cNvPr id="6" name="Picture 2" descr="Image result for calculator symbols">
            <a:extLst>
              <a:ext uri="{FF2B5EF4-FFF2-40B4-BE49-F238E27FC236}">
                <a16:creationId xmlns:a16="http://schemas.microsoft.com/office/drawing/2014/main" id="{93AD1819-AF54-496A-98C5-EB40FFBF64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87626" y="933315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720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C661523-0260-4512-8E22-8DBC4C5D7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5551" y="1121330"/>
            <a:ext cx="7341084" cy="4954927"/>
          </a:xfrm>
          <a:prstGeom prst="rect">
            <a:avLst/>
          </a:prstGeom>
        </p:spPr>
      </p:pic>
      <p:pic>
        <p:nvPicPr>
          <p:cNvPr id="5" name="Picture 2" descr="Image result for calculator symbols">
            <a:extLst>
              <a:ext uri="{FF2B5EF4-FFF2-40B4-BE49-F238E27FC236}">
                <a16:creationId xmlns:a16="http://schemas.microsoft.com/office/drawing/2014/main" id="{5E655C36-E685-41BB-9355-AA5B639362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504286" y="917045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8DB3B1C-B723-4D39-995D-32C03656DF3B}"/>
              </a:ext>
            </a:extLst>
          </p:cNvPr>
          <p:cNvSpPr txBox="1"/>
          <p:nvPr/>
        </p:nvSpPr>
        <p:spPr>
          <a:xfrm>
            <a:off x="321365" y="258417"/>
            <a:ext cx="591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Specimen Paper 3 Paper 1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3B86B7E-F436-420D-B76A-487F502BCB15}"/>
              </a:ext>
            </a:extLst>
          </p:cNvPr>
          <p:cNvCxnSpPr/>
          <p:nvPr/>
        </p:nvCxnSpPr>
        <p:spPr>
          <a:xfrm flipV="1">
            <a:off x="427382" y="917045"/>
            <a:ext cx="1154558" cy="96873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D1BA34C-179A-4969-881D-723AB98250B1}"/>
              </a:ext>
            </a:extLst>
          </p:cNvPr>
          <p:cNvCxnSpPr>
            <a:cxnSpLocks/>
          </p:cNvCxnSpPr>
          <p:nvPr/>
        </p:nvCxnSpPr>
        <p:spPr>
          <a:xfrm>
            <a:off x="505590" y="917045"/>
            <a:ext cx="1073742" cy="96873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844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8E5E34DC-6817-4CE4-AF60-F38ED5311C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92AAF4-0433-46CB-BF44-9EC49AD1B95E}">
  <ds:schemaRefs>
    <ds:schemaRef ds:uri="84be7d0a-34a6-4ef2-a332-62c3b98ca601"/>
    <ds:schemaRef ds:uri="a675e989-819c-4ef8-a9e7-308823201b2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225118D-FDA1-490F-858F-51C61638D307}">
  <ds:schemaRefs>
    <ds:schemaRef ds:uri="http://purl.org/dc/dcmitype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84be7d0a-34a6-4ef2-a332-62c3b98ca601"/>
    <ds:schemaRef ds:uri="a675e989-819c-4ef8-a9e7-308823201b25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Widescreen</PresentationFormat>
  <Paragraphs>23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Theme</vt:lpstr>
      <vt:lpstr>Intro To Angles</vt:lpstr>
      <vt:lpstr>ANGLE RULES</vt:lpstr>
      <vt:lpstr>ANGLE RULES</vt:lpstr>
      <vt:lpstr>Your turn…</vt:lpstr>
      <vt:lpstr>ANGLE RULES – PARALLEL LINES</vt:lpstr>
      <vt:lpstr>Your turn…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ANGLES IN PARALLEL LINES</dc:title>
  <dc:creator>Jenisha Ananthan</dc:creator>
  <cp:lastModifiedBy>Gareth Maybury-Davey</cp:lastModifiedBy>
  <cp:revision>1</cp:revision>
  <dcterms:created xsi:type="dcterms:W3CDTF">2021-07-02T08:47:28Z</dcterms:created>
  <dcterms:modified xsi:type="dcterms:W3CDTF">2021-11-04T10:26:20Z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