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9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3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9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0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5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5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blackboard&#10;&#10;Description automatically generated">
            <a:extLst>
              <a:ext uri="{FF2B5EF4-FFF2-40B4-BE49-F238E27FC236}">
                <a16:creationId xmlns:a16="http://schemas.microsoft.com/office/drawing/2014/main" id="{2A95DFD7-C3AD-4808-B600-8005DF9A4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208" b="4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940581-B3F3-42BE-A3EF-FC42CB2E9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Algebraic Formulae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937D-00C5-4E0D-BAD6-61DA6468E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Creating and using formulae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77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D535-FAC0-408A-9C31-8A0010F8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4D85-7ABB-4E76-9B25-8A58AC8F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0B6B3-6567-4703-BBB3-26769BEC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0"/>
            <a:ext cx="10746705" cy="64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1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53651-3095-41A8-AFA1-EFF5013C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EQUATIONS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D6C1-8B27-4830-AC59-5CD011FA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Solving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3D48-12ED-421D-A8E3-7AE3C271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1" r="12897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27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FFEA5-94D4-42D5-983D-641BBAB4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-413967"/>
            <a:ext cx="5977937" cy="1666501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Solving Equations:..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299A-1E89-4F34-8146-39021C3B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65345"/>
            <a:ext cx="7233919" cy="41402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FFFFFF"/>
                </a:solidFill>
              </a:rPr>
              <a:t>Step by Step…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FFFFFF"/>
                </a:solidFill>
              </a:rPr>
              <a:t>1)	Write down the equation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FFFFFF"/>
                </a:solidFill>
              </a:rPr>
              <a:t>2)	Replace anything you know, letters with numbers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FFFFFF"/>
                </a:solidFill>
              </a:rPr>
              <a:t>3)	Must be only one letter the rest numbers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rgbClr val="FFFFFF"/>
                </a:solidFill>
              </a:rPr>
              <a:t> 4)	Rearrange until the letter is on its own (using +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rgbClr val="FFFFFF"/>
                </a:solidFill>
              </a:rPr>
              <a:t> 	- x /)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rgbClr val="FFFFFF"/>
                </a:solidFill>
              </a:rPr>
              <a:t>5)	Solve by ‘doing the sum’ on one side to reveal the value of the 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58CD0-5588-4136-90A7-2C01DF724377}"/>
              </a:ext>
            </a:extLst>
          </p:cNvPr>
          <p:cNvSpPr/>
          <p:nvPr/>
        </p:nvSpPr>
        <p:spPr>
          <a:xfrm>
            <a:off x="70267" y="1247220"/>
            <a:ext cx="73160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0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 = I + 24m     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T=£410  I=£50       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00FAA-DFA7-4AEC-BA24-B8942D89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027" y="247650"/>
            <a:ext cx="35242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6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545AF6-3C77-4CF7-9A4E-0274588DF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45" y="1359148"/>
            <a:ext cx="10594510" cy="41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C6FA-24B1-442C-BF1A-AF13F6F0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C606-5547-4F1E-BFFA-681E7489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F421A-E56D-480D-B26D-2364EE9E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636"/>
            <a:ext cx="12192000" cy="61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C5CD-2B09-4CAD-AE49-81741B68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381AD-ADD3-468E-8EB6-ED25C1DEE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5" y="168276"/>
            <a:ext cx="7167819" cy="533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4F6158-ADD0-45DF-A2D5-C3AB9104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506721"/>
            <a:ext cx="5415280" cy="105325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B050"/>
                </a:solidFill>
              </a:rPr>
              <a:t>Starters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5E089-553F-453B-A6BB-3734DCA39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58" y="143723"/>
            <a:ext cx="3743607" cy="563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AAA34AB-B9C0-4EEE-AAD3-6622A42039DC}"/>
              </a:ext>
            </a:extLst>
          </p:cNvPr>
          <p:cNvSpPr txBox="1">
            <a:spLocks/>
          </p:cNvSpPr>
          <p:nvPr/>
        </p:nvSpPr>
        <p:spPr>
          <a:xfrm>
            <a:off x="7693801" y="5670713"/>
            <a:ext cx="2720273" cy="10532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174351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8F6F5-D915-4502-964A-64B8F2B5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INEQUALITIES - SOLVING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8D757F-CA9B-4B6C-8F3D-924F8E45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963" y="203671"/>
            <a:ext cx="6275667" cy="290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1456E-BDF1-4634-AB31-559D592F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848" y="3824520"/>
            <a:ext cx="8250494" cy="28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3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7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EB0014-3E4B-4986-85B6-0DAA8A27A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45" y="1756442"/>
            <a:ext cx="10594510" cy="33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A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A53D4F-D507-42BF-B6D2-E76E1C161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45" y="1809415"/>
            <a:ext cx="10594510" cy="32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0511-20FF-42BD-A82C-6A14BD01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45BC9-3F75-4EF5-A0AC-C84089DA4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3525" cy="354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F58C2-DD2E-488D-BE00-587DB367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237" y="-15714"/>
            <a:ext cx="4723763" cy="3506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74A7F-9219-4A71-976E-0CB7857F8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3682901"/>
            <a:ext cx="3098800" cy="2639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014B2-C19F-43B2-83A9-E939ED3CA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703" y="2964167"/>
            <a:ext cx="4314825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0F702-972F-4646-BFA5-2FDDF2152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827" y="4252288"/>
            <a:ext cx="4108851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AC2F1-1B46-41A4-BB2C-9502DCF29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120" y="4607698"/>
            <a:ext cx="2376172" cy="1682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4DDE4-3A0D-4A23-9E4F-D4BA7D024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630" y="286603"/>
            <a:ext cx="2019607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FA6D-C389-478C-BEC2-F93797EB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4BCB-471A-4D9D-B17C-D41D93FA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F045E-1092-4EBF-894E-327F88D8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93"/>
            <a:ext cx="12192000" cy="4254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018B3-56C3-4649-8D67-3987D0C7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8101"/>
            <a:ext cx="6299200" cy="21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CFE2-2D31-4ABB-B1B0-C7EF7EF5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A05F-462F-401F-9FE2-5D42BD58F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1)  Find all the variables and decide on their sign</a:t>
            </a:r>
          </a:p>
          <a:p>
            <a:r>
              <a:rPr lang="en-GB" sz="2400" dirty="0">
                <a:solidFill>
                  <a:srgbClr val="7030A0"/>
                </a:solidFill>
              </a:rPr>
              <a:t>2)  Start with an initial variable and consider the order in which to create the formula</a:t>
            </a:r>
          </a:p>
          <a:p>
            <a:r>
              <a:rPr lang="en-GB" sz="2400" dirty="0">
                <a:solidFill>
                  <a:srgbClr val="7030A0"/>
                </a:solidFill>
              </a:rPr>
              <a:t>3)  Add in all the variables in the correct order</a:t>
            </a:r>
          </a:p>
          <a:p>
            <a:r>
              <a:rPr lang="en-GB" sz="2400" dirty="0">
                <a:solidFill>
                  <a:srgbClr val="7030A0"/>
                </a:solidFill>
              </a:rPr>
              <a:t>4)  Add an equals and a letter for the answer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7030A0"/>
                </a:solidFill>
              </a:rPr>
              <a:t>5) TEST THE FORMULA WITH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7094A-C4D0-4EAB-A773-9002F0B34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16926"/>
            <a:ext cx="4674870" cy="21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A1999-E5F9-4599-84F6-5DAF7A294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27895" r="10673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81C3D6-A79B-4905-8613-6AB1E845EBCF}"/>
              </a:ext>
            </a:extLst>
          </p:cNvPr>
          <p:cNvSpPr/>
          <p:nvPr/>
        </p:nvSpPr>
        <p:spPr>
          <a:xfrm>
            <a:off x="304936" y="427081"/>
            <a:ext cx="1805443" cy="178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CED269-C1AE-452C-BCE1-E9FC7ED2612E}"/>
              </a:ext>
            </a:extLst>
          </p:cNvPr>
          <p:cNvSpPr/>
          <p:nvPr/>
        </p:nvSpPr>
        <p:spPr>
          <a:xfrm>
            <a:off x="2175479" y="2127664"/>
            <a:ext cx="1805443" cy="178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A67A20-F971-4D41-9C08-381E814E847E}"/>
              </a:ext>
            </a:extLst>
          </p:cNvPr>
          <p:cNvSpPr/>
          <p:nvPr/>
        </p:nvSpPr>
        <p:spPr>
          <a:xfrm>
            <a:off x="2267667" y="4777150"/>
            <a:ext cx="1805443" cy="178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C2F402-F8E2-4B83-B7D1-913DDEB867A3}"/>
              </a:ext>
            </a:extLst>
          </p:cNvPr>
          <p:cNvSpPr/>
          <p:nvPr/>
        </p:nvSpPr>
        <p:spPr>
          <a:xfrm>
            <a:off x="213212" y="3748706"/>
            <a:ext cx="1805443" cy="178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94C76-04D5-4086-B14A-A6B1BC23638E}"/>
              </a:ext>
            </a:extLst>
          </p:cNvPr>
          <p:cNvSpPr/>
          <p:nvPr/>
        </p:nvSpPr>
        <p:spPr>
          <a:xfrm>
            <a:off x="786709" y="853585"/>
            <a:ext cx="8418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  <a:endParaRPr lang="en-US" sz="8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08BA9-D6CC-4005-B893-D255CD2951A0}"/>
              </a:ext>
            </a:extLst>
          </p:cNvPr>
          <p:cNvSpPr/>
          <p:nvPr/>
        </p:nvSpPr>
        <p:spPr>
          <a:xfrm>
            <a:off x="2634924" y="2360016"/>
            <a:ext cx="9605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0AE019-36C6-41C5-B161-A95157DD495C}"/>
              </a:ext>
            </a:extLst>
          </p:cNvPr>
          <p:cNvSpPr/>
          <p:nvPr/>
        </p:nvSpPr>
        <p:spPr>
          <a:xfrm>
            <a:off x="355971" y="3983666"/>
            <a:ext cx="1479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18</a:t>
            </a:r>
            <a:endParaRPr lang="en-US" sz="8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1A345C-814C-47B5-B0FE-7F94845139DC}"/>
              </a:ext>
            </a:extLst>
          </p:cNvPr>
          <p:cNvSpPr/>
          <p:nvPr/>
        </p:nvSpPr>
        <p:spPr>
          <a:xfrm>
            <a:off x="2430443" y="5040070"/>
            <a:ext cx="1479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314726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A8BB-9851-452F-87A1-CA9F0D9F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9B3E-39F5-487F-B9E1-886CBDDE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24916-D5D9-4DF1-8F17-D700A01C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1714480" cy="4919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B833D-3D4F-4C2E-8CFE-BDC33EE1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40" y="4612523"/>
            <a:ext cx="4988560" cy="20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799B-CA17-4685-A8A7-B270335C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0C81-F94A-42B8-8624-4C0A22892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BC13A-0AC5-4F36-8077-76C6873F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9"/>
            <a:ext cx="12192000" cy="51780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82ABAF-18C9-4577-9463-332623D94C21}"/>
              </a:ext>
            </a:extLst>
          </p:cNvPr>
          <p:cNvSpPr/>
          <p:nvPr/>
        </p:nvSpPr>
        <p:spPr>
          <a:xfrm>
            <a:off x="825388" y="738193"/>
            <a:ext cx="1942088" cy="195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AE10A9-2932-40D0-B2E1-CD60995D4645}"/>
              </a:ext>
            </a:extLst>
          </p:cNvPr>
          <p:cNvSpPr/>
          <p:nvPr/>
        </p:nvSpPr>
        <p:spPr>
          <a:xfrm>
            <a:off x="460168" y="3988646"/>
            <a:ext cx="1942088" cy="195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55CE4C-4B48-4D8D-917B-2B9D0871F07B}"/>
              </a:ext>
            </a:extLst>
          </p:cNvPr>
          <p:cNvSpPr/>
          <p:nvPr/>
        </p:nvSpPr>
        <p:spPr>
          <a:xfrm>
            <a:off x="3153197" y="3265426"/>
            <a:ext cx="1942088" cy="195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2DC8C0-CAB0-4638-843A-90086F50EEEB}"/>
              </a:ext>
            </a:extLst>
          </p:cNvPr>
          <p:cNvSpPr/>
          <p:nvPr/>
        </p:nvSpPr>
        <p:spPr>
          <a:xfrm>
            <a:off x="4309009" y="1130076"/>
            <a:ext cx="1942088" cy="195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8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519-6A0C-414D-9143-83F2ADC5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BF02-9392-4A53-8333-584965C7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0047A-87AD-4ACA-A4ED-35F273B7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0"/>
            <a:ext cx="11247120" cy="64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0D504-BF7E-43A2-8B52-B2EAAEFD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37394D"/>
                </a:solidFill>
              </a:rPr>
              <a:t>Test Question: ..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A9A56F5-FC7F-4EF2-AC7E-4A09B7BD17DC}"/>
              </a:ext>
            </a:extLst>
          </p:cNvPr>
          <p:cNvSpPr txBox="1">
            <a:spLocks/>
          </p:cNvSpPr>
          <p:nvPr/>
        </p:nvSpPr>
        <p:spPr>
          <a:xfrm>
            <a:off x="492371" y="2790854"/>
            <a:ext cx="3582672" cy="39350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200" dirty="0">
                <a:latin typeface="+mn-lt"/>
                <a:ea typeface="+mn-ea"/>
                <a:cs typeface="+mn-cs"/>
              </a:rPr>
              <a:t>Write a formula for totaling the price of </a:t>
            </a:r>
            <a:r>
              <a:rPr lang="en-US" sz="32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3200" dirty="0">
                <a:latin typeface="+mn-lt"/>
                <a:ea typeface="+mn-ea"/>
                <a:cs typeface="+mn-cs"/>
              </a:rPr>
              <a:t> coffees and </a:t>
            </a:r>
            <a:r>
              <a:rPr lang="en-US" sz="32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3200" dirty="0">
                <a:latin typeface="+mn-lt"/>
                <a:ea typeface="+mn-ea"/>
                <a:cs typeface="+mn-cs"/>
              </a:rPr>
              <a:t> teas when adding a 20% VAT charge to find the </a:t>
            </a:r>
            <a:r>
              <a:rPr lang="en-US" sz="32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3200" dirty="0">
                <a:latin typeface="+mn-lt"/>
                <a:ea typeface="+mn-ea"/>
                <a:cs typeface="+mn-cs"/>
              </a:rPr>
              <a:t> price paid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F626D-2E0B-4440-B893-F38402B4E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9" r="13122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15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Bahnschrif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ews Gothic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195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Angsana New</vt:lpstr>
      <vt:lpstr>Bahnschrift</vt:lpstr>
      <vt:lpstr>Calibri</vt:lpstr>
      <vt:lpstr>News Gothic MT</vt:lpstr>
      <vt:lpstr>RetrospectVTI</vt:lpstr>
      <vt:lpstr>Algebraic Formulae</vt:lpstr>
      <vt:lpstr>PowerPoint Presentation</vt:lpstr>
      <vt:lpstr>PowerPoint Presentation</vt:lpstr>
      <vt:lpstr>STEP BY STEP</vt:lpstr>
      <vt:lpstr>PowerPoint Presentation</vt:lpstr>
      <vt:lpstr>PowerPoint Presentation</vt:lpstr>
      <vt:lpstr>PowerPoint Presentation</vt:lpstr>
      <vt:lpstr>PowerPoint Presentation</vt:lpstr>
      <vt:lpstr>Test Question: ..</vt:lpstr>
      <vt:lpstr>PowerPoint Presentation</vt:lpstr>
      <vt:lpstr>EQUATIONS</vt:lpstr>
      <vt:lpstr>Solving Equations:..</vt:lpstr>
      <vt:lpstr>PowerPoint Presentation</vt:lpstr>
      <vt:lpstr>PowerPoint Presentation</vt:lpstr>
      <vt:lpstr>PowerPoint Presentation</vt:lpstr>
      <vt:lpstr>INEQUALITIES - SOLVING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Formulae</dc:title>
  <dc:creator>mr cooke</dc:creator>
  <cp:lastModifiedBy>mr cooke</cp:lastModifiedBy>
  <cp:revision>1</cp:revision>
  <dcterms:created xsi:type="dcterms:W3CDTF">2019-11-20T15:40:20Z</dcterms:created>
  <dcterms:modified xsi:type="dcterms:W3CDTF">2019-11-21T09:02:27Z</dcterms:modified>
</cp:coreProperties>
</file>