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784DA-E3E0-4099-8BC4-1813584CD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415" y="800100"/>
            <a:ext cx="8447314" cy="3314694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BD63B-9405-4E42-9E2F-07573F9B1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6415" y="4909459"/>
            <a:ext cx="8292874" cy="914395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8D03A-9A11-476C-B52A-593F3C01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0168-EB40-45AF-89A1-87DE0A55FFC6}" type="datetime1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50CD1-7906-4885-9A4D-B764220DD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ECA96-1AD5-41FE-AB5C-68ABD6522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09E39A-DA3F-4BDC-A89A-6545C1DD3721}"/>
              </a:ext>
            </a:extLst>
          </p:cNvPr>
          <p:cNvCxnSpPr>
            <a:cxnSpLocks/>
          </p:cNvCxnSpPr>
          <p:nvPr/>
        </p:nvCxnSpPr>
        <p:spPr>
          <a:xfrm>
            <a:off x="360154" y="4602664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663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B4882-AC48-4F1E-837D-E154BEEDC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439"/>
            <a:ext cx="9613106" cy="128288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FD34B7-C335-425E-BF89-DB1A0C235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914525"/>
            <a:ext cx="9613106" cy="3883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63754-C885-4DC6-962D-C861267B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CA68F-747D-436A-B5BB-2EBC3ED499E4}" type="datetime1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C9693-03CD-4EBD-A3D7-BE310CD5F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BBD01-5E50-4FF1-A1D6-B24B7B75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25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EA1D39-AB23-4CEE-BBAA-55B29415D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78644"/>
            <a:ext cx="1912144" cy="52720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C20688-FA9B-4ABD-9E9E-C7EADE949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578643"/>
            <a:ext cx="7943848" cy="5272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B1A6B-AE19-4BD4-AE49-43E78CC0B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C11-9E39-40A0-B3DC-E3F2AD04A616}" type="datetime1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62144-27EE-4CE0-B167-F5DBA41B3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A40B2-EFB0-47EA-878B-6405E1DC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41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EE8-2E4A-4A4A-833E-89D8D794E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5914"/>
            <a:ext cx="9527275" cy="1241944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6CFDA-CDBF-4B24-9EC3-827F540F7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08595"/>
            <a:ext cx="9527275" cy="36439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5871D-4A14-4A17-A0ED-7DDA7752B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A88F0-556B-4BB7-8AAB-D63AEB65C662}" type="datetime1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BD654-899B-4DAF-93B9-1CBCAB5F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7FCA-B968-443D-90A7-E0F3C6D6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7F5CC56-CBE8-4152-AD5E-982DD286AA28}"/>
              </a:ext>
            </a:extLst>
          </p:cNvPr>
          <p:cNvCxnSpPr>
            <a:cxnSpLocks/>
          </p:cNvCxnSpPr>
          <p:nvPr/>
        </p:nvCxnSpPr>
        <p:spPr>
          <a:xfrm>
            <a:off x="386707" y="1905000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2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895B8-786F-418B-9367-52B195268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3426"/>
            <a:ext cx="8840344" cy="34890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CF574-9044-4964-B6AE-A3983D595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818488"/>
            <a:ext cx="8840344" cy="90077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2A109-E9F9-428E-858A-38375BF1D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5506-6815-4E0E-B1DE-ECA35C2016DF}" type="datetime1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9BA6F-665B-4D62-84D1-23E03428C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1A2D7-4390-4B51-90D4-900EAAB1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1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166EE-5127-48B4-A6F6-F5F6B38DB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87828"/>
            <a:ext cx="9578683" cy="990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7B8A9-5914-49F9-8E0E-C8723C533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057407"/>
            <a:ext cx="4318906" cy="3725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7D0C2-CAEA-4E31-8FA6-D866315DF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69577" y="2057407"/>
            <a:ext cx="4405746" cy="37251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E5DE2-0BD6-45B3-BDB1-675BA058B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85F7-A724-48A4-9D33-CEBC5174E865}" type="datetime1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622B7-97C1-4C72-BCA9-290DC716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7BEE3-B3AE-45B6-924A-08ABC9518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10397D-8A25-4307-B58D-8DE617EFD26D}"/>
              </a:ext>
            </a:extLst>
          </p:cNvPr>
          <p:cNvCxnSpPr>
            <a:cxnSpLocks/>
          </p:cNvCxnSpPr>
          <p:nvPr/>
        </p:nvCxnSpPr>
        <p:spPr>
          <a:xfrm>
            <a:off x="375523" y="1760404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B747697-5C57-4DA6-8ED6-CAB14CDD220A}"/>
              </a:ext>
            </a:extLst>
          </p:cNvPr>
          <p:cNvCxnSpPr>
            <a:cxnSpLocks/>
          </p:cNvCxnSpPr>
          <p:nvPr/>
        </p:nvCxnSpPr>
        <p:spPr>
          <a:xfrm>
            <a:off x="5563342" y="1752600"/>
            <a:ext cx="0" cy="430010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69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22296-2B01-4044-AD7B-497BAC8AE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09600"/>
            <a:ext cx="10515600" cy="95149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08880-DE5D-4299-BAC3-D45377C49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989859"/>
            <a:ext cx="4381644" cy="602671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A655D-7A3A-4BA5-B82A-744276BE2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713126"/>
            <a:ext cx="4381644" cy="31213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037933-BDAC-4317-9B7E-E30CF0B42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50530" y="1989859"/>
            <a:ext cx="4487137" cy="602671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A5878F-AE56-4F8C-A84A-A8534180D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50531" y="2713127"/>
            <a:ext cx="4487136" cy="3121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FF249A-9D93-4A8E-9284-5AB19AC0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6E7A-BDD3-46A3-BEE2-EB821F9236B4}" type="datetime1">
              <a:rPr lang="en-US" smtClean="0"/>
              <a:t>9/17/2023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563883-9438-44C9-877E-EC771D1B3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5ED3CC-D7BA-43BD-973A-B09921FED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B03ADF-AEED-49C1-9CF7-7749387E2A4F}"/>
              </a:ext>
            </a:extLst>
          </p:cNvPr>
          <p:cNvCxnSpPr>
            <a:cxnSpLocks/>
          </p:cNvCxnSpPr>
          <p:nvPr/>
        </p:nvCxnSpPr>
        <p:spPr>
          <a:xfrm>
            <a:off x="378503" y="1752600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B5345CA-2FC8-42B9-85F7-84F77724D011}"/>
              </a:ext>
            </a:extLst>
          </p:cNvPr>
          <p:cNvCxnSpPr>
            <a:cxnSpLocks/>
          </p:cNvCxnSpPr>
          <p:nvPr/>
        </p:nvCxnSpPr>
        <p:spPr>
          <a:xfrm>
            <a:off x="5563342" y="1752600"/>
            <a:ext cx="0" cy="430010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18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F8770-E2EE-4C9B-9F89-128DAC661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16" y="703687"/>
            <a:ext cx="9406190" cy="17225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1CE391-8E22-4716-8A8B-C39BA61A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40C-9440-4E7A-B71A-BEFEE06869E3}" type="datetime1">
              <a:rPr lang="en-US" smtClean="0"/>
              <a:t>9/17/2023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6C042F-179F-4DBC-80B7-34B89EA27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386EA4-4BE5-4D17-A1DC-196FEA972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2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649B6B-2C1C-452D-9F93-BD9A6F2B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18DDB-88AC-4039-B59C-B05DC4C9C16C}" type="datetime1">
              <a:rPr lang="en-US" smtClean="0"/>
              <a:t>9/17/2023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7CA8ED-78AC-4474-8874-E4C42429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0B764-0B68-4801-ADE7-93105912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6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E717A-ED7D-43FE-881F-9407FF220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97476"/>
            <a:ext cx="3932237" cy="169371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FE954-332E-4D66-AFFD-A15389A76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597475"/>
            <a:ext cx="5140180" cy="526357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15CDA-9FC3-4F17-963C-DD9E226EC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91194"/>
            <a:ext cx="3932237" cy="357779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CC30BE-8EE8-4A41-B20E-ACEFC980C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ABFB-60E7-4BA1-866A-7059F058065B}" type="datetime1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B6719-F550-42EF-B377-8E41A46D0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A6636-5EF9-499C-A3A0-3021812D0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038CB-27F1-47CF-B05A-CC0688301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9822"/>
            <a:ext cx="3932237" cy="165215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9C67EA-3155-4708-9B86-D7B2B54FC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03687"/>
            <a:ext cx="5212917" cy="49690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B434F1-C813-4E9B-98A4-B0B372CE2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26277"/>
            <a:ext cx="3932237" cy="32464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22A0B8-75E7-465D-84CB-BC9C3FB2F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112F-55F4-4776-A323-7418930321C8}" type="datetime1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879C9-B751-43BD-8B27-FA18290E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998FB-27B9-46E5-90E3-09B108B0E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9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BA68A5-A7C7-4D91-AB95-6E0B6FFD874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F93EBF-655A-4373-ADBE-9606BFA94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439"/>
            <a:ext cx="9485160" cy="1282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F2994-4D2E-43BB-9D9B-117ED94AB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91757"/>
            <a:ext cx="9485163" cy="3706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28926-9DF1-4A3E-8B81-2191D6F75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300" baseline="0">
                <a:solidFill>
                  <a:schemeClr val="accent1"/>
                </a:solidFill>
              </a:defRPr>
            </a:lvl1pPr>
          </a:lstStyle>
          <a:p>
            <a:fld id="{CFBEA57F-793F-4683-BD8A-741FD4B89154}" type="datetime1">
              <a:rPr lang="en-US" smtClean="0"/>
              <a:t>9/17/2023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1BD4F-CE83-48A3-9683-19CF03C0A5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 cap="all" spc="300" baseline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94939-09B3-4A6E-88F8-4D923A56D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 b="1">
                <a:solidFill>
                  <a:schemeClr val="accent1"/>
                </a:solidFill>
              </a:defRPr>
            </a:lvl1pPr>
          </a:lstStyle>
          <a:p>
            <a:fld id="{81D2C36F-4504-47C0-B82F-A167342A27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4051E3-92B2-42FC-BB3D-372E4A614439}"/>
              </a:ext>
            </a:extLst>
          </p:cNvPr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425084-C97A-4C25-AE47-DDECF2DD3ABC}"/>
              </a:ext>
            </a:extLst>
          </p:cNvPr>
          <p:cNvCxnSpPr>
            <a:cxnSpLocks/>
          </p:cNvCxnSpPr>
          <p:nvPr/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6A478A1-0B34-4F2B-88FA-CF47551E5DF9}"/>
              </a:ext>
            </a:extLst>
          </p:cNvPr>
          <p:cNvCxnSpPr>
            <a:cxnSpLocks/>
          </p:cNvCxnSpPr>
          <p:nvPr/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61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4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BA68A5-A7C7-4D91-AB95-6E0B6FFD8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4051E3-92B2-42FC-BB3D-372E4A614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C425084-C97A-4C25-AE47-DDECF2DD3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6A478A1-0B34-4F2B-88FA-CF47551E5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0F51E7E-0980-4671-8E08-F7E71D0DC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5181ED-559D-4048-A0F3-C655473A2D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1" descr="Neon 3D circle art">
            <a:extLst>
              <a:ext uri="{FF2B5EF4-FFF2-40B4-BE49-F238E27FC236}">
                <a16:creationId xmlns:a16="http://schemas.microsoft.com/office/drawing/2014/main" id="{1E28E641-D547-C3DD-4344-A588AA6F6B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21329"/>
          <a:stretch/>
        </p:blipFill>
        <p:spPr>
          <a:xfrm>
            <a:off x="-1" y="-859564"/>
            <a:ext cx="12192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2F40FB03-2487-4771-BE4C-7C9683E12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C40B179-3D9E-461C-ACC0-931EEC310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6EAA0AE-B19C-4857-9460-1F6A32FCE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128701D5-E5FF-E53D-680D-94971E8718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7212" y="4246391"/>
            <a:ext cx="749535" cy="165983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C76CC2-01CF-1668-4366-E0500E327F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8900" y="4228267"/>
            <a:ext cx="749535" cy="165983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5AABB92-6E19-C668-BAE2-424D2D55D5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0588" y="4228267"/>
            <a:ext cx="749535" cy="165983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F164923-34C7-F6AB-EE4E-5CFB52F13E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2276" y="4246391"/>
            <a:ext cx="749535" cy="165983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B014A6A-0F32-FCB8-9F3C-64E0AEEE263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t="50816"/>
          <a:stretch/>
        </p:blipFill>
        <p:spPr>
          <a:xfrm>
            <a:off x="1335524" y="5089854"/>
            <a:ext cx="749535" cy="81637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AB9EB0F-0481-1CAE-59B9-670557EE92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257"/>
          <a:stretch/>
        </p:blipFill>
        <p:spPr>
          <a:xfrm>
            <a:off x="6462274" y="2534711"/>
            <a:ext cx="749535" cy="84224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9FB05AF-C1AC-7C77-B5A5-2898096A726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257"/>
          <a:stretch/>
        </p:blipFill>
        <p:spPr>
          <a:xfrm>
            <a:off x="6462275" y="3386020"/>
            <a:ext cx="749535" cy="84224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7E22D4F-2AEB-3A74-B15C-2CBE81B3B45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257"/>
          <a:stretch/>
        </p:blipFill>
        <p:spPr>
          <a:xfrm>
            <a:off x="5180588" y="2518211"/>
            <a:ext cx="749535" cy="84224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834F68A-BFE0-1701-0F34-D44C4615578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257"/>
          <a:stretch/>
        </p:blipFill>
        <p:spPr>
          <a:xfrm>
            <a:off x="5185628" y="3378319"/>
            <a:ext cx="749535" cy="84224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6EEA036-DE2E-AB25-4470-A1C18D2C298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257"/>
          <a:stretch/>
        </p:blipFill>
        <p:spPr>
          <a:xfrm>
            <a:off x="3894742" y="3378320"/>
            <a:ext cx="749535" cy="842247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3D396D97-1D0A-9E62-1BCE-F3421E63DCE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257"/>
          <a:stretch/>
        </p:blipFill>
        <p:spPr>
          <a:xfrm>
            <a:off x="6471928" y="1666438"/>
            <a:ext cx="749535" cy="842247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2FB2B3C1-2279-E99A-56F7-5583E7BA734C}"/>
              </a:ext>
            </a:extLst>
          </p:cNvPr>
          <p:cNvSpPr/>
          <p:nvPr/>
        </p:nvSpPr>
        <p:spPr>
          <a:xfrm>
            <a:off x="1491886" y="3825844"/>
            <a:ext cx="4924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6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CF8C85C-DB42-EEFF-B596-14A1C701FF15}"/>
              </a:ext>
            </a:extLst>
          </p:cNvPr>
          <p:cNvSpPr/>
          <p:nvPr/>
        </p:nvSpPr>
        <p:spPr>
          <a:xfrm>
            <a:off x="2603711" y="2995835"/>
            <a:ext cx="800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CE70FF3-241C-8DD3-28C7-23FEA66CEF44}"/>
              </a:ext>
            </a:extLst>
          </p:cNvPr>
          <p:cNvSpPr/>
          <p:nvPr/>
        </p:nvSpPr>
        <p:spPr>
          <a:xfrm>
            <a:off x="3835080" y="2226551"/>
            <a:ext cx="800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16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4E43394-DF26-69DA-6F2D-43062565D7F8}"/>
              </a:ext>
            </a:extLst>
          </p:cNvPr>
          <p:cNvSpPr/>
          <p:nvPr/>
        </p:nvSpPr>
        <p:spPr>
          <a:xfrm>
            <a:off x="5155245" y="1408180"/>
            <a:ext cx="800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21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28451AD-6094-290F-88E5-F5BA899035C8}"/>
              </a:ext>
            </a:extLst>
          </p:cNvPr>
          <p:cNvSpPr/>
          <p:nvPr/>
        </p:nvSpPr>
        <p:spPr>
          <a:xfrm>
            <a:off x="6466966" y="651547"/>
            <a:ext cx="800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26</a:t>
            </a: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CD5BBCD8-F76A-EDF8-5444-B92A09367A3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t="50816"/>
          <a:stretch/>
        </p:blipFill>
        <p:spPr>
          <a:xfrm>
            <a:off x="2613054" y="5060700"/>
            <a:ext cx="749535" cy="816371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EFE9376F-74C6-C517-C27B-13B58DBE2B7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t="50816"/>
          <a:stretch/>
        </p:blipFill>
        <p:spPr>
          <a:xfrm>
            <a:off x="3903058" y="5080544"/>
            <a:ext cx="749535" cy="816371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F9C0C169-53E9-1EBF-FDBF-302FAD01E73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t="50816"/>
          <a:stretch/>
        </p:blipFill>
        <p:spPr>
          <a:xfrm>
            <a:off x="5180588" y="5051390"/>
            <a:ext cx="749535" cy="816371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36DF644-66B9-3284-4592-FD6F23EA12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t="50816"/>
          <a:stretch/>
        </p:blipFill>
        <p:spPr>
          <a:xfrm>
            <a:off x="6471928" y="5064815"/>
            <a:ext cx="749535" cy="816371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id="{90F53518-F37F-EC49-727D-5A88AFEAE4F2}"/>
              </a:ext>
            </a:extLst>
          </p:cNvPr>
          <p:cNvSpPr/>
          <p:nvPr/>
        </p:nvSpPr>
        <p:spPr>
          <a:xfrm>
            <a:off x="1335524" y="5984404"/>
            <a:ext cx="66396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1st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052BDDF-F395-3C94-FAA2-6791AD0735D3}"/>
              </a:ext>
            </a:extLst>
          </p:cNvPr>
          <p:cNvSpPr/>
          <p:nvPr/>
        </p:nvSpPr>
        <p:spPr>
          <a:xfrm>
            <a:off x="2546804" y="5993816"/>
            <a:ext cx="7777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2nd</a:t>
            </a:r>
            <a:endParaRPr 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1B9895B-F792-5E25-F871-BF659F3AAF08}"/>
              </a:ext>
            </a:extLst>
          </p:cNvPr>
          <p:cNvSpPr/>
          <p:nvPr/>
        </p:nvSpPr>
        <p:spPr>
          <a:xfrm>
            <a:off x="3923401" y="6006136"/>
            <a:ext cx="70884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3rd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1DE419E-8499-FAA0-00D0-EDF393D1E457}"/>
              </a:ext>
            </a:extLst>
          </p:cNvPr>
          <p:cNvSpPr/>
          <p:nvPr/>
        </p:nvSpPr>
        <p:spPr>
          <a:xfrm>
            <a:off x="5196201" y="6009718"/>
            <a:ext cx="6864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4th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E5285D2-BBE3-686C-D476-F8C18EE1049E}"/>
              </a:ext>
            </a:extLst>
          </p:cNvPr>
          <p:cNvSpPr/>
          <p:nvPr/>
        </p:nvSpPr>
        <p:spPr>
          <a:xfrm>
            <a:off x="6461359" y="6008497"/>
            <a:ext cx="6864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5th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7AC045B-721C-739F-C810-1AA17F3294BB}"/>
              </a:ext>
            </a:extLst>
          </p:cNvPr>
          <p:cNvSpPr/>
          <p:nvPr/>
        </p:nvSpPr>
        <p:spPr>
          <a:xfrm>
            <a:off x="1421284" y="-556519"/>
            <a:ext cx="4924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6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CDA26EC-9A4B-508F-E71A-00FA501E6D8C}"/>
              </a:ext>
            </a:extLst>
          </p:cNvPr>
          <p:cNvSpPr/>
          <p:nvPr/>
        </p:nvSpPr>
        <p:spPr>
          <a:xfrm>
            <a:off x="2535583" y="-556519"/>
            <a:ext cx="800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17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6A211A9-9228-012B-926D-BD1DB1CD4F80}"/>
              </a:ext>
            </a:extLst>
          </p:cNvPr>
          <p:cNvSpPr/>
          <p:nvPr/>
        </p:nvSpPr>
        <p:spPr>
          <a:xfrm>
            <a:off x="3815480" y="-556519"/>
            <a:ext cx="800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33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1E66A04-1E70-2C68-4165-6CB4433ADA51}"/>
              </a:ext>
            </a:extLst>
          </p:cNvPr>
          <p:cNvSpPr/>
          <p:nvPr/>
        </p:nvSpPr>
        <p:spPr>
          <a:xfrm>
            <a:off x="5095375" y="-545035"/>
            <a:ext cx="800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54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67770EE-6AC6-F0DA-1E7B-B82B9D71EBD0}"/>
              </a:ext>
            </a:extLst>
          </p:cNvPr>
          <p:cNvSpPr/>
          <p:nvPr/>
        </p:nvSpPr>
        <p:spPr>
          <a:xfrm>
            <a:off x="6446586" y="-534415"/>
            <a:ext cx="800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80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4D32625-3F8F-6C7F-2AC2-D9AF275BD16C}"/>
              </a:ext>
            </a:extLst>
          </p:cNvPr>
          <p:cNvSpPr/>
          <p:nvPr/>
        </p:nvSpPr>
        <p:spPr>
          <a:xfrm>
            <a:off x="7606212" y="189882"/>
            <a:ext cx="44935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nth = a + (n-1) d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E13792F-3861-2699-E047-9941CA2B8D66}"/>
              </a:ext>
            </a:extLst>
          </p:cNvPr>
          <p:cNvSpPr/>
          <p:nvPr/>
        </p:nvSpPr>
        <p:spPr>
          <a:xfrm>
            <a:off x="7683961" y="1451756"/>
            <a:ext cx="433804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Σ= n/2[2a+(n-1)d]</a:t>
            </a:r>
          </a:p>
        </p:txBody>
      </p:sp>
    </p:spTree>
    <p:extLst>
      <p:ext uri="{BB962C8B-B14F-4D97-AF65-F5344CB8AC3E}">
        <p14:creationId xmlns:p14="http://schemas.microsoft.com/office/powerpoint/2010/main" val="1364497788"/>
      </p:ext>
    </p:extLst>
  </p:cSld>
  <p:clrMapOvr>
    <a:masterClrMapping/>
  </p:clrMapOvr>
</p:sld>
</file>

<file path=ppt/theme/theme1.xml><?xml version="1.0" encoding="utf-8"?>
<a:theme xmlns:a="http://schemas.openxmlformats.org/drawingml/2006/main" name="MemoVTI">
  <a:themeElements>
    <a:clrScheme name="AnalogousFromDarkSeedLeftStep">
      <a:dk1>
        <a:srgbClr val="000000"/>
      </a:dk1>
      <a:lt1>
        <a:srgbClr val="FFFFFF"/>
      </a:lt1>
      <a:dk2>
        <a:srgbClr val="1A1634"/>
      </a:dk2>
      <a:lt2>
        <a:srgbClr val="F0F3F3"/>
      </a:lt2>
      <a:accent1>
        <a:srgbClr val="E72950"/>
      </a:accent1>
      <a:accent2>
        <a:srgbClr val="D5178E"/>
      </a:accent2>
      <a:accent3>
        <a:srgbClr val="DF29E7"/>
      </a:accent3>
      <a:accent4>
        <a:srgbClr val="7E17D5"/>
      </a:accent4>
      <a:accent5>
        <a:srgbClr val="4129E7"/>
      </a:accent5>
      <a:accent6>
        <a:srgbClr val="174ED5"/>
      </a:accent6>
      <a:hlink>
        <a:srgbClr val="7351C5"/>
      </a:hlink>
      <a:folHlink>
        <a:srgbClr val="7F7F7F"/>
      </a:folHlink>
    </a:clrScheme>
    <a:fontScheme name="Elephant Univers Condensed">
      <a:majorFont>
        <a:latin typeface="Elephant"/>
        <a:ea typeface=""/>
        <a:cs typeface=""/>
      </a:majorFont>
      <a:minorFont>
        <a:latin typeface="Univers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moVTI" id="{DF30D94D-D909-45F8-8565-C675708280D4}" vid="{636A8D8B-0354-48FA-9492-83E81C2616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33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Elephant</vt:lpstr>
      <vt:lpstr>Univers Condensed</vt:lpstr>
      <vt:lpstr>MemoVTI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Malcolm Cooke</dc:creator>
  <cp:lastModifiedBy>Malcolm Cooke</cp:lastModifiedBy>
  <cp:revision>1</cp:revision>
  <dcterms:created xsi:type="dcterms:W3CDTF">2023-09-17T11:01:17Z</dcterms:created>
  <dcterms:modified xsi:type="dcterms:W3CDTF">2023-09-17T11:17:46Z</dcterms:modified>
</cp:coreProperties>
</file>