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275" r:id="rId5"/>
    <p:sldId id="257" r:id="rId6"/>
    <p:sldId id="290" r:id="rId7"/>
    <p:sldId id="284" r:id="rId8"/>
    <p:sldId id="260" r:id="rId9"/>
    <p:sldId id="261" r:id="rId10"/>
    <p:sldId id="280" r:id="rId11"/>
    <p:sldId id="281" r:id="rId12"/>
    <p:sldId id="282" r:id="rId13"/>
    <p:sldId id="283" r:id="rId14"/>
    <p:sldId id="287" r:id="rId15"/>
    <p:sldId id="271" r:id="rId16"/>
    <p:sldId id="265" r:id="rId17"/>
    <p:sldId id="266" r:id="rId18"/>
    <p:sldId id="288" r:id="rId19"/>
    <p:sldId id="28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9CC893-CAF7-47B0-97F5-134445735967}" v="14" dt="2023-01-06T15:47:43.863"/>
    <p1510:client id="{2B34B46B-23DF-6225-07A7-AE3C03B66532}" v="4" dt="2023-08-16T12:28:28.6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t Panesar" userId="2ace35e5-3849-48d1-ac16-5b752e3df2ab" providerId="ADAL" clId="{069CC893-CAF7-47B0-97F5-134445735967}"/>
    <pc:docChg chg="undo redo custSel addSld delSld modSld sldOrd">
      <pc:chgData name="Amit Panesar" userId="2ace35e5-3849-48d1-ac16-5b752e3df2ab" providerId="ADAL" clId="{069CC893-CAF7-47B0-97F5-134445735967}" dt="2023-01-11T13:13:30.889" v="470" actId="1076"/>
      <pc:docMkLst>
        <pc:docMk/>
      </pc:docMkLst>
      <pc:sldChg chg="modSp mod">
        <pc:chgData name="Amit Panesar" userId="2ace35e5-3849-48d1-ac16-5b752e3df2ab" providerId="ADAL" clId="{069CC893-CAF7-47B0-97F5-134445735967}" dt="2022-06-22T14:30:09.764" v="8" actId="207"/>
        <pc:sldMkLst>
          <pc:docMk/>
          <pc:sldMk cId="2751638297" sldId="257"/>
        </pc:sldMkLst>
        <pc:spChg chg="mod">
          <ac:chgData name="Amit Panesar" userId="2ace35e5-3849-48d1-ac16-5b752e3df2ab" providerId="ADAL" clId="{069CC893-CAF7-47B0-97F5-134445735967}" dt="2022-06-22T14:30:03.004" v="7" actId="207"/>
          <ac:spMkLst>
            <pc:docMk/>
            <pc:sldMk cId="2751638297" sldId="257"/>
            <ac:spMk id="4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2-06-22T14:30:09.764" v="8" actId="207"/>
          <ac:spMkLst>
            <pc:docMk/>
            <pc:sldMk cId="2751638297" sldId="257"/>
            <ac:spMk id="12" creationId="{00000000-0000-0000-0000-000000000000}"/>
          </ac:spMkLst>
        </pc:spChg>
      </pc:sldChg>
      <pc:sldChg chg="modSp mod">
        <pc:chgData name="Amit Panesar" userId="2ace35e5-3849-48d1-ac16-5b752e3df2ab" providerId="ADAL" clId="{069CC893-CAF7-47B0-97F5-134445735967}" dt="2022-06-28T16:51:46.383" v="273" actId="20577"/>
        <pc:sldMkLst>
          <pc:docMk/>
          <pc:sldMk cId="3234526225" sldId="260"/>
        </pc:sldMkLst>
        <pc:spChg chg="mod">
          <ac:chgData name="Amit Panesar" userId="2ace35e5-3849-48d1-ac16-5b752e3df2ab" providerId="ADAL" clId="{069CC893-CAF7-47B0-97F5-134445735967}" dt="2022-06-28T16:51:46.383" v="273" actId="20577"/>
          <ac:spMkLst>
            <pc:docMk/>
            <pc:sldMk cId="3234526225" sldId="260"/>
            <ac:spMk id="4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2-06-22T14:30:27.709" v="10" actId="207"/>
          <ac:spMkLst>
            <pc:docMk/>
            <pc:sldMk cId="3234526225" sldId="260"/>
            <ac:spMk id="8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2-06-22T14:30:32.657" v="11" actId="207"/>
          <ac:spMkLst>
            <pc:docMk/>
            <pc:sldMk cId="3234526225" sldId="260"/>
            <ac:spMk id="11" creationId="{33FF39EF-848F-48D8-AA38-41D29D3EE954}"/>
          </ac:spMkLst>
        </pc:spChg>
      </pc:sldChg>
      <pc:sldChg chg="modSp mod">
        <pc:chgData name="Amit Panesar" userId="2ace35e5-3849-48d1-ac16-5b752e3df2ab" providerId="ADAL" clId="{069CC893-CAF7-47B0-97F5-134445735967}" dt="2022-06-22T14:30:42.956" v="12" actId="207"/>
        <pc:sldMkLst>
          <pc:docMk/>
          <pc:sldMk cId="4213157554" sldId="261"/>
        </pc:sldMkLst>
        <pc:spChg chg="mod">
          <ac:chgData name="Amit Panesar" userId="2ace35e5-3849-48d1-ac16-5b752e3df2ab" providerId="ADAL" clId="{069CC893-CAF7-47B0-97F5-134445735967}" dt="2022-06-22T14:30:42.956" v="12" actId="207"/>
          <ac:spMkLst>
            <pc:docMk/>
            <pc:sldMk cId="4213157554" sldId="261"/>
            <ac:spMk id="11" creationId="{B915A4FB-F903-457F-BDC0-C89640171E0A}"/>
          </ac:spMkLst>
        </pc:spChg>
        <pc:spChg chg="mod">
          <ac:chgData name="Amit Panesar" userId="2ace35e5-3849-48d1-ac16-5b752e3df2ab" providerId="ADAL" clId="{069CC893-CAF7-47B0-97F5-134445735967}" dt="2022-06-22T14:30:42.956" v="12" actId="207"/>
          <ac:spMkLst>
            <pc:docMk/>
            <pc:sldMk cId="4213157554" sldId="261"/>
            <ac:spMk id="14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2-06-22T14:30:42.956" v="12" actId="207"/>
          <ac:spMkLst>
            <pc:docMk/>
            <pc:sldMk cId="4213157554" sldId="261"/>
            <ac:spMk id="16" creationId="{58628B6C-8FEE-4549-BC8C-F8F61B1CC371}"/>
          </ac:spMkLst>
        </pc:spChg>
      </pc:sldChg>
      <pc:sldChg chg="modSp mod">
        <pc:chgData name="Amit Panesar" userId="2ace35e5-3849-48d1-ac16-5b752e3df2ab" providerId="ADAL" clId="{069CC893-CAF7-47B0-97F5-134445735967}" dt="2023-01-06T15:51:48.230" v="315" actId="207"/>
        <pc:sldMkLst>
          <pc:docMk/>
          <pc:sldMk cId="3175667676" sldId="265"/>
        </pc:sldMkLst>
        <pc:spChg chg="mod">
          <ac:chgData name="Amit Panesar" userId="2ace35e5-3849-48d1-ac16-5b752e3df2ab" providerId="ADAL" clId="{069CC893-CAF7-47B0-97F5-134445735967}" dt="2023-01-06T15:51:44.280" v="314" actId="207"/>
          <ac:spMkLst>
            <pc:docMk/>
            <pc:sldMk cId="3175667676" sldId="265"/>
            <ac:spMk id="12" creationId="{6085FDA4-327A-4556-9F6A-F916BC621A8C}"/>
          </ac:spMkLst>
        </pc:spChg>
        <pc:spChg chg="mod">
          <ac:chgData name="Amit Panesar" userId="2ace35e5-3849-48d1-ac16-5b752e3df2ab" providerId="ADAL" clId="{069CC893-CAF7-47B0-97F5-134445735967}" dt="2022-06-22T15:05:24.290" v="70" actId="207"/>
          <ac:spMkLst>
            <pc:docMk/>
            <pc:sldMk cId="3175667676" sldId="265"/>
            <ac:spMk id="14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3-01-06T15:51:48.230" v="315" actId="207"/>
          <ac:spMkLst>
            <pc:docMk/>
            <pc:sldMk cId="3175667676" sldId="265"/>
            <ac:spMk id="16" creationId="{E3CEB4D3-C4CE-4F88-B60A-F826DE08CF5D}"/>
          </ac:spMkLst>
        </pc:spChg>
      </pc:sldChg>
      <pc:sldChg chg="modSp ord">
        <pc:chgData name="Amit Panesar" userId="2ace35e5-3849-48d1-ac16-5b752e3df2ab" providerId="ADAL" clId="{069CC893-CAF7-47B0-97F5-134445735967}" dt="2022-06-22T15:05:48.151" v="72" actId="207"/>
        <pc:sldMkLst>
          <pc:docMk/>
          <pc:sldMk cId="1062258590" sldId="266"/>
        </pc:sldMkLst>
        <pc:spChg chg="mod">
          <ac:chgData name="Amit Panesar" userId="2ace35e5-3849-48d1-ac16-5b752e3df2ab" providerId="ADAL" clId="{069CC893-CAF7-47B0-97F5-134445735967}" dt="2022-06-22T15:05:48.151" v="72" actId="207"/>
          <ac:spMkLst>
            <pc:docMk/>
            <pc:sldMk cId="1062258590" sldId="266"/>
            <ac:spMk id="2" creationId="{622117C0-F79E-48C0-8C4E-AC3F1DD21FC6}"/>
          </ac:spMkLst>
        </pc:spChg>
        <pc:spChg chg="mod">
          <ac:chgData name="Amit Panesar" userId="2ace35e5-3849-48d1-ac16-5b752e3df2ab" providerId="ADAL" clId="{069CC893-CAF7-47B0-97F5-134445735967}" dt="2022-06-22T15:05:48.151" v="72" actId="207"/>
          <ac:spMkLst>
            <pc:docMk/>
            <pc:sldMk cId="1062258590" sldId="266"/>
            <ac:spMk id="3" creationId="{33CA7558-AE37-4F6A-A907-838B923A4555}"/>
          </ac:spMkLst>
        </pc:spChg>
        <pc:spChg chg="mod">
          <ac:chgData name="Amit Panesar" userId="2ace35e5-3849-48d1-ac16-5b752e3df2ab" providerId="ADAL" clId="{069CC893-CAF7-47B0-97F5-134445735967}" dt="2022-06-22T15:05:48.151" v="72" actId="207"/>
          <ac:spMkLst>
            <pc:docMk/>
            <pc:sldMk cId="1062258590" sldId="266"/>
            <ac:spMk id="4" creationId="{DB9B1C98-EBEE-4E13-9851-0835167A0527}"/>
          </ac:spMkLst>
        </pc:spChg>
        <pc:spChg chg="mod">
          <ac:chgData name="Amit Panesar" userId="2ace35e5-3849-48d1-ac16-5b752e3df2ab" providerId="ADAL" clId="{069CC893-CAF7-47B0-97F5-134445735967}" dt="2022-06-22T15:05:48.151" v="72" actId="207"/>
          <ac:spMkLst>
            <pc:docMk/>
            <pc:sldMk cId="1062258590" sldId="266"/>
            <ac:spMk id="13" creationId="{FF8AE68C-DCB2-402E-B2C3-9ACFF97EC414}"/>
          </ac:spMkLst>
        </pc:spChg>
        <pc:picChg chg="mod">
          <ac:chgData name="Amit Panesar" userId="2ace35e5-3849-48d1-ac16-5b752e3df2ab" providerId="ADAL" clId="{069CC893-CAF7-47B0-97F5-134445735967}" dt="2022-06-22T15:05:48.151" v="72" actId="207"/>
          <ac:picMkLst>
            <pc:docMk/>
            <pc:sldMk cId="1062258590" sldId="266"/>
            <ac:picMk id="14" creationId="{1F42A286-624E-473B-AD9A-C0363D523108}"/>
          </ac:picMkLst>
        </pc:picChg>
        <pc:picChg chg="mod">
          <ac:chgData name="Amit Panesar" userId="2ace35e5-3849-48d1-ac16-5b752e3df2ab" providerId="ADAL" clId="{069CC893-CAF7-47B0-97F5-134445735967}" dt="2022-06-22T15:05:48.151" v="72" actId="207"/>
          <ac:picMkLst>
            <pc:docMk/>
            <pc:sldMk cId="1062258590" sldId="266"/>
            <ac:picMk id="15" creationId="{A93B8C3E-A668-480A-AAF7-A77A73E21963}"/>
          </ac:picMkLst>
        </pc:picChg>
        <pc:picChg chg="mod">
          <ac:chgData name="Amit Panesar" userId="2ace35e5-3849-48d1-ac16-5b752e3df2ab" providerId="ADAL" clId="{069CC893-CAF7-47B0-97F5-134445735967}" dt="2022-06-22T15:05:48.151" v="72" actId="207"/>
          <ac:picMkLst>
            <pc:docMk/>
            <pc:sldMk cId="1062258590" sldId="266"/>
            <ac:picMk id="17" creationId="{69122DE7-485C-4487-80A8-B12779CDF410}"/>
          </ac:picMkLst>
        </pc:picChg>
      </pc:sldChg>
      <pc:sldChg chg="modSp add del mod">
        <pc:chgData name="Amit Panesar" userId="2ace35e5-3849-48d1-ac16-5b752e3df2ab" providerId="ADAL" clId="{069CC893-CAF7-47B0-97F5-134445735967}" dt="2023-01-06T15:51:37.461" v="313" actId="207"/>
        <pc:sldMkLst>
          <pc:docMk/>
          <pc:sldMk cId="1290905665" sldId="271"/>
        </pc:sldMkLst>
        <pc:spChg chg="mod">
          <ac:chgData name="Amit Panesar" userId="2ace35e5-3849-48d1-ac16-5b752e3df2ab" providerId="ADAL" clId="{069CC893-CAF7-47B0-97F5-134445735967}" dt="2022-06-27T12:57:24.610" v="176" actId="207"/>
          <ac:spMkLst>
            <pc:docMk/>
            <pc:sldMk cId="1290905665" sldId="271"/>
            <ac:spMk id="4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3-01-06T15:51:37.461" v="313" actId="207"/>
          <ac:spMkLst>
            <pc:docMk/>
            <pc:sldMk cId="1290905665" sldId="271"/>
            <ac:spMk id="6" creationId="{E7920B1A-09CD-472D-8D32-1DE0C27CB572}"/>
          </ac:spMkLst>
        </pc:spChg>
      </pc:sldChg>
      <pc:sldChg chg="modSp mod setBg">
        <pc:chgData name="Amit Panesar" userId="2ace35e5-3849-48d1-ac16-5b752e3df2ab" providerId="ADAL" clId="{069CC893-CAF7-47B0-97F5-134445735967}" dt="2023-01-11T13:13:30.889" v="470" actId="1076"/>
        <pc:sldMkLst>
          <pc:docMk/>
          <pc:sldMk cId="1249312503" sldId="275"/>
        </pc:sldMkLst>
        <pc:spChg chg="mod">
          <ac:chgData name="Amit Panesar" userId="2ace35e5-3849-48d1-ac16-5b752e3df2ab" providerId="ADAL" clId="{069CC893-CAF7-47B0-97F5-134445735967}" dt="2023-01-11T13:13:26.856" v="469" actId="1076"/>
          <ac:spMkLst>
            <pc:docMk/>
            <pc:sldMk cId="1249312503" sldId="275"/>
            <ac:spMk id="6" creationId="{C5E48B8A-FE54-4957-B24D-59A57C490422}"/>
          </ac:spMkLst>
        </pc:spChg>
        <pc:spChg chg="mod">
          <ac:chgData name="Amit Panesar" userId="2ace35e5-3849-48d1-ac16-5b752e3df2ab" providerId="ADAL" clId="{069CC893-CAF7-47B0-97F5-134445735967}" dt="2023-01-11T13:13:30.889" v="470" actId="1076"/>
          <ac:spMkLst>
            <pc:docMk/>
            <pc:sldMk cId="1249312503" sldId="275"/>
            <ac:spMk id="8" creationId="{E7724976-30D5-4005-9F11-15947793B832}"/>
          </ac:spMkLst>
        </pc:spChg>
      </pc:sldChg>
      <pc:sldChg chg="addSp delSp modSp mod ord">
        <pc:chgData name="Amit Panesar" userId="2ace35e5-3849-48d1-ac16-5b752e3df2ab" providerId="ADAL" clId="{069CC893-CAF7-47B0-97F5-134445735967}" dt="2022-06-23T15:12:30.606" v="118" actId="1076"/>
        <pc:sldMkLst>
          <pc:docMk/>
          <pc:sldMk cId="3358840710" sldId="280"/>
        </pc:sldMkLst>
        <pc:cxnChg chg="del">
          <ac:chgData name="Amit Panesar" userId="2ace35e5-3849-48d1-ac16-5b752e3df2ab" providerId="ADAL" clId="{069CC893-CAF7-47B0-97F5-134445735967}" dt="2022-06-23T15:11:59.070" v="116" actId="478"/>
          <ac:cxnSpMkLst>
            <pc:docMk/>
            <pc:sldMk cId="3358840710" sldId="280"/>
            <ac:cxnSpMk id="6" creationId="{2254227F-5435-496C-8122-DB7B7072307D}"/>
          </ac:cxnSpMkLst>
        </pc:cxnChg>
        <pc:cxnChg chg="add mod">
          <ac:chgData name="Amit Panesar" userId="2ace35e5-3849-48d1-ac16-5b752e3df2ab" providerId="ADAL" clId="{069CC893-CAF7-47B0-97F5-134445735967}" dt="2022-06-23T15:12:30.606" v="118" actId="1076"/>
          <ac:cxnSpMkLst>
            <pc:docMk/>
            <pc:sldMk cId="3358840710" sldId="280"/>
            <ac:cxnSpMk id="17" creationId="{6FAF4D5C-7646-7CC9-6D21-2E7ED242A6D2}"/>
          </ac:cxnSpMkLst>
        </pc:cxnChg>
        <pc:cxnChg chg="add mod">
          <ac:chgData name="Amit Panesar" userId="2ace35e5-3849-48d1-ac16-5b752e3df2ab" providerId="ADAL" clId="{069CC893-CAF7-47B0-97F5-134445735967}" dt="2022-06-23T15:12:30.606" v="118" actId="1076"/>
          <ac:cxnSpMkLst>
            <pc:docMk/>
            <pc:sldMk cId="3358840710" sldId="280"/>
            <ac:cxnSpMk id="18" creationId="{CEDF4F32-ED6D-79AF-EA8E-AAE244877834}"/>
          </ac:cxnSpMkLst>
        </pc:cxnChg>
      </pc:sldChg>
      <pc:sldChg chg="modSp mod">
        <pc:chgData name="Amit Panesar" userId="2ace35e5-3849-48d1-ac16-5b752e3df2ab" providerId="ADAL" clId="{069CC893-CAF7-47B0-97F5-134445735967}" dt="2022-06-28T16:52:00.230" v="310" actId="20577"/>
        <pc:sldMkLst>
          <pc:docMk/>
          <pc:sldMk cId="1378534493" sldId="281"/>
        </pc:sldMkLst>
        <pc:spChg chg="mod">
          <ac:chgData name="Amit Panesar" userId="2ace35e5-3849-48d1-ac16-5b752e3df2ab" providerId="ADAL" clId="{069CC893-CAF7-47B0-97F5-134445735967}" dt="2022-06-28T16:52:00.230" v="310" actId="20577"/>
          <ac:spMkLst>
            <pc:docMk/>
            <pc:sldMk cId="1378534493" sldId="281"/>
            <ac:spMk id="4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2-06-22T14:30:54.774" v="13" actId="207"/>
          <ac:spMkLst>
            <pc:docMk/>
            <pc:sldMk cId="1378534493" sldId="281"/>
            <ac:spMk id="8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2-06-22T14:30:54.774" v="13" actId="207"/>
          <ac:spMkLst>
            <pc:docMk/>
            <pc:sldMk cId="1378534493" sldId="281"/>
            <ac:spMk id="13" creationId="{1C6A48D5-1665-4CA2-9E36-7611E25AF17E}"/>
          </ac:spMkLst>
        </pc:spChg>
        <pc:spChg chg="mod">
          <ac:chgData name="Amit Panesar" userId="2ace35e5-3849-48d1-ac16-5b752e3df2ab" providerId="ADAL" clId="{069CC893-CAF7-47B0-97F5-134445735967}" dt="2022-06-22T14:30:54.774" v="13" actId="207"/>
          <ac:spMkLst>
            <pc:docMk/>
            <pc:sldMk cId="1378534493" sldId="281"/>
            <ac:spMk id="15" creationId="{7B78489C-B918-4A5C-97C8-B52DE282DCF3}"/>
          </ac:spMkLst>
        </pc:spChg>
        <pc:spChg chg="mod">
          <ac:chgData name="Amit Panesar" userId="2ace35e5-3849-48d1-ac16-5b752e3df2ab" providerId="ADAL" clId="{069CC893-CAF7-47B0-97F5-134445735967}" dt="2022-06-22T14:30:54.774" v="13" actId="207"/>
          <ac:spMkLst>
            <pc:docMk/>
            <pc:sldMk cId="1378534493" sldId="281"/>
            <ac:spMk id="17" creationId="{A37CA71C-2156-4078-A20C-3E0E3CE0D95F}"/>
          </ac:spMkLst>
        </pc:spChg>
      </pc:sldChg>
      <pc:sldChg chg="addSp delSp modSp mod">
        <pc:chgData name="Amit Panesar" userId="2ace35e5-3849-48d1-ac16-5b752e3df2ab" providerId="ADAL" clId="{069CC893-CAF7-47B0-97F5-134445735967}" dt="2022-06-28T16:47:42.674" v="236" actId="1076"/>
        <pc:sldMkLst>
          <pc:docMk/>
          <pc:sldMk cId="4148096974" sldId="282"/>
        </pc:sldMkLst>
        <pc:spChg chg="mod">
          <ac:chgData name="Amit Panesar" userId="2ace35e5-3849-48d1-ac16-5b752e3df2ab" providerId="ADAL" clId="{069CC893-CAF7-47B0-97F5-134445735967}" dt="2022-06-22T15:05:08.380" v="68" actId="207"/>
          <ac:spMkLst>
            <pc:docMk/>
            <pc:sldMk cId="4148096974" sldId="282"/>
            <ac:spMk id="2" creationId="{9851026C-04C4-49EA-ABE2-4F7AEDF8434E}"/>
          </ac:spMkLst>
        </pc:spChg>
        <pc:spChg chg="mod">
          <ac:chgData name="Amit Panesar" userId="2ace35e5-3849-48d1-ac16-5b752e3df2ab" providerId="ADAL" clId="{069CC893-CAF7-47B0-97F5-134445735967}" dt="2022-06-22T15:04:59.245" v="67" actId="207"/>
          <ac:spMkLst>
            <pc:docMk/>
            <pc:sldMk cId="4148096974" sldId="282"/>
            <ac:spMk id="4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2-06-22T15:05:08.380" v="68" actId="207"/>
          <ac:spMkLst>
            <pc:docMk/>
            <pc:sldMk cId="4148096974" sldId="282"/>
            <ac:spMk id="5" creationId="{1B051B85-55C1-4B3B-AC67-898AA1D66043}"/>
          </ac:spMkLst>
        </pc:spChg>
        <pc:spChg chg="mod">
          <ac:chgData name="Amit Panesar" userId="2ace35e5-3849-48d1-ac16-5b752e3df2ab" providerId="ADAL" clId="{069CC893-CAF7-47B0-97F5-134445735967}" dt="2022-06-22T15:05:08.380" v="68" actId="207"/>
          <ac:spMkLst>
            <pc:docMk/>
            <pc:sldMk cId="4148096974" sldId="282"/>
            <ac:spMk id="16" creationId="{15C479A6-EC3B-41F8-A6FF-960344BD6653}"/>
          </ac:spMkLst>
        </pc:spChg>
        <pc:spChg chg="mod">
          <ac:chgData name="Amit Panesar" userId="2ace35e5-3849-48d1-ac16-5b752e3df2ab" providerId="ADAL" clId="{069CC893-CAF7-47B0-97F5-134445735967}" dt="2022-06-22T15:05:08.380" v="68" actId="207"/>
          <ac:spMkLst>
            <pc:docMk/>
            <pc:sldMk cId="4148096974" sldId="282"/>
            <ac:spMk id="18" creationId="{7EF7201F-D28A-4BD5-8C9A-BB42469F5418}"/>
          </ac:spMkLst>
        </pc:spChg>
        <pc:spChg chg="mod">
          <ac:chgData name="Amit Panesar" userId="2ace35e5-3849-48d1-ac16-5b752e3df2ab" providerId="ADAL" clId="{069CC893-CAF7-47B0-97F5-134445735967}" dt="2022-06-22T15:05:08.380" v="68" actId="207"/>
          <ac:spMkLst>
            <pc:docMk/>
            <pc:sldMk cId="4148096974" sldId="282"/>
            <ac:spMk id="22" creationId="{B7A29DFB-00A6-411F-8E34-FC0BFC883F90}"/>
          </ac:spMkLst>
        </pc:spChg>
        <pc:picChg chg="del">
          <ac:chgData name="Amit Panesar" userId="2ace35e5-3849-48d1-ac16-5b752e3df2ab" providerId="ADAL" clId="{069CC893-CAF7-47B0-97F5-134445735967}" dt="2022-06-28T16:45:14.471" v="212" actId="478"/>
          <ac:picMkLst>
            <pc:docMk/>
            <pc:sldMk cId="4148096974" sldId="282"/>
            <ac:picMk id="20" creationId="{1C052A03-CC7D-463F-A22D-D26ECC8BF38E}"/>
          </ac:picMkLst>
        </pc:picChg>
        <pc:picChg chg="add mod">
          <ac:chgData name="Amit Panesar" userId="2ace35e5-3849-48d1-ac16-5b752e3df2ab" providerId="ADAL" clId="{069CC893-CAF7-47B0-97F5-134445735967}" dt="2022-06-28T16:47:42.674" v="236" actId="1076"/>
          <ac:picMkLst>
            <pc:docMk/>
            <pc:sldMk cId="4148096974" sldId="282"/>
            <ac:picMk id="29" creationId="{EDA1216D-62DF-B715-A1FC-C7AA1976BDA6}"/>
          </ac:picMkLst>
        </pc:picChg>
      </pc:sldChg>
      <pc:sldChg chg="modSp mod">
        <pc:chgData name="Amit Panesar" userId="2ace35e5-3849-48d1-ac16-5b752e3df2ab" providerId="ADAL" clId="{069CC893-CAF7-47B0-97F5-134445735967}" dt="2022-06-22T14:31:11.531" v="14" actId="207"/>
        <pc:sldMkLst>
          <pc:docMk/>
          <pc:sldMk cId="97093852" sldId="283"/>
        </pc:sldMkLst>
        <pc:spChg chg="mod">
          <ac:chgData name="Amit Panesar" userId="2ace35e5-3849-48d1-ac16-5b752e3df2ab" providerId="ADAL" clId="{069CC893-CAF7-47B0-97F5-134445735967}" dt="2022-06-22T14:31:11.531" v="14" actId="207"/>
          <ac:spMkLst>
            <pc:docMk/>
            <pc:sldMk cId="97093852" sldId="283"/>
            <ac:spMk id="4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2-06-22T14:31:11.531" v="14" actId="207"/>
          <ac:spMkLst>
            <pc:docMk/>
            <pc:sldMk cId="97093852" sldId="283"/>
            <ac:spMk id="8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2-06-22T14:31:11.531" v="14" actId="207"/>
          <ac:spMkLst>
            <pc:docMk/>
            <pc:sldMk cId="97093852" sldId="283"/>
            <ac:spMk id="11" creationId="{C16D8814-5876-4FE5-938B-785607FEF0D2}"/>
          </ac:spMkLst>
        </pc:spChg>
        <pc:spChg chg="mod">
          <ac:chgData name="Amit Panesar" userId="2ace35e5-3849-48d1-ac16-5b752e3df2ab" providerId="ADAL" clId="{069CC893-CAF7-47B0-97F5-134445735967}" dt="2022-06-22T14:31:11.531" v="14" actId="207"/>
          <ac:spMkLst>
            <pc:docMk/>
            <pc:sldMk cId="97093852" sldId="283"/>
            <ac:spMk id="13" creationId="{1C6A48D5-1665-4CA2-9E36-7611E25AF17E}"/>
          </ac:spMkLst>
        </pc:spChg>
      </pc:sldChg>
      <pc:sldChg chg="modSp add del mod">
        <pc:chgData name="Amit Panesar" userId="2ace35e5-3849-48d1-ac16-5b752e3df2ab" providerId="ADAL" clId="{069CC893-CAF7-47B0-97F5-134445735967}" dt="2023-01-06T15:47:56.651" v="312" actId="207"/>
        <pc:sldMkLst>
          <pc:docMk/>
          <pc:sldMk cId="4169789404" sldId="284"/>
        </pc:sldMkLst>
        <pc:spChg chg="mod">
          <ac:chgData name="Amit Panesar" userId="2ace35e5-3849-48d1-ac16-5b752e3df2ab" providerId="ADAL" clId="{069CC893-CAF7-47B0-97F5-134445735967}" dt="2023-01-06T15:47:56.651" v="312" actId="207"/>
          <ac:spMkLst>
            <pc:docMk/>
            <pc:sldMk cId="4169789404" sldId="284"/>
            <ac:spMk id="4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2-06-22T14:30:19.757" v="9" actId="207"/>
          <ac:spMkLst>
            <pc:docMk/>
            <pc:sldMk cId="4169789404" sldId="284"/>
            <ac:spMk id="8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2-06-22T14:30:19.757" v="9" actId="207"/>
          <ac:spMkLst>
            <pc:docMk/>
            <pc:sldMk cId="4169789404" sldId="284"/>
            <ac:spMk id="11" creationId="{33FF39EF-848F-48D8-AA38-41D29D3EE954}"/>
          </ac:spMkLst>
        </pc:spChg>
      </pc:sldChg>
      <pc:sldChg chg="del">
        <pc:chgData name="Amit Panesar" userId="2ace35e5-3849-48d1-ac16-5b752e3df2ab" providerId="ADAL" clId="{069CC893-CAF7-47B0-97F5-134445735967}" dt="2022-06-22T14:25:47.474" v="0" actId="47"/>
        <pc:sldMkLst>
          <pc:docMk/>
          <pc:sldMk cId="3982882895" sldId="285"/>
        </pc:sldMkLst>
      </pc:sldChg>
      <pc:sldChg chg="del">
        <pc:chgData name="Amit Panesar" userId="2ace35e5-3849-48d1-ac16-5b752e3df2ab" providerId="ADAL" clId="{069CC893-CAF7-47B0-97F5-134445735967}" dt="2022-06-22T14:25:49.315" v="1" actId="47"/>
        <pc:sldMkLst>
          <pc:docMk/>
          <pc:sldMk cId="1552894365" sldId="286"/>
        </pc:sldMkLst>
      </pc:sldChg>
      <pc:sldChg chg="modSp mod">
        <pc:chgData name="Amit Panesar" userId="2ace35e5-3849-48d1-ac16-5b752e3df2ab" providerId="ADAL" clId="{069CC893-CAF7-47B0-97F5-134445735967}" dt="2022-06-23T15:13:35.120" v="122" actId="20577"/>
        <pc:sldMkLst>
          <pc:docMk/>
          <pc:sldMk cId="1562601558" sldId="287"/>
        </pc:sldMkLst>
        <pc:spChg chg="mod">
          <ac:chgData name="Amit Panesar" userId="2ace35e5-3849-48d1-ac16-5b752e3df2ab" providerId="ADAL" clId="{069CC893-CAF7-47B0-97F5-134445735967}" dt="2022-06-23T15:13:35.120" v="122" actId="20577"/>
          <ac:spMkLst>
            <pc:docMk/>
            <pc:sldMk cId="1562601558" sldId="287"/>
            <ac:spMk id="15" creationId="{E2DA5EA0-F3E4-4528-99A7-15943194E7F7}"/>
          </ac:spMkLst>
        </pc:spChg>
      </pc:sldChg>
      <pc:sldChg chg="addSp delSp modSp add mod">
        <pc:chgData name="Amit Panesar" userId="2ace35e5-3849-48d1-ac16-5b752e3df2ab" providerId="ADAL" clId="{069CC893-CAF7-47B0-97F5-134445735967}" dt="2022-06-27T12:39:40.656" v="169" actId="1076"/>
        <pc:sldMkLst>
          <pc:docMk/>
          <pc:sldMk cId="719520483" sldId="288"/>
        </pc:sldMkLst>
        <pc:spChg chg="mod">
          <ac:chgData name="Amit Panesar" userId="2ace35e5-3849-48d1-ac16-5b752e3df2ab" providerId="ADAL" clId="{069CC893-CAF7-47B0-97F5-134445735967}" dt="2022-06-22T15:02:43.892" v="58" actId="20577"/>
          <ac:spMkLst>
            <pc:docMk/>
            <pc:sldMk cId="719520483" sldId="288"/>
            <ac:spMk id="4" creationId="{00000000-0000-0000-0000-000000000000}"/>
          </ac:spMkLst>
        </pc:spChg>
        <pc:spChg chg="del">
          <ac:chgData name="Amit Panesar" userId="2ace35e5-3849-48d1-ac16-5b752e3df2ab" providerId="ADAL" clId="{069CC893-CAF7-47B0-97F5-134445735967}" dt="2022-06-22T15:03:47.986" v="61" actId="478"/>
          <ac:spMkLst>
            <pc:docMk/>
            <pc:sldMk cId="719520483" sldId="288"/>
            <ac:spMk id="11" creationId="{C16D8814-5876-4FE5-938B-785607FEF0D2}"/>
          </ac:spMkLst>
        </pc:spChg>
        <pc:spChg chg="del">
          <ac:chgData name="Amit Panesar" userId="2ace35e5-3849-48d1-ac16-5b752e3df2ab" providerId="ADAL" clId="{069CC893-CAF7-47B0-97F5-134445735967}" dt="2022-06-22T15:03:44.983" v="60" actId="478"/>
          <ac:spMkLst>
            <pc:docMk/>
            <pc:sldMk cId="719520483" sldId="288"/>
            <ac:spMk id="13" creationId="{1C6A48D5-1665-4CA2-9E36-7611E25AF17E}"/>
          </ac:spMkLst>
        </pc:spChg>
        <pc:picChg chg="add mod modCrop">
          <ac:chgData name="Amit Panesar" userId="2ace35e5-3849-48d1-ac16-5b752e3df2ab" providerId="ADAL" clId="{069CC893-CAF7-47B0-97F5-134445735967}" dt="2022-06-27T12:38:51.596" v="166" actId="1076"/>
          <ac:picMkLst>
            <pc:docMk/>
            <pc:sldMk cId="719520483" sldId="288"/>
            <ac:picMk id="3" creationId="{15AD4CCE-C0CF-4BC9-C6B4-9FDDE97C1510}"/>
          </ac:picMkLst>
        </pc:picChg>
        <pc:picChg chg="add mod modCrop">
          <ac:chgData name="Amit Panesar" userId="2ace35e5-3849-48d1-ac16-5b752e3df2ab" providerId="ADAL" clId="{069CC893-CAF7-47B0-97F5-134445735967}" dt="2022-06-27T12:38:57.768" v="167" actId="1076"/>
          <ac:picMkLst>
            <pc:docMk/>
            <pc:sldMk cId="719520483" sldId="288"/>
            <ac:picMk id="6" creationId="{16CB5CEA-BAD5-FB6E-2E67-C4245E5F17AD}"/>
          </ac:picMkLst>
        </pc:picChg>
        <pc:picChg chg="add mod">
          <ac:chgData name="Amit Panesar" userId="2ace35e5-3849-48d1-ac16-5b752e3df2ab" providerId="ADAL" clId="{069CC893-CAF7-47B0-97F5-134445735967}" dt="2022-06-27T12:39:40.656" v="169" actId="1076"/>
          <ac:picMkLst>
            <pc:docMk/>
            <pc:sldMk cId="719520483" sldId="288"/>
            <ac:picMk id="7" creationId="{68EF38E0-90C9-84A1-6911-D3CEEC4A2443}"/>
          </ac:picMkLst>
        </pc:picChg>
        <pc:picChg chg="del">
          <ac:chgData name="Amit Panesar" userId="2ace35e5-3849-48d1-ac16-5b752e3df2ab" providerId="ADAL" clId="{069CC893-CAF7-47B0-97F5-134445735967}" dt="2022-06-22T15:03:42.910" v="59" actId="478"/>
          <ac:picMkLst>
            <pc:docMk/>
            <pc:sldMk cId="719520483" sldId="288"/>
            <ac:picMk id="10" creationId="{A26987BF-B936-46EA-A54D-A7B0AFA61849}"/>
          </ac:picMkLst>
        </pc:picChg>
      </pc:sldChg>
      <pc:sldChg chg="addSp delSp modSp add mod">
        <pc:chgData name="Amit Panesar" userId="2ace35e5-3849-48d1-ac16-5b752e3df2ab" providerId="ADAL" clId="{069CC893-CAF7-47B0-97F5-134445735967}" dt="2022-06-27T12:49:57.417" v="174" actId="1076"/>
        <pc:sldMkLst>
          <pc:docMk/>
          <pc:sldMk cId="1868756634" sldId="289"/>
        </pc:sldMkLst>
        <pc:spChg chg="del">
          <ac:chgData name="Amit Panesar" userId="2ace35e5-3849-48d1-ac16-5b752e3df2ab" providerId="ADAL" clId="{069CC893-CAF7-47B0-97F5-134445735967}" dt="2022-06-22T15:04:26.738" v="66" actId="478"/>
          <ac:spMkLst>
            <pc:docMk/>
            <pc:sldMk cId="1868756634" sldId="289"/>
            <ac:spMk id="13" creationId="{00000000-0000-0000-0000-000000000000}"/>
          </ac:spMkLst>
        </pc:spChg>
        <pc:spChg chg="mod">
          <ac:chgData name="Amit Panesar" userId="2ace35e5-3849-48d1-ac16-5b752e3df2ab" providerId="ADAL" clId="{069CC893-CAF7-47B0-97F5-134445735967}" dt="2022-06-22T15:05:33.835" v="71" actId="207"/>
          <ac:spMkLst>
            <pc:docMk/>
            <pc:sldMk cId="1868756634" sldId="289"/>
            <ac:spMk id="15" creationId="{E2DA5EA0-F3E4-4528-99A7-15943194E7F7}"/>
          </ac:spMkLst>
        </pc:spChg>
        <pc:spChg chg="del">
          <ac:chgData name="Amit Panesar" userId="2ace35e5-3849-48d1-ac16-5b752e3df2ab" providerId="ADAL" clId="{069CC893-CAF7-47B0-97F5-134445735967}" dt="2022-06-22T15:04:26.738" v="66" actId="478"/>
          <ac:spMkLst>
            <pc:docMk/>
            <pc:sldMk cId="1868756634" sldId="289"/>
            <ac:spMk id="28" creationId="{00000000-0000-0000-0000-000000000000}"/>
          </ac:spMkLst>
        </pc:spChg>
        <pc:spChg chg="del">
          <ac:chgData name="Amit Panesar" userId="2ace35e5-3849-48d1-ac16-5b752e3df2ab" providerId="ADAL" clId="{069CC893-CAF7-47B0-97F5-134445735967}" dt="2022-06-22T15:04:26.738" v="66" actId="478"/>
          <ac:spMkLst>
            <pc:docMk/>
            <pc:sldMk cId="1868756634" sldId="289"/>
            <ac:spMk id="29" creationId="{00000000-0000-0000-0000-000000000000}"/>
          </ac:spMkLst>
        </pc:spChg>
        <pc:spChg chg="del">
          <ac:chgData name="Amit Panesar" userId="2ace35e5-3849-48d1-ac16-5b752e3df2ab" providerId="ADAL" clId="{069CC893-CAF7-47B0-97F5-134445735967}" dt="2022-06-22T15:04:26.738" v="66" actId="478"/>
          <ac:spMkLst>
            <pc:docMk/>
            <pc:sldMk cId="1868756634" sldId="289"/>
            <ac:spMk id="30" creationId="{00000000-0000-0000-0000-000000000000}"/>
          </ac:spMkLst>
        </pc:spChg>
        <pc:picChg chg="del">
          <ac:chgData name="Amit Panesar" userId="2ace35e5-3849-48d1-ac16-5b752e3df2ab" providerId="ADAL" clId="{069CC893-CAF7-47B0-97F5-134445735967}" dt="2022-06-22T15:04:21.997" v="63" actId="478"/>
          <ac:picMkLst>
            <pc:docMk/>
            <pc:sldMk cId="1868756634" sldId="289"/>
            <ac:picMk id="18" creationId="{7676B470-7AE8-49B3-BD5B-03489BF1C917}"/>
          </ac:picMkLst>
        </pc:picChg>
        <pc:picChg chg="del">
          <ac:chgData name="Amit Panesar" userId="2ace35e5-3849-48d1-ac16-5b752e3df2ab" providerId="ADAL" clId="{069CC893-CAF7-47B0-97F5-134445735967}" dt="2022-06-22T15:04:23.246" v="64" actId="478"/>
          <ac:picMkLst>
            <pc:docMk/>
            <pc:sldMk cId="1868756634" sldId="289"/>
            <ac:picMk id="19" creationId="{48D9DC96-CAE1-4959-81FB-EACB82EE8BEA}"/>
          </ac:picMkLst>
        </pc:picChg>
        <pc:picChg chg="del">
          <ac:chgData name="Amit Panesar" userId="2ace35e5-3849-48d1-ac16-5b752e3df2ab" providerId="ADAL" clId="{069CC893-CAF7-47B0-97F5-134445735967}" dt="2022-06-22T15:04:24.834" v="65" actId="478"/>
          <ac:picMkLst>
            <pc:docMk/>
            <pc:sldMk cId="1868756634" sldId="289"/>
            <ac:picMk id="20" creationId="{D2780015-A8F7-461C-97C7-10B2E67734A4}"/>
          </ac:picMkLst>
        </pc:picChg>
        <pc:picChg chg="del">
          <ac:chgData name="Amit Panesar" userId="2ace35e5-3849-48d1-ac16-5b752e3df2ab" providerId="ADAL" clId="{069CC893-CAF7-47B0-97F5-134445735967}" dt="2022-06-22T15:04:26.738" v="66" actId="478"/>
          <ac:picMkLst>
            <pc:docMk/>
            <pc:sldMk cId="1868756634" sldId="289"/>
            <ac:picMk id="21" creationId="{7D59BB41-5E0E-40A5-B634-908D5D84865A}"/>
          </ac:picMkLst>
        </pc:picChg>
        <pc:picChg chg="add mod">
          <ac:chgData name="Amit Panesar" userId="2ace35e5-3849-48d1-ac16-5b752e3df2ab" providerId="ADAL" clId="{069CC893-CAF7-47B0-97F5-134445735967}" dt="2022-06-27T12:49:57.417" v="174" actId="1076"/>
          <ac:picMkLst>
            <pc:docMk/>
            <pc:sldMk cId="1868756634" sldId="289"/>
            <ac:picMk id="1026" creationId="{054EE98F-AEFD-C6AA-2BD1-280F2E2EA951}"/>
          </ac:picMkLst>
        </pc:picChg>
      </pc:sldChg>
    </pc:docChg>
  </pc:docChgLst>
  <pc:docChgLst>
    <pc:chgData name="Amit Panesar" userId="S::amit.panesar@mkcollege.ac.uk::2ace35e5-3849-48d1-ac16-5b752e3df2ab" providerId="AD" clId="Web-{2B34B46B-23DF-6225-07A7-AE3C03B66532}"/>
    <pc:docChg chg="addSld modSld">
      <pc:chgData name="Amit Panesar" userId="S::amit.panesar@mkcollege.ac.uk::2ace35e5-3849-48d1-ac16-5b752e3df2ab" providerId="AD" clId="Web-{2B34B46B-23DF-6225-07A7-AE3C03B66532}" dt="2023-08-16T12:28:28.136" v="2" actId="20577"/>
      <pc:docMkLst>
        <pc:docMk/>
      </pc:docMkLst>
      <pc:sldChg chg="modSp new">
        <pc:chgData name="Amit Panesar" userId="S::amit.panesar@mkcollege.ac.uk::2ace35e5-3849-48d1-ac16-5b752e3df2ab" providerId="AD" clId="Web-{2B34B46B-23DF-6225-07A7-AE3C03B66532}" dt="2023-08-16T12:28:28.136" v="2" actId="20577"/>
        <pc:sldMkLst>
          <pc:docMk/>
          <pc:sldMk cId="3018315568" sldId="290"/>
        </pc:sldMkLst>
        <pc:spChg chg="mod">
          <ac:chgData name="Amit Panesar" userId="S::amit.panesar@mkcollege.ac.uk::2ace35e5-3849-48d1-ac16-5b752e3df2ab" providerId="AD" clId="Web-{2B34B46B-23DF-6225-07A7-AE3C03B66532}" dt="2023-08-16T12:28:28.136" v="2" actId="20577"/>
          <ac:spMkLst>
            <pc:docMk/>
            <pc:sldMk cId="3018315568" sldId="290"/>
            <ac:spMk id="2" creationId="{A17E1469-983A-32EF-35F8-6C3D20036AC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C86F05-31B8-4E44-BF4B-5F704DC78447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A7498F-6DC1-4451-A87E-5CC3B37F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372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E84F9-B196-4B9C-B27E-F5CFD5F57A3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C3521-B59B-4227-8B33-186AF1638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026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E84F9-B196-4B9C-B27E-F5CFD5F57A3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C3521-B59B-4227-8B33-186AF1638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40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E84F9-B196-4B9C-B27E-F5CFD5F57A3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C3521-B59B-4227-8B33-186AF1638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808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E84F9-B196-4B9C-B27E-F5CFD5F57A3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C3521-B59B-4227-8B33-186AF1638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210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E84F9-B196-4B9C-B27E-F5CFD5F57A3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C3521-B59B-4227-8B33-186AF1638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806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E84F9-B196-4B9C-B27E-F5CFD5F57A3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C3521-B59B-4227-8B33-186AF1638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550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E84F9-B196-4B9C-B27E-F5CFD5F57A3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C3521-B59B-4227-8B33-186AF1638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985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E84F9-B196-4B9C-B27E-F5CFD5F57A3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C3521-B59B-4227-8B33-186AF1638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626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E84F9-B196-4B9C-B27E-F5CFD5F57A3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C3521-B59B-4227-8B33-186AF1638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276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E84F9-B196-4B9C-B27E-F5CFD5F57A3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C3521-B59B-4227-8B33-186AF1638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402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E84F9-B196-4B9C-B27E-F5CFD5F57A3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C3521-B59B-4227-8B33-186AF1638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202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9E84F9-B196-4B9C-B27E-F5CFD5F57A3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C3521-B59B-4227-8B33-186AF1638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417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FD321-2E16-47D9-957D-DB7BFB873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474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Starter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C4ABCA-DD0F-4F09-B028-1F7980D9E538}"/>
              </a:ext>
            </a:extLst>
          </p:cNvPr>
          <p:cNvSpPr txBox="1"/>
          <p:nvPr/>
        </p:nvSpPr>
        <p:spPr>
          <a:xfrm>
            <a:off x="1000369" y="1258989"/>
            <a:ext cx="4814021" cy="31085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1) Ben is filling the field below with grass. One bag of grass seed covers 5m². How many bags of grass seed will he need?</a:t>
            </a:r>
          </a:p>
          <a:p>
            <a:pPr marL="457200" indent="-457200" algn="ctr">
              <a:buAutoNum type="arabicParenR"/>
            </a:pPr>
            <a:endParaRPr lang="en-GB" sz="2800" dirty="0"/>
          </a:p>
          <a:p>
            <a:pPr marL="457200" indent="-457200" algn="ctr">
              <a:buAutoNum type="arabicParenR"/>
            </a:pPr>
            <a:endParaRPr lang="en-GB" sz="2800" dirty="0"/>
          </a:p>
          <a:p>
            <a:pPr algn="ctr"/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7E0DC7-5DCC-4428-865F-99B6B664E9FC}"/>
              </a:ext>
            </a:extLst>
          </p:cNvPr>
          <p:cNvSpPr txBox="1"/>
          <p:nvPr/>
        </p:nvSpPr>
        <p:spPr>
          <a:xfrm>
            <a:off x="1000368" y="4743735"/>
            <a:ext cx="4814021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2)</a:t>
            </a:r>
            <a:r>
              <a:rPr lang="en-GB" sz="2800" b="1" dirty="0"/>
              <a:t> </a:t>
            </a:r>
            <a:r>
              <a:rPr lang="en-GB" sz="2800" dirty="0"/>
              <a:t>Put these numbers in order starting with the smallest.</a:t>
            </a:r>
            <a:endParaRPr lang="en-GB" sz="2800" dirty="0">
              <a:cs typeface="Calibri"/>
            </a:endParaRPr>
          </a:p>
          <a:p>
            <a:pPr algn="ctr"/>
            <a:endParaRPr lang="en-GB" sz="2800" dirty="0">
              <a:cs typeface="Calibri"/>
            </a:endParaRPr>
          </a:p>
          <a:p>
            <a:pPr algn="ctr"/>
            <a:r>
              <a:rPr lang="en-GB" sz="2800" dirty="0">
                <a:cs typeface="Calibri"/>
              </a:rPr>
              <a:t>   3/15,  34%,   1/4,    0.26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E48B8A-FE54-4957-B24D-59A57C490422}"/>
              </a:ext>
            </a:extLst>
          </p:cNvPr>
          <p:cNvSpPr txBox="1"/>
          <p:nvPr/>
        </p:nvSpPr>
        <p:spPr>
          <a:xfrm>
            <a:off x="6680504" y="1258989"/>
            <a:ext cx="4529776" cy="138499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3) a) What are the first 5 multiples of 3?</a:t>
            </a:r>
          </a:p>
          <a:p>
            <a:pPr algn="ctr"/>
            <a:r>
              <a:rPr lang="en-GB" sz="2800" dirty="0">
                <a:cs typeface="Calibri"/>
              </a:rPr>
              <a:t>b) What are the factors of 24?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724976-30D5-4005-9F11-15947793B832}"/>
              </a:ext>
            </a:extLst>
          </p:cNvPr>
          <p:cNvSpPr txBox="1"/>
          <p:nvPr/>
        </p:nvSpPr>
        <p:spPr>
          <a:xfrm>
            <a:off x="6890193" y="3024445"/>
            <a:ext cx="4110397" cy="22467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4) Millie and Lucy share sweets in the ratio 5:8. If Lucy gets 16 sweets, how many sweets do they have overall?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389ED6-802A-4BC0-B573-13AA8D3322A8}"/>
              </a:ext>
            </a:extLst>
          </p:cNvPr>
          <p:cNvSpPr txBox="1"/>
          <p:nvPr/>
        </p:nvSpPr>
        <p:spPr>
          <a:xfrm>
            <a:off x="7233230" y="5651676"/>
            <a:ext cx="3424329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5) </a:t>
            </a:r>
            <a:r>
              <a:rPr lang="en-GB" sz="2800" dirty="0"/>
              <a:t>What is 1/3 + 2/5?</a:t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C477F60-4F7F-47A3-8018-68AFC00B1632}"/>
              </a:ext>
            </a:extLst>
          </p:cNvPr>
          <p:cNvSpPr/>
          <p:nvPr/>
        </p:nvSpPr>
        <p:spPr>
          <a:xfrm>
            <a:off x="1939318" y="3098087"/>
            <a:ext cx="2941984" cy="87233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0EACFF-8D8A-4A0F-9990-295833BCC855}"/>
              </a:ext>
            </a:extLst>
          </p:cNvPr>
          <p:cNvSpPr txBox="1"/>
          <p:nvPr/>
        </p:nvSpPr>
        <p:spPr>
          <a:xfrm>
            <a:off x="1273397" y="3303421"/>
            <a:ext cx="665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3m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7CC85E-2A4E-49DC-8195-3B0A69C81A09}"/>
              </a:ext>
            </a:extLst>
          </p:cNvPr>
          <p:cNvSpPr txBox="1"/>
          <p:nvPr/>
        </p:nvSpPr>
        <p:spPr>
          <a:xfrm>
            <a:off x="2976640" y="3930660"/>
            <a:ext cx="861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10m</a:t>
            </a:r>
          </a:p>
        </p:txBody>
      </p:sp>
    </p:spTree>
    <p:extLst>
      <p:ext uri="{BB962C8B-B14F-4D97-AF65-F5344CB8AC3E}">
        <p14:creationId xmlns:p14="http://schemas.microsoft.com/office/powerpoint/2010/main" val="1249312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20437" y="1066633"/>
            <a:ext cx="107880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cs typeface="Times New Roman" panose="02020603050405020304" pitchFamily="18" charset="0"/>
              </a:rPr>
              <a:t>Learning Objectives</a:t>
            </a:r>
          </a:p>
          <a:p>
            <a:r>
              <a:rPr lang="en-US" sz="2000" dirty="0">
                <a:cs typeface="Times New Roman" panose="02020603050405020304" pitchFamily="18" charset="0"/>
              </a:rPr>
              <a:t>- To be able to understand and use a Venn diagram to solve problems </a:t>
            </a:r>
          </a:p>
          <a:p>
            <a:r>
              <a:rPr lang="en-US" sz="2000" dirty="0">
                <a:cs typeface="Times New Roman" panose="02020603050405020304" pitchFamily="18" charset="0"/>
              </a:rPr>
              <a:t>- To be able to understand the notation P(A), P(A’), P(A U B), P(A n B) </a:t>
            </a:r>
          </a:p>
          <a:p>
            <a:r>
              <a:rPr lang="en-US" sz="2000" dirty="0">
                <a:cs typeface="Times New Roman" panose="02020603050405020304" pitchFamily="18" charset="0"/>
              </a:rPr>
              <a:t>- To be able to identify errors with Venn diagrams</a:t>
            </a:r>
            <a:endParaRPr lang="en-GB" sz="2000" dirty="0">
              <a:cs typeface="Times New Roman" panose="02020603050405020304" pitchFamily="18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471055" y="1022465"/>
            <a:ext cx="11286836" cy="1360575"/>
          </a:xfrm>
          <a:prstGeom prst="round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471055" y="2604052"/>
            <a:ext cx="11286836" cy="4036894"/>
          </a:xfrm>
          <a:prstGeom prst="round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itle 1"/>
          <p:cNvSpPr>
            <a:spLocks noGrp="1"/>
          </p:cNvSpPr>
          <p:nvPr>
            <p:ph type="ctrTitle"/>
          </p:nvPr>
        </p:nvSpPr>
        <p:spPr>
          <a:xfrm>
            <a:off x="1542473" y="10171"/>
            <a:ext cx="9144000" cy="992764"/>
          </a:xfrm>
        </p:spPr>
        <p:txBody>
          <a:bodyPr>
            <a:normAutofit/>
          </a:bodyPr>
          <a:lstStyle/>
          <a:p>
            <a:r>
              <a:rPr lang="en-GB" b="1" u="sng" dirty="0"/>
              <a:t>VENN DIAGRAMS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271ABA-0085-4236-A879-26CEDD965F47}"/>
              </a:ext>
            </a:extLst>
          </p:cNvPr>
          <p:cNvSpPr txBox="1"/>
          <p:nvPr/>
        </p:nvSpPr>
        <p:spPr>
          <a:xfrm>
            <a:off x="846068" y="2979127"/>
            <a:ext cx="544804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80 children sat a test. </a:t>
            </a:r>
          </a:p>
          <a:p>
            <a:r>
              <a:rPr lang="en-US" sz="2000" dirty="0"/>
              <a:t>36 of the children are girls. </a:t>
            </a:r>
          </a:p>
          <a:p>
            <a:r>
              <a:rPr lang="en-US" sz="2000" dirty="0"/>
              <a:t>9 of the 80 children failed the test. </a:t>
            </a:r>
          </a:p>
          <a:p>
            <a:r>
              <a:rPr lang="en-US" sz="2000" dirty="0"/>
              <a:t>39 of the boys passed the test. </a:t>
            </a:r>
          </a:p>
          <a:p>
            <a:endParaRPr lang="en-US" sz="2000" dirty="0"/>
          </a:p>
          <a:p>
            <a:pPr marL="457200" indent="-457200">
              <a:buAutoNum type="alphaLcParenR"/>
            </a:pPr>
            <a:r>
              <a:rPr lang="en-US" sz="2000" dirty="0"/>
              <a:t>Use this information to complete the frequency tree.</a:t>
            </a:r>
          </a:p>
          <a:p>
            <a:pPr marL="457200" indent="-457200">
              <a:buAutoNum type="alphaLcParenR"/>
            </a:pPr>
            <a:endParaRPr lang="en-US" sz="2000" dirty="0"/>
          </a:p>
          <a:p>
            <a:pPr marL="457200" indent="-457200">
              <a:buAutoNum type="alphaLcParenR"/>
            </a:pPr>
            <a:r>
              <a:rPr lang="en-US" sz="2000" dirty="0"/>
              <a:t>One of the boys is chosen at random. Work out the probability that the boy failed the test.</a:t>
            </a:r>
            <a:endParaRPr lang="en-GB" sz="20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8CD8041-B80B-4426-9AFE-1C751BE81D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4117" y="2979127"/>
            <a:ext cx="4905375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638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E1469-983A-32EF-35F8-6C3D20036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HOOK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47094-B2E5-CC6F-3D7F-A916C9465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315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134177" y="171163"/>
            <a:ext cx="7886700" cy="1325563"/>
          </a:xfrm>
        </p:spPr>
        <p:txBody>
          <a:bodyPr/>
          <a:lstStyle/>
          <a:p>
            <a:pPr algn="ctr"/>
            <a:r>
              <a:rPr lang="en-GB" u="sng" dirty="0"/>
              <a:t>VENN DIAGRAMS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62000" y="1247774"/>
            <a:ext cx="10563225" cy="3810001"/>
          </a:xfrm>
          <a:prstGeom prst="roundRect">
            <a:avLst>
              <a:gd name="adj" fmla="val 1523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3FF39EF-848F-48D8-AA38-41D29D3EE954}"/>
              </a:ext>
            </a:extLst>
          </p:cNvPr>
          <p:cNvSpPr txBox="1"/>
          <p:nvPr/>
        </p:nvSpPr>
        <p:spPr>
          <a:xfrm>
            <a:off x="761999" y="1731182"/>
            <a:ext cx="105632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Give me an example of some </a:t>
            </a:r>
            <a:r>
              <a:rPr lang="en-GB" sz="2400" b="1" dirty="0">
                <a:solidFill>
                  <a:schemeClr val="bg2">
                    <a:lumMod val="25000"/>
                  </a:schemeClr>
                </a:solidFill>
              </a:rPr>
              <a:t>Action Films/Shows </a:t>
            </a: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and some </a:t>
            </a:r>
            <a:r>
              <a:rPr lang="en-GB" sz="2400" b="1" dirty="0">
                <a:solidFill>
                  <a:schemeClr val="bg2">
                    <a:lumMod val="25000"/>
                  </a:schemeClr>
                </a:solidFill>
              </a:rPr>
              <a:t>Comedy Films/Shows</a:t>
            </a: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.  </a:t>
            </a:r>
          </a:p>
          <a:p>
            <a:pPr algn="ctr"/>
            <a:endParaRPr lang="en-GB" sz="2400" dirty="0">
              <a:solidFill>
                <a:schemeClr val="bg2">
                  <a:lumMod val="25000"/>
                </a:schemeClr>
              </a:solidFill>
            </a:endParaRPr>
          </a:p>
          <a:p>
            <a:pPr algn="ctr"/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Are there any overlaps? Let’s put these into a diagram…</a:t>
            </a:r>
          </a:p>
        </p:txBody>
      </p:sp>
    </p:spTree>
    <p:extLst>
      <p:ext uri="{BB962C8B-B14F-4D97-AF65-F5344CB8AC3E}">
        <p14:creationId xmlns:p14="http://schemas.microsoft.com/office/powerpoint/2010/main" val="4169789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134177" y="171163"/>
            <a:ext cx="7886700" cy="1325563"/>
          </a:xfrm>
        </p:spPr>
        <p:txBody>
          <a:bodyPr/>
          <a:lstStyle/>
          <a:p>
            <a:pPr algn="ctr"/>
            <a:r>
              <a:rPr lang="en-GB" u="sng" dirty="0"/>
              <a:t>VENN DIAGRAMS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62000" y="1247774"/>
            <a:ext cx="10563225" cy="3810001"/>
          </a:xfrm>
          <a:prstGeom prst="roundRect">
            <a:avLst>
              <a:gd name="adj" fmla="val 1523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B2D1E9E-750A-40F0-9FD0-7BB97D4BC9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619" y="1764462"/>
            <a:ext cx="4109403" cy="277662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3FF39EF-848F-48D8-AA38-41D29D3EE954}"/>
              </a:ext>
            </a:extLst>
          </p:cNvPr>
          <p:cNvSpPr txBox="1"/>
          <p:nvPr/>
        </p:nvSpPr>
        <p:spPr>
          <a:xfrm>
            <a:off x="5433797" y="1629280"/>
            <a:ext cx="561758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a group of 25 people, 3 people can speak </a:t>
            </a:r>
          </a:p>
          <a:p>
            <a:r>
              <a:rPr lang="en-GB" sz="2400" dirty="0"/>
              <a:t>fluently both Flemish (F) and Greek (G). </a:t>
            </a:r>
            <a:br>
              <a:rPr lang="en-GB" sz="2400" dirty="0"/>
            </a:br>
            <a:r>
              <a:rPr lang="en-GB" sz="2400" dirty="0"/>
              <a:t>18 can speak neither of these languages.</a:t>
            </a:r>
          </a:p>
          <a:p>
            <a:r>
              <a:rPr lang="en-GB" sz="2400" dirty="0"/>
              <a:t>4 people speak Flemish. </a:t>
            </a:r>
          </a:p>
          <a:p>
            <a:pPr marL="457200" indent="-457200">
              <a:buAutoNum type="alphaLcParenBoth"/>
            </a:pPr>
            <a:r>
              <a:rPr lang="en-GB" sz="2400" dirty="0"/>
              <a:t>Represent this information on the Venn diagram.</a:t>
            </a:r>
          </a:p>
          <a:p>
            <a:pPr marL="457200" indent="-457200">
              <a:buAutoNum type="alphaLcParenBoth"/>
            </a:pPr>
            <a:r>
              <a:rPr lang="en-GB" sz="2400" dirty="0"/>
              <a:t>What is the probability that the student speaks Greek?</a:t>
            </a:r>
          </a:p>
        </p:txBody>
      </p:sp>
    </p:spTree>
    <p:extLst>
      <p:ext uri="{BB962C8B-B14F-4D97-AF65-F5344CB8AC3E}">
        <p14:creationId xmlns:p14="http://schemas.microsoft.com/office/powerpoint/2010/main" val="3234526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447041" y="1202697"/>
            <a:ext cx="5318492" cy="5376752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6393069" y="401600"/>
            <a:ext cx="5157261" cy="617853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344882" y="59696"/>
            <a:ext cx="6172200" cy="1143000"/>
          </a:xfrm>
        </p:spPr>
        <p:txBody>
          <a:bodyPr/>
          <a:lstStyle/>
          <a:p>
            <a:r>
              <a:rPr lang="en-GB" dirty="0"/>
              <a:t>Your turn…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C418F4-0535-424C-80D4-2E6457C147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863" y="1521028"/>
            <a:ext cx="3719515" cy="210466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8628B6C-8FEE-4549-BC8C-F8F61B1CC371}"/>
              </a:ext>
            </a:extLst>
          </p:cNvPr>
          <p:cNvSpPr txBox="1"/>
          <p:nvPr/>
        </p:nvSpPr>
        <p:spPr>
          <a:xfrm>
            <a:off x="907229" y="3717189"/>
            <a:ext cx="439678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 gym runs a spinning and circuit class.</a:t>
            </a:r>
          </a:p>
          <a:p>
            <a:endParaRPr lang="en-GB" sz="2000" dirty="0"/>
          </a:p>
          <a:p>
            <a:r>
              <a:rPr lang="en-GB" sz="2000" dirty="0"/>
              <a:t>On Saturday 100 people visited the gym.</a:t>
            </a:r>
          </a:p>
          <a:p>
            <a:r>
              <a:rPr lang="en-GB" sz="2000" dirty="0"/>
              <a:t>18 people attended the spinning class.</a:t>
            </a:r>
          </a:p>
          <a:p>
            <a:r>
              <a:rPr lang="en-GB" sz="2000" dirty="0"/>
              <a:t>10 people attended both classes.</a:t>
            </a:r>
          </a:p>
          <a:p>
            <a:r>
              <a:rPr lang="en-GB" sz="2000" dirty="0"/>
              <a:t>56 people did not attend either class.</a:t>
            </a:r>
          </a:p>
          <a:p>
            <a:endParaRPr lang="en-GB" sz="2000" dirty="0"/>
          </a:p>
          <a:p>
            <a:r>
              <a:rPr lang="en-GB" sz="2000" dirty="0"/>
              <a:t>Represent this on a Venn diagram.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CF5F794-805A-4E9D-BA9C-66DC582892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745" y="623402"/>
            <a:ext cx="4387639" cy="25241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915A4FB-F903-457F-BDC0-C89640171E0A}"/>
              </a:ext>
            </a:extLst>
          </p:cNvPr>
          <p:cNvSpPr txBox="1"/>
          <p:nvPr/>
        </p:nvSpPr>
        <p:spPr>
          <a:xfrm>
            <a:off x="6434933" y="3064499"/>
            <a:ext cx="515726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There are 80 students in Y11.</a:t>
            </a:r>
          </a:p>
          <a:p>
            <a:endParaRPr lang="en-GB" sz="2000" dirty="0"/>
          </a:p>
          <a:p>
            <a:r>
              <a:rPr lang="en-GB" sz="2000" dirty="0"/>
              <a:t>9 students study French and German </a:t>
            </a:r>
          </a:p>
          <a:p>
            <a:r>
              <a:rPr lang="en-GB" sz="2000" dirty="0"/>
              <a:t>35 students only study French</a:t>
            </a:r>
          </a:p>
          <a:p>
            <a:r>
              <a:rPr lang="en-GB" sz="2000" dirty="0"/>
              <a:t>2 students do not study French or German</a:t>
            </a:r>
          </a:p>
          <a:p>
            <a:endParaRPr lang="en-GB" sz="2000" dirty="0"/>
          </a:p>
          <a:p>
            <a:pPr marL="457200" indent="-457200">
              <a:buAutoNum type="alphaLcParenBoth"/>
            </a:pPr>
            <a:r>
              <a:rPr lang="en-GB" sz="2000" dirty="0"/>
              <a:t>Represent this information on the Venn diagram.</a:t>
            </a:r>
          </a:p>
          <a:p>
            <a:pPr marL="457200" indent="-457200">
              <a:buAutoNum type="alphaLcParenBoth"/>
            </a:pPr>
            <a:r>
              <a:rPr lang="en-GB" sz="2000" dirty="0"/>
              <a:t>What is the probability that a student chosen at random studies only German?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8AAAB9C-812F-4CEF-8C84-B106A4FFC1DC}"/>
              </a:ext>
            </a:extLst>
          </p:cNvPr>
          <p:cNvGrpSpPr/>
          <p:nvPr/>
        </p:nvGrpSpPr>
        <p:grpSpPr>
          <a:xfrm>
            <a:off x="1641289" y="1629167"/>
            <a:ext cx="9524139" cy="4912239"/>
            <a:chOff x="1641289" y="1629167"/>
            <a:chExt cx="9524139" cy="4912239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CE2B978-B5CA-49C6-A425-D50773D3D42A}"/>
                </a:ext>
              </a:extLst>
            </p:cNvPr>
            <p:cNvSpPr txBox="1"/>
            <p:nvPr/>
          </p:nvSpPr>
          <p:spPr>
            <a:xfrm>
              <a:off x="8749049" y="1732000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</a:rPr>
                <a:t>9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AA9BD55-5B34-4AC6-9B10-ED68F32D678A}"/>
                </a:ext>
              </a:extLst>
            </p:cNvPr>
            <p:cNvSpPr txBox="1"/>
            <p:nvPr/>
          </p:nvSpPr>
          <p:spPr>
            <a:xfrm>
              <a:off x="9421685" y="1731999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</a:rPr>
                <a:t>35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0E104C49-E93D-4AF2-9172-5CE3978511AC}"/>
                </a:ext>
              </a:extLst>
            </p:cNvPr>
            <p:cNvSpPr txBox="1"/>
            <p:nvPr/>
          </p:nvSpPr>
          <p:spPr>
            <a:xfrm>
              <a:off x="10186635" y="2218623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</a:rPr>
                <a:t>2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6B1CB3B-F25E-4A4F-9050-0A2A45F2E531}"/>
                </a:ext>
              </a:extLst>
            </p:cNvPr>
            <p:cNvSpPr txBox="1"/>
            <p:nvPr/>
          </p:nvSpPr>
          <p:spPr>
            <a:xfrm>
              <a:off x="7996803" y="1732000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</a:rPr>
                <a:t>34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B7D8FD9-A28E-428F-845C-92A1250C22A8}"/>
                </a:ext>
              </a:extLst>
            </p:cNvPr>
            <p:cNvSpPr txBox="1"/>
            <p:nvPr/>
          </p:nvSpPr>
          <p:spPr>
            <a:xfrm>
              <a:off x="9207841" y="6079741"/>
              <a:ext cx="19575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</a:rPr>
                <a:t>34/80 = 17/40</a:t>
              </a:r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A31223F-F2C0-43E4-AE2F-A2CD3F1A5C6B}"/>
                </a:ext>
              </a:extLst>
            </p:cNvPr>
            <p:cNvGrpSpPr/>
            <p:nvPr/>
          </p:nvGrpSpPr>
          <p:grpSpPr>
            <a:xfrm>
              <a:off x="1641289" y="1629167"/>
              <a:ext cx="3241048" cy="1799833"/>
              <a:chOff x="1641289" y="1629167"/>
              <a:chExt cx="3241048" cy="1799833"/>
            </a:xfrm>
          </p:grpSpPr>
          <p:sp>
            <p:nvSpPr>
              <p:cNvPr id="2" name="Oval 1">
                <a:extLst>
                  <a:ext uri="{FF2B5EF4-FFF2-40B4-BE49-F238E27FC236}">
                    <a16:creationId xmlns:a16="http://schemas.microsoft.com/office/drawing/2014/main" id="{B88B729C-2D46-4D62-9A3D-242C05D932A2}"/>
                  </a:ext>
                </a:extLst>
              </p:cNvPr>
              <p:cNvSpPr/>
              <p:nvPr/>
            </p:nvSpPr>
            <p:spPr>
              <a:xfrm>
                <a:off x="1930812" y="1984170"/>
                <a:ext cx="1407186" cy="1358123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E0A52364-86F0-4A34-B77C-508247FFA41E}"/>
                  </a:ext>
                </a:extLst>
              </p:cNvPr>
              <p:cNvSpPr/>
              <p:nvPr/>
            </p:nvSpPr>
            <p:spPr>
              <a:xfrm>
                <a:off x="2882808" y="1984169"/>
                <a:ext cx="1407186" cy="1358123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139B8A4C-3248-4502-8A96-A5BC6C15BE71}"/>
                  </a:ext>
                </a:extLst>
              </p:cNvPr>
              <p:cNvSpPr txBox="1"/>
              <p:nvPr/>
            </p:nvSpPr>
            <p:spPr>
              <a:xfrm>
                <a:off x="1641289" y="1635021"/>
                <a:ext cx="140718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/>
                  <a:t>Spinning</a:t>
                </a: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1DF7C03-A1A5-494E-95B6-262E5113F5BA}"/>
                  </a:ext>
                </a:extLst>
              </p:cNvPr>
              <p:cNvSpPr txBox="1"/>
              <p:nvPr/>
            </p:nvSpPr>
            <p:spPr>
              <a:xfrm>
                <a:off x="3475151" y="1629167"/>
                <a:ext cx="140718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/>
                  <a:t>Circuits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F9698B5-18EB-43EF-A023-4F255C7B4153}"/>
                  </a:ext>
                </a:extLst>
              </p:cNvPr>
              <p:cNvSpPr txBox="1"/>
              <p:nvPr/>
            </p:nvSpPr>
            <p:spPr>
              <a:xfrm>
                <a:off x="2355988" y="2403289"/>
                <a:ext cx="3677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>
                    <a:solidFill>
                      <a:srgbClr val="FF0000"/>
                    </a:solidFill>
                  </a:rPr>
                  <a:t>8</a:t>
                </a: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BB384C2A-082D-4D58-9043-E856B55FD759}"/>
                  </a:ext>
                </a:extLst>
              </p:cNvPr>
              <p:cNvSpPr txBox="1"/>
              <p:nvPr/>
            </p:nvSpPr>
            <p:spPr>
              <a:xfrm>
                <a:off x="2846401" y="2403289"/>
                <a:ext cx="50487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>
                    <a:solidFill>
                      <a:srgbClr val="FF0000"/>
                    </a:solidFill>
                  </a:rPr>
                  <a:t>10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716C45E5-0DA9-458A-A4EC-016BCBFCBA93}"/>
                  </a:ext>
                </a:extLst>
              </p:cNvPr>
              <p:cNvSpPr txBox="1"/>
              <p:nvPr/>
            </p:nvSpPr>
            <p:spPr>
              <a:xfrm>
                <a:off x="3496180" y="2403288"/>
                <a:ext cx="50487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>
                    <a:solidFill>
                      <a:srgbClr val="FF0000"/>
                    </a:solidFill>
                  </a:rPr>
                  <a:t>26</a:t>
                </a: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DD8F4D99-FFF5-4289-92B4-121E50241601}"/>
                  </a:ext>
                </a:extLst>
              </p:cNvPr>
              <p:cNvSpPr txBox="1"/>
              <p:nvPr/>
            </p:nvSpPr>
            <p:spPr>
              <a:xfrm>
                <a:off x="4229004" y="2967335"/>
                <a:ext cx="50487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>
                    <a:solidFill>
                      <a:srgbClr val="FF0000"/>
                    </a:solidFill>
                  </a:rPr>
                  <a:t>56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1315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F8AE68C-DCB2-402E-B2C3-9ACFF97EC414}"/>
              </a:ext>
            </a:extLst>
          </p:cNvPr>
          <p:cNvSpPr txBox="1"/>
          <p:nvPr/>
        </p:nvSpPr>
        <p:spPr>
          <a:xfrm>
            <a:off x="332509" y="249382"/>
            <a:ext cx="3482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Specimen 2   Paper 1</a:t>
            </a:r>
          </a:p>
        </p:txBody>
      </p:sp>
      <p:pic>
        <p:nvPicPr>
          <p:cNvPr id="14" name="Picture 2" descr="Image result for calculator symbols">
            <a:extLst>
              <a:ext uri="{FF2B5EF4-FFF2-40B4-BE49-F238E27FC236}">
                <a16:creationId xmlns:a16="http://schemas.microsoft.com/office/drawing/2014/main" id="{1F42A286-624E-473B-AD9A-C0363D5231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05"/>
          <a:stretch/>
        </p:blipFill>
        <p:spPr bwMode="auto">
          <a:xfrm>
            <a:off x="332509" y="721121"/>
            <a:ext cx="998142" cy="96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CA92444-26BA-4341-B5CA-53245B0B74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8838" y="618714"/>
            <a:ext cx="4934324" cy="31064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43AC7CB-ACFC-42F4-99EC-783C200371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3563" y="3725193"/>
            <a:ext cx="5457881" cy="73086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7EFD504-4BF4-4434-8EFF-9D198B4F1BE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-29" r="30660" b="48091"/>
          <a:stretch/>
        </p:blipFill>
        <p:spPr>
          <a:xfrm>
            <a:off x="2073563" y="4456054"/>
            <a:ext cx="5457881" cy="30022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8768FDD-8536-4E58-A4F3-2B39093D3A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79463" y="4417696"/>
            <a:ext cx="867840" cy="37528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BEAAED5-AEC7-4154-A655-7D06DF04AB9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48181"/>
          <a:stretch/>
        </p:blipFill>
        <p:spPr>
          <a:xfrm>
            <a:off x="2073562" y="4792978"/>
            <a:ext cx="4124037" cy="18567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554E176-3CF9-4C81-9627-E38764BDE0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3684" y="5818516"/>
            <a:ext cx="1095859" cy="341828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FAF4D5C-7646-7CC9-6D21-2E7ED242A6D2}"/>
              </a:ext>
            </a:extLst>
          </p:cNvPr>
          <p:cNvCxnSpPr>
            <a:cxnSpLocks/>
          </p:cNvCxnSpPr>
          <p:nvPr/>
        </p:nvCxnSpPr>
        <p:spPr>
          <a:xfrm>
            <a:off x="332509" y="860656"/>
            <a:ext cx="998142" cy="70817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EDF4F32-ED6D-79AF-EA8E-AAE244877834}"/>
              </a:ext>
            </a:extLst>
          </p:cNvPr>
          <p:cNvCxnSpPr>
            <a:cxnSpLocks/>
          </p:cNvCxnSpPr>
          <p:nvPr/>
        </p:nvCxnSpPr>
        <p:spPr>
          <a:xfrm flipV="1">
            <a:off x="332509" y="860656"/>
            <a:ext cx="998142" cy="70817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8840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134177" y="171163"/>
            <a:ext cx="7886700" cy="1325563"/>
          </a:xfrm>
        </p:spPr>
        <p:txBody>
          <a:bodyPr/>
          <a:lstStyle/>
          <a:p>
            <a:pPr algn="ctr"/>
            <a:r>
              <a:rPr lang="en-GB" u="sng"/>
              <a:t>VENN DIAGRAMS</a:t>
            </a:r>
            <a:endParaRPr lang="en-GB" u="sng" dirty="0"/>
          </a:p>
        </p:txBody>
      </p:sp>
      <p:sp>
        <p:nvSpPr>
          <p:cNvPr id="8" name="Rounded Rectangle 7"/>
          <p:cNvSpPr/>
          <p:nvPr/>
        </p:nvSpPr>
        <p:spPr>
          <a:xfrm>
            <a:off x="762000" y="1247774"/>
            <a:ext cx="10563225" cy="3810001"/>
          </a:xfrm>
          <a:prstGeom prst="roundRect">
            <a:avLst>
              <a:gd name="adj" fmla="val 1523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26987BF-B936-46EA-A54D-A7B0AFA61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87" y="1635834"/>
            <a:ext cx="4467225" cy="300474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C6A48D5-1665-4CA2-9E36-7611E25AF17E}"/>
              </a:ext>
            </a:extLst>
          </p:cNvPr>
          <p:cNvSpPr txBox="1"/>
          <p:nvPr/>
        </p:nvSpPr>
        <p:spPr>
          <a:xfrm>
            <a:off x="5242993" y="1810000"/>
            <a:ext cx="6165575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ξ = {1, 2, 3, 4, 5, 6, 7, 8, 9, 10, 11, 12, 13, 14, 15}</a:t>
            </a:r>
          </a:p>
          <a:p>
            <a:endParaRPr lang="en-GB" sz="2400" dirty="0"/>
          </a:p>
          <a:p>
            <a:r>
              <a:rPr lang="en-GB" sz="2400" dirty="0"/>
              <a:t>A = {Multiples of 3}</a:t>
            </a:r>
          </a:p>
          <a:p>
            <a:r>
              <a:rPr lang="en-GB" sz="2400" dirty="0"/>
              <a:t>B = {Even numbers}</a:t>
            </a:r>
          </a:p>
          <a:p>
            <a:endParaRPr lang="en-GB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B78489C-B918-4A5C-97C8-B52DE282DCF3}"/>
              </a:ext>
            </a:extLst>
          </p:cNvPr>
          <p:cNvSpPr txBox="1"/>
          <p:nvPr/>
        </p:nvSpPr>
        <p:spPr>
          <a:xfrm>
            <a:off x="1207811" y="5575935"/>
            <a:ext cx="837620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(b) What is the probability of a multiple of 3 and an even number?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37CA71C-2156-4078-A20C-3E0E3CE0D95F}"/>
              </a:ext>
            </a:extLst>
          </p:cNvPr>
          <p:cNvSpPr txBox="1"/>
          <p:nvPr/>
        </p:nvSpPr>
        <p:spPr>
          <a:xfrm>
            <a:off x="5242993" y="4000711"/>
            <a:ext cx="44582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AutoNum type="alphaLcParenBoth"/>
            </a:pPr>
            <a:r>
              <a:rPr lang="en-GB" sz="2400" dirty="0"/>
              <a:t>Complete the Venn diagram.</a:t>
            </a:r>
          </a:p>
        </p:txBody>
      </p: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675B344A-11D1-4DC5-8FF8-165C9EC19212}"/>
              </a:ext>
            </a:extLst>
          </p:cNvPr>
          <p:cNvSpPr/>
          <p:nvPr/>
        </p:nvSpPr>
        <p:spPr>
          <a:xfrm>
            <a:off x="761999" y="5318718"/>
            <a:ext cx="10563225" cy="976100"/>
          </a:xfrm>
          <a:prstGeom prst="roundRect">
            <a:avLst>
              <a:gd name="adj" fmla="val 15232"/>
            </a:avLst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534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134177" y="171163"/>
            <a:ext cx="7886700" cy="1325563"/>
          </a:xfrm>
        </p:spPr>
        <p:txBody>
          <a:bodyPr/>
          <a:lstStyle/>
          <a:p>
            <a:r>
              <a:rPr lang="en-GB" dirty="0"/>
              <a:t>Your turn…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62000" y="1229359"/>
            <a:ext cx="10563225" cy="5457477"/>
          </a:xfrm>
          <a:prstGeom prst="roundRect">
            <a:avLst>
              <a:gd name="adj" fmla="val 1523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1ACFAD-E672-4BA0-8FEE-37BE3FB20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0273" y="1496726"/>
            <a:ext cx="4184443" cy="27456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AB3E0AD-E1BC-43FA-B2F3-7034B24498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4397" y="3442030"/>
            <a:ext cx="880385" cy="36816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851026C-04C4-49EA-ABE2-4F7AEDF8434E}"/>
              </a:ext>
            </a:extLst>
          </p:cNvPr>
          <p:cNvSpPr txBox="1"/>
          <p:nvPr/>
        </p:nvSpPr>
        <p:spPr>
          <a:xfrm>
            <a:off x="1030987" y="3401238"/>
            <a:ext cx="3039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(a) Fill in the Venn diagram.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C479A6-EC3B-41F8-A6FF-960344BD6653}"/>
              </a:ext>
            </a:extLst>
          </p:cNvPr>
          <p:cNvSpPr txBox="1"/>
          <p:nvPr/>
        </p:nvSpPr>
        <p:spPr>
          <a:xfrm>
            <a:off x="1030986" y="4022054"/>
            <a:ext cx="39272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(b) Using that information, fill in the</a:t>
            </a:r>
          </a:p>
          <a:p>
            <a:r>
              <a:rPr lang="en-GB" sz="2000" dirty="0"/>
              <a:t>two-way table.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8A76C15-8815-47E7-AC07-9DB024753F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991" y="4463130"/>
            <a:ext cx="5569170" cy="19001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D09435C-8294-4941-8EED-B5EE54380910}"/>
              </a:ext>
            </a:extLst>
          </p:cNvPr>
          <p:cNvSpPr txBox="1"/>
          <p:nvPr/>
        </p:nvSpPr>
        <p:spPr>
          <a:xfrm>
            <a:off x="7223111" y="2638742"/>
            <a:ext cx="304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894500E-891F-469C-A934-C50683C8E7C8}"/>
              </a:ext>
            </a:extLst>
          </p:cNvPr>
          <p:cNvSpPr txBox="1"/>
          <p:nvPr/>
        </p:nvSpPr>
        <p:spPr>
          <a:xfrm>
            <a:off x="8019487" y="2269409"/>
            <a:ext cx="5097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3</a:t>
            </a:r>
          </a:p>
          <a:p>
            <a:pPr algn="ctr"/>
            <a:r>
              <a:rPr lang="en-GB" sz="2400" dirty="0">
                <a:solidFill>
                  <a:srgbClr val="FF0000"/>
                </a:solidFill>
              </a:rPr>
              <a:t>6</a:t>
            </a:r>
          </a:p>
          <a:p>
            <a:pPr algn="ctr"/>
            <a:r>
              <a:rPr lang="en-GB" sz="2400" dirty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F282E13-B79D-4A22-96F4-302D7BE50A1E}"/>
              </a:ext>
            </a:extLst>
          </p:cNvPr>
          <p:cNvSpPr txBox="1"/>
          <p:nvPr/>
        </p:nvSpPr>
        <p:spPr>
          <a:xfrm>
            <a:off x="8864550" y="2084745"/>
            <a:ext cx="304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1</a:t>
            </a:r>
          </a:p>
          <a:p>
            <a:r>
              <a:rPr lang="en-GB" sz="2400" dirty="0">
                <a:solidFill>
                  <a:srgbClr val="FF0000"/>
                </a:solidFill>
              </a:rPr>
              <a:t>2</a:t>
            </a:r>
          </a:p>
          <a:p>
            <a:r>
              <a:rPr lang="en-GB" sz="2400" dirty="0">
                <a:solidFill>
                  <a:srgbClr val="FF0000"/>
                </a:solidFill>
              </a:rPr>
              <a:t>4</a:t>
            </a:r>
          </a:p>
          <a:p>
            <a:r>
              <a:rPr lang="en-GB" sz="24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52A0C2-22E7-40D9-8C45-494C3DA7DA53}"/>
              </a:ext>
            </a:extLst>
          </p:cNvPr>
          <p:cNvSpPr txBox="1"/>
          <p:nvPr/>
        </p:nvSpPr>
        <p:spPr>
          <a:xfrm>
            <a:off x="8585543" y="3727264"/>
            <a:ext cx="16597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5, 7, 10, 11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EF7201F-D28A-4BD5-8C9A-BB42469F5418}"/>
              </a:ext>
            </a:extLst>
          </p:cNvPr>
          <p:cNvSpPr txBox="1"/>
          <p:nvPr/>
        </p:nvSpPr>
        <p:spPr>
          <a:xfrm>
            <a:off x="6620992" y="4963178"/>
            <a:ext cx="304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3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7A29DFB-00A6-411F-8E34-FC0BFC883F90}"/>
              </a:ext>
            </a:extLst>
          </p:cNvPr>
          <p:cNvSpPr txBox="1"/>
          <p:nvPr/>
        </p:nvSpPr>
        <p:spPr>
          <a:xfrm>
            <a:off x="6620992" y="5386309"/>
            <a:ext cx="304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1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1A23B2D-6994-4062-8CA4-CD74042702E1}"/>
              </a:ext>
            </a:extLst>
          </p:cNvPr>
          <p:cNvSpPr txBox="1"/>
          <p:nvPr/>
        </p:nvSpPr>
        <p:spPr>
          <a:xfrm>
            <a:off x="7935551" y="4963365"/>
            <a:ext cx="304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A0CF4E2-33CB-4B2F-8620-631975B4E166}"/>
              </a:ext>
            </a:extLst>
          </p:cNvPr>
          <p:cNvSpPr txBox="1"/>
          <p:nvPr/>
        </p:nvSpPr>
        <p:spPr>
          <a:xfrm>
            <a:off x="7946302" y="5386308"/>
            <a:ext cx="304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EE90C8A-8BA3-497D-8BC0-1ABA582AC770}"/>
              </a:ext>
            </a:extLst>
          </p:cNvPr>
          <p:cNvSpPr txBox="1"/>
          <p:nvPr/>
        </p:nvSpPr>
        <p:spPr>
          <a:xfrm>
            <a:off x="6620992" y="5827385"/>
            <a:ext cx="304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F18A4E5-7B00-4550-B419-ED044991AF4B}"/>
              </a:ext>
            </a:extLst>
          </p:cNvPr>
          <p:cNvSpPr txBox="1"/>
          <p:nvPr/>
        </p:nvSpPr>
        <p:spPr>
          <a:xfrm>
            <a:off x="7935551" y="5827384"/>
            <a:ext cx="304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F746741-1367-4A61-B2A4-D4DCFB389F5D}"/>
              </a:ext>
            </a:extLst>
          </p:cNvPr>
          <p:cNvSpPr txBox="1"/>
          <p:nvPr/>
        </p:nvSpPr>
        <p:spPr>
          <a:xfrm>
            <a:off x="9251802" y="4963179"/>
            <a:ext cx="304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313C007-6E14-411E-9314-1B341E7B102F}"/>
              </a:ext>
            </a:extLst>
          </p:cNvPr>
          <p:cNvSpPr txBox="1"/>
          <p:nvPr/>
        </p:nvSpPr>
        <p:spPr>
          <a:xfrm>
            <a:off x="9251802" y="5386307"/>
            <a:ext cx="304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5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BF4364C-E855-497D-8D83-0984E982DCDF}"/>
              </a:ext>
            </a:extLst>
          </p:cNvPr>
          <p:cNvGrpSpPr/>
          <p:nvPr/>
        </p:nvGrpSpPr>
        <p:grpSpPr>
          <a:xfrm>
            <a:off x="1069770" y="1673975"/>
            <a:ext cx="4542835" cy="1323439"/>
            <a:chOff x="1069770" y="1748210"/>
            <a:chExt cx="4542835" cy="1323439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B051B85-55C1-4B3B-AC67-898AA1D66043}"/>
                </a:ext>
              </a:extLst>
            </p:cNvPr>
            <p:cNvSpPr txBox="1"/>
            <p:nvPr/>
          </p:nvSpPr>
          <p:spPr>
            <a:xfrm>
              <a:off x="1069770" y="1748210"/>
              <a:ext cx="454283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/>
                <a:t>In the Venn diagram</a:t>
              </a:r>
            </a:p>
            <a:p>
              <a:r>
                <a:rPr lang="en-GB" sz="2000" dirty="0"/>
                <a:t>    = Whole numbers from 1 to 12 inclusive</a:t>
              </a:r>
            </a:p>
            <a:p>
              <a:r>
                <a:rPr lang="en-GB" sz="2000" dirty="0"/>
                <a:t>M = Multiples of 3</a:t>
              </a:r>
            </a:p>
            <a:p>
              <a:r>
                <a:rPr lang="en-GB" sz="2000" dirty="0"/>
                <a:t>F = Factors of 24</a:t>
              </a:r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3C38510-FDEF-4736-B3C9-048974FFD1F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69770" y="2015881"/>
              <a:ext cx="337972" cy="454962"/>
            </a:xfrm>
            <a:prstGeom prst="rect">
              <a:avLst/>
            </a:prstGeom>
          </p:spPr>
        </p:pic>
      </p:grpSp>
      <p:pic>
        <p:nvPicPr>
          <p:cNvPr id="29" name="Picture 28">
            <a:extLst>
              <a:ext uri="{FF2B5EF4-FFF2-40B4-BE49-F238E27FC236}">
                <a16:creationId xmlns:a16="http://schemas.microsoft.com/office/drawing/2014/main" id="{EDA1216D-62DF-B715-A1FC-C7AA1976BD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5502" y="4359623"/>
            <a:ext cx="880385" cy="36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096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15" grpId="0"/>
      <p:bldP spid="17" grpId="0"/>
      <p:bldP spid="18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134177" y="171163"/>
            <a:ext cx="7886700" cy="1325563"/>
          </a:xfrm>
        </p:spPr>
        <p:txBody>
          <a:bodyPr/>
          <a:lstStyle/>
          <a:p>
            <a:pPr algn="ctr"/>
            <a:r>
              <a:rPr lang="en-GB" u="sng" dirty="0"/>
              <a:t>NOTATION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62000" y="1247774"/>
            <a:ext cx="10563225" cy="4858386"/>
          </a:xfrm>
          <a:prstGeom prst="roundRect">
            <a:avLst>
              <a:gd name="adj" fmla="val 1523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26987BF-B936-46EA-A54D-A7B0AFA61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87" y="1635834"/>
            <a:ext cx="4467225" cy="300474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C6A48D5-1665-4CA2-9E36-7611E25AF17E}"/>
              </a:ext>
            </a:extLst>
          </p:cNvPr>
          <p:cNvSpPr txBox="1"/>
          <p:nvPr/>
        </p:nvSpPr>
        <p:spPr>
          <a:xfrm>
            <a:off x="5302629" y="1699009"/>
            <a:ext cx="610594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ξ = {1, 2, 3, 4, 5, 6, 7, 8, 9, 10, 11, 12, 13, 14, 15}</a:t>
            </a:r>
          </a:p>
          <a:p>
            <a:endParaRPr lang="en-GB" sz="2400" dirty="0"/>
          </a:p>
          <a:p>
            <a:r>
              <a:rPr lang="en-GB" sz="2400" dirty="0"/>
              <a:t>A = {Multiples of 3}</a:t>
            </a:r>
          </a:p>
          <a:p>
            <a:r>
              <a:rPr lang="en-GB" sz="2400" dirty="0"/>
              <a:t>B = {Even numbers}</a:t>
            </a:r>
          </a:p>
          <a:p>
            <a:endParaRPr lang="en-GB" sz="20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6D8814-5876-4FE5-938B-785607FEF0D2}"/>
              </a:ext>
            </a:extLst>
          </p:cNvPr>
          <p:cNvSpPr/>
          <p:nvPr/>
        </p:nvSpPr>
        <p:spPr>
          <a:xfrm>
            <a:off x="5302629" y="3434376"/>
            <a:ext cx="5198667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Write down the numbers that are in set:</a:t>
            </a:r>
          </a:p>
          <a:p>
            <a:pPr marL="514350" indent="-514350">
              <a:buAutoNum type="alphaLcParenR"/>
            </a:pPr>
            <a:r>
              <a:rPr lang="en-US" sz="2400" dirty="0"/>
              <a:t>A </a:t>
            </a:r>
          </a:p>
          <a:p>
            <a:pPr marL="514350" indent="-514350">
              <a:buAutoNum type="alphaLcParenR"/>
            </a:pPr>
            <a:r>
              <a:rPr lang="en-US" sz="2400" dirty="0"/>
              <a:t>A’</a:t>
            </a:r>
          </a:p>
          <a:p>
            <a:pPr marL="514350" indent="-514350">
              <a:buAutoNum type="alphaLcParenR"/>
            </a:pPr>
            <a:r>
              <a:rPr lang="en-US" sz="2400" dirty="0"/>
              <a:t>A </a:t>
            </a:r>
            <a:r>
              <a:rPr lang="hy-AM" sz="2400" dirty="0"/>
              <a:t>Ո</a:t>
            </a:r>
            <a:r>
              <a:rPr lang="en-US" sz="2400" dirty="0"/>
              <a:t> B</a:t>
            </a:r>
          </a:p>
          <a:p>
            <a:pPr marL="514350" indent="-514350">
              <a:buAutoNum type="alphaLcParenR"/>
            </a:pPr>
            <a:r>
              <a:rPr lang="en-US" sz="2400" dirty="0"/>
              <a:t>A U B</a:t>
            </a:r>
          </a:p>
        </p:txBody>
      </p:sp>
    </p:spTree>
    <p:extLst>
      <p:ext uri="{BB962C8B-B14F-4D97-AF65-F5344CB8AC3E}">
        <p14:creationId xmlns:p14="http://schemas.microsoft.com/office/powerpoint/2010/main" val="970938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2637508" y="3170338"/>
            <a:ext cx="9765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P(A) </a:t>
            </a:r>
            <a:endParaRPr lang="en-GB" sz="3200" dirty="0"/>
          </a:p>
        </p:txBody>
      </p:sp>
      <p:sp>
        <p:nvSpPr>
          <p:cNvPr id="29" name="Rectangle 28"/>
          <p:cNvSpPr/>
          <p:nvPr/>
        </p:nvSpPr>
        <p:spPr>
          <a:xfrm>
            <a:off x="8027367" y="3193928"/>
            <a:ext cx="970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P(A’)</a:t>
            </a:r>
            <a:endParaRPr lang="en-GB" sz="3200" dirty="0"/>
          </a:p>
        </p:txBody>
      </p:sp>
      <p:sp>
        <p:nvSpPr>
          <p:cNvPr id="30" name="Rectangle 29"/>
          <p:cNvSpPr/>
          <p:nvPr/>
        </p:nvSpPr>
        <p:spPr>
          <a:xfrm>
            <a:off x="7831705" y="6143564"/>
            <a:ext cx="16482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P(A U B) </a:t>
            </a:r>
            <a:endParaRPr lang="en-GB" sz="3200" dirty="0"/>
          </a:p>
        </p:txBody>
      </p:sp>
      <p:sp>
        <p:nvSpPr>
          <p:cNvPr id="13" name="Rectangle 12"/>
          <p:cNvSpPr/>
          <p:nvPr/>
        </p:nvSpPr>
        <p:spPr>
          <a:xfrm>
            <a:off x="2216354" y="6144532"/>
            <a:ext cx="15472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P(A </a:t>
            </a:r>
            <a:r>
              <a:rPr lang="hy-AM" sz="3200" dirty="0"/>
              <a:t>Ո</a:t>
            </a:r>
            <a:r>
              <a:rPr lang="en-US" sz="3200" dirty="0"/>
              <a:t> B)</a:t>
            </a:r>
            <a:endParaRPr lang="en-GB" sz="32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676B470-7AE8-49B3-BD5B-03489BF1C9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69" t="40857" r="22389"/>
          <a:stretch/>
        </p:blipFill>
        <p:spPr>
          <a:xfrm>
            <a:off x="1009189" y="840895"/>
            <a:ext cx="4238372" cy="240258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8D9DC96-CAE1-4959-81FB-EACB82EE8B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69" t="40857" r="22389"/>
          <a:stretch/>
        </p:blipFill>
        <p:spPr>
          <a:xfrm>
            <a:off x="6393442" y="840895"/>
            <a:ext cx="4238372" cy="240258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2780015-A8F7-461C-97C7-10B2E67734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69" t="40857" r="22389"/>
          <a:stretch/>
        </p:blipFill>
        <p:spPr>
          <a:xfrm>
            <a:off x="1009189" y="3778703"/>
            <a:ext cx="4238372" cy="240258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D59BB41-5E0E-40A5-B634-908D5D8486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69" t="40857" r="22389"/>
          <a:stretch/>
        </p:blipFill>
        <p:spPr>
          <a:xfrm>
            <a:off x="6393442" y="3778703"/>
            <a:ext cx="4238372" cy="2402586"/>
          </a:xfrm>
          <a:prstGeom prst="rect">
            <a:avLst/>
          </a:prstGeom>
        </p:spPr>
      </p:pic>
      <p:sp>
        <p:nvSpPr>
          <p:cNvPr id="12" name="Rounded Rectangle 7">
            <a:extLst>
              <a:ext uri="{FF2B5EF4-FFF2-40B4-BE49-F238E27FC236}">
                <a16:creationId xmlns:a16="http://schemas.microsoft.com/office/drawing/2014/main" id="{75FF39FD-1024-4652-B974-44C64ECE1F86}"/>
              </a:ext>
            </a:extLst>
          </p:cNvPr>
          <p:cNvSpPr/>
          <p:nvPr/>
        </p:nvSpPr>
        <p:spPr>
          <a:xfrm>
            <a:off x="762000" y="676711"/>
            <a:ext cx="10563225" cy="6010125"/>
          </a:xfrm>
          <a:prstGeom prst="roundRect">
            <a:avLst>
              <a:gd name="adj" fmla="val 1523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2DA5EA0-F3E4-4528-99A7-15943194E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0262" y="-333519"/>
            <a:ext cx="7886700" cy="1325563"/>
          </a:xfrm>
        </p:spPr>
        <p:txBody>
          <a:bodyPr/>
          <a:lstStyle/>
          <a:p>
            <a:r>
              <a:rPr lang="en-GB" dirty="0"/>
              <a:t>Your turn shading in…</a:t>
            </a:r>
          </a:p>
        </p:txBody>
      </p:sp>
    </p:spTree>
    <p:extLst>
      <p:ext uri="{BB962C8B-B14F-4D97-AF65-F5344CB8AC3E}">
        <p14:creationId xmlns:p14="http://schemas.microsoft.com/office/powerpoint/2010/main" val="15626015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134177" y="171163"/>
            <a:ext cx="7886700" cy="1325563"/>
          </a:xfrm>
        </p:spPr>
        <p:txBody>
          <a:bodyPr/>
          <a:lstStyle/>
          <a:p>
            <a:pPr algn="ctr"/>
            <a:r>
              <a:rPr lang="en-GB" u="sng" dirty="0"/>
              <a:t>NOTATION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C438F4-CDB0-4969-B515-382FAFE473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681" y="2041941"/>
            <a:ext cx="5663003" cy="32050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920B1A-09CD-472D-8D32-1DE0C27CB572}"/>
              </a:ext>
            </a:extLst>
          </p:cNvPr>
          <p:cNvSpPr txBox="1"/>
          <p:nvPr/>
        </p:nvSpPr>
        <p:spPr>
          <a:xfrm>
            <a:off x="7279640" y="2335352"/>
            <a:ext cx="1435008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P(A) = </a:t>
            </a:r>
          </a:p>
          <a:p>
            <a:endParaRPr lang="en-GB" sz="2400" dirty="0"/>
          </a:p>
          <a:p>
            <a:r>
              <a:rPr lang="en-GB" sz="2400" dirty="0"/>
              <a:t>P(A </a:t>
            </a:r>
            <a:r>
              <a:rPr lang="en-GB" sz="2400" b="1" dirty="0"/>
              <a:t>U</a:t>
            </a:r>
            <a:r>
              <a:rPr lang="en-GB" sz="2400" dirty="0"/>
              <a:t> B) =</a:t>
            </a:r>
          </a:p>
          <a:p>
            <a:endParaRPr lang="en-GB" sz="2400" dirty="0"/>
          </a:p>
          <a:p>
            <a:r>
              <a:rPr lang="en-GB" sz="2400" dirty="0"/>
              <a:t>P(B) = </a:t>
            </a:r>
          </a:p>
          <a:p>
            <a:endParaRPr lang="en-GB" sz="2400" dirty="0"/>
          </a:p>
          <a:p>
            <a:r>
              <a:rPr lang="en-GB" sz="2400" dirty="0"/>
              <a:t>P(A </a:t>
            </a:r>
            <a:r>
              <a:rPr lang="hy-AM" sz="2400" b="1" dirty="0"/>
              <a:t>Ո</a:t>
            </a:r>
            <a:r>
              <a:rPr lang="en-GB" sz="2400" dirty="0"/>
              <a:t> B) =</a:t>
            </a:r>
          </a:p>
          <a:p>
            <a:endParaRPr lang="en-GB" sz="6000" dirty="0"/>
          </a:p>
        </p:txBody>
      </p:sp>
      <p:sp>
        <p:nvSpPr>
          <p:cNvPr id="7" name="Rounded Rectangle 7">
            <a:extLst>
              <a:ext uri="{FF2B5EF4-FFF2-40B4-BE49-F238E27FC236}">
                <a16:creationId xmlns:a16="http://schemas.microsoft.com/office/drawing/2014/main" id="{58E633C1-89DE-4F53-B46A-7F461F795CE9}"/>
              </a:ext>
            </a:extLst>
          </p:cNvPr>
          <p:cNvSpPr/>
          <p:nvPr/>
        </p:nvSpPr>
        <p:spPr>
          <a:xfrm>
            <a:off x="762000" y="1247774"/>
            <a:ext cx="10563225" cy="5191125"/>
          </a:xfrm>
          <a:prstGeom prst="roundRect">
            <a:avLst>
              <a:gd name="adj" fmla="val 1523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9056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283922" y="0"/>
            <a:ext cx="6172200" cy="1143000"/>
          </a:xfrm>
        </p:spPr>
        <p:txBody>
          <a:bodyPr/>
          <a:lstStyle/>
          <a:p>
            <a:r>
              <a:rPr lang="en-GB" dirty="0"/>
              <a:t>Your turn…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08272" y="1386037"/>
            <a:ext cx="5363904" cy="5035083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6219826" y="1386722"/>
            <a:ext cx="5330505" cy="503439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E069DD-7E07-4E79-8FD3-23F6A665C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604" y="1436837"/>
            <a:ext cx="4040418" cy="237204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085FDA4-327A-4556-9F6A-F916BC621A8C}"/>
                  </a:ext>
                </a:extLst>
              </p:cNvPr>
              <p:cNvSpPr txBox="1"/>
              <p:nvPr/>
            </p:nvSpPr>
            <p:spPr>
              <a:xfrm>
                <a:off x="1321705" y="3807760"/>
                <a:ext cx="4437112" cy="22467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 dirty="0">
                    <a:solidFill>
                      <a:schemeClr val="tx1"/>
                    </a:solidFill>
                  </a:rPr>
                  <a:t>Write down the numbers that are in set:</a:t>
                </a:r>
              </a:p>
              <a:p>
                <a:endParaRPr lang="en-GB" sz="2000" dirty="0">
                  <a:solidFill>
                    <a:schemeClr val="tx1"/>
                  </a:solidFill>
                </a:endParaRPr>
              </a:p>
              <a:p>
                <a:r>
                  <a:rPr lang="en-GB" sz="2000" dirty="0">
                    <a:solidFill>
                      <a:schemeClr val="tx1"/>
                    </a:solidFill>
                  </a:rPr>
                  <a:t>(a) A</a:t>
                </a:r>
              </a:p>
              <a:p>
                <a:pPr marL="457200" indent="-457200">
                  <a:buAutoNum type="alphaLcParenBoth"/>
                </a:pPr>
                <a:endParaRPr lang="en-GB" sz="2000" dirty="0">
                  <a:solidFill>
                    <a:schemeClr val="tx1"/>
                  </a:solidFill>
                </a:endParaRPr>
              </a:p>
              <a:p>
                <a:r>
                  <a:rPr lang="en-GB" sz="2000" dirty="0">
                    <a:solidFill>
                      <a:schemeClr val="tx1"/>
                    </a:solidFill>
                  </a:rPr>
                  <a:t>(b) A </a:t>
                </a:r>
                <a14:m>
                  <m:oMath xmlns:m="http://schemas.openxmlformats.org/officeDocument/2006/math">
                    <m:r>
                      <a:rPr lang="en-GB" sz="200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∩</m:t>
                    </m:r>
                  </m:oMath>
                </a14:m>
                <a:r>
                  <a:rPr lang="en-GB" sz="2000" dirty="0">
                    <a:solidFill>
                      <a:schemeClr val="tx1"/>
                    </a:solidFill>
                  </a:rPr>
                  <a:t> B</a:t>
                </a:r>
              </a:p>
              <a:p>
                <a:pPr marL="457200" indent="-457200">
                  <a:buAutoNum type="alphaLcParenBoth"/>
                </a:pPr>
                <a:endParaRPr lang="en-GB" sz="2000" dirty="0">
                  <a:solidFill>
                    <a:schemeClr val="tx1"/>
                  </a:solidFill>
                </a:endParaRPr>
              </a:p>
              <a:p>
                <a:r>
                  <a:rPr lang="en-GB" sz="2000" dirty="0">
                    <a:solidFill>
                      <a:schemeClr val="tx1"/>
                    </a:solidFill>
                  </a:rPr>
                  <a:t>(c) B’</a:t>
                </a: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085FDA4-327A-4556-9F6A-F916BC621A8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1705" y="3807760"/>
                <a:ext cx="4437112" cy="2246769"/>
              </a:xfrm>
              <a:prstGeom prst="rect">
                <a:avLst/>
              </a:prstGeom>
              <a:blipFill>
                <a:blip r:embed="rId3"/>
                <a:stretch>
                  <a:fillRect l="-1511" t="-1630" b="-40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3CEB4D3-C4CE-4F88-B60A-F826DE08CF5D}"/>
                  </a:ext>
                </a:extLst>
              </p:cNvPr>
              <p:cNvSpPr txBox="1"/>
              <p:nvPr/>
            </p:nvSpPr>
            <p:spPr>
              <a:xfrm>
                <a:off x="7141845" y="3808880"/>
                <a:ext cx="6096000" cy="31700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 dirty="0">
                    <a:solidFill>
                      <a:schemeClr val="tx1"/>
                    </a:solidFill>
                  </a:rPr>
                  <a:t>A number is chosen at random.</a:t>
                </a:r>
              </a:p>
              <a:p>
                <a:endParaRPr lang="en-GB" sz="2000" dirty="0">
                  <a:solidFill>
                    <a:schemeClr val="tx1"/>
                  </a:solidFill>
                </a:endParaRPr>
              </a:p>
              <a:p>
                <a:pPr marL="457200" indent="-457200">
                  <a:buAutoNum type="alphaLcParenBoth"/>
                </a:pPr>
                <a:r>
                  <a:rPr lang="en-GB" sz="2000" dirty="0">
                    <a:solidFill>
                      <a:schemeClr val="tx1"/>
                    </a:solidFill>
                  </a:rPr>
                  <a:t>Write down P (D)</a:t>
                </a:r>
              </a:p>
              <a:p>
                <a:pPr marL="457200" indent="-457200">
                  <a:buAutoNum type="alphaLcParenBoth"/>
                </a:pPr>
                <a:endParaRPr lang="en-GB" sz="2000" dirty="0">
                  <a:solidFill>
                    <a:schemeClr val="tx1"/>
                  </a:solidFill>
                </a:endParaRPr>
              </a:p>
              <a:p>
                <a:pPr marL="457200" indent="-457200">
                  <a:buAutoNum type="alphaLcParenBoth"/>
                </a:pPr>
                <a:r>
                  <a:rPr lang="en-GB" sz="2000" dirty="0">
                    <a:solidFill>
                      <a:schemeClr val="tx1"/>
                    </a:solidFill>
                  </a:rPr>
                  <a:t>Write down P (C </a:t>
                </a:r>
                <a14:m>
                  <m:oMath xmlns:m="http://schemas.openxmlformats.org/officeDocument/2006/math">
                    <m:r>
                      <a:rPr lang="en-GB" sz="2000" b="1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∩</m:t>
                    </m:r>
                  </m:oMath>
                </a14:m>
                <a:r>
                  <a:rPr lang="en-GB" sz="2000" dirty="0">
                    <a:solidFill>
                      <a:schemeClr val="tx1"/>
                    </a:solidFill>
                  </a:rPr>
                  <a:t> D)</a:t>
                </a:r>
              </a:p>
              <a:p>
                <a:pPr marL="457200" indent="-457200">
                  <a:buAutoNum type="alphaLcParenBoth"/>
                </a:pPr>
                <a:endParaRPr lang="en-GB" sz="2000" dirty="0">
                  <a:solidFill>
                    <a:schemeClr val="tx1"/>
                  </a:solidFill>
                </a:endParaRPr>
              </a:p>
              <a:p>
                <a:pPr marL="457200" indent="-457200">
                  <a:buAutoNum type="alphaLcParenBoth"/>
                </a:pPr>
                <a:r>
                  <a:rPr lang="en-GB" sz="2000" dirty="0">
                    <a:solidFill>
                      <a:schemeClr val="tx1"/>
                    </a:solidFill>
                  </a:rPr>
                  <a:t>Write down P (C’)</a:t>
                </a:r>
              </a:p>
              <a:p>
                <a:pPr marL="457200" indent="-457200">
                  <a:buAutoNum type="alphaLcParenBoth"/>
                </a:pPr>
                <a:endParaRPr lang="en-GB" sz="2000" dirty="0">
                  <a:solidFill>
                    <a:schemeClr val="bg2">
                      <a:lumMod val="25000"/>
                    </a:schemeClr>
                  </a:solidFill>
                </a:endParaRPr>
              </a:p>
              <a:p>
                <a:pPr marL="457200" indent="-457200">
                  <a:buAutoNum type="alphaLcParenBoth"/>
                </a:pPr>
                <a:endParaRPr lang="en-GB" sz="2000" dirty="0">
                  <a:solidFill>
                    <a:schemeClr val="bg2">
                      <a:lumMod val="25000"/>
                    </a:schemeClr>
                  </a:solidFill>
                </a:endParaRPr>
              </a:p>
              <a:p>
                <a:pPr marL="457200" indent="-457200">
                  <a:buAutoNum type="alphaLcParenBoth"/>
                </a:pPr>
                <a:endParaRPr lang="en-GB" sz="2000" dirty="0">
                  <a:solidFill>
                    <a:schemeClr val="bg2">
                      <a:lumMod val="2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3CEB4D3-C4CE-4F88-B60A-F826DE08CF5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1845" y="3808880"/>
                <a:ext cx="6096000" cy="3170099"/>
              </a:xfrm>
              <a:prstGeom prst="rect">
                <a:avLst/>
              </a:prstGeom>
              <a:blipFill>
                <a:blip r:embed="rId4"/>
                <a:stretch>
                  <a:fillRect l="-1100" t="-11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" name="Picture 16">
            <a:extLst>
              <a:ext uri="{FF2B5EF4-FFF2-40B4-BE49-F238E27FC236}">
                <a16:creationId xmlns:a16="http://schemas.microsoft.com/office/drawing/2014/main" id="{7AC6F5DE-7C9F-4455-BD1B-BDD531D0D8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1500" y="1503289"/>
            <a:ext cx="3990896" cy="230559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24948C7-A032-4E77-865F-37823A234810}"/>
              </a:ext>
            </a:extLst>
          </p:cNvPr>
          <p:cNvSpPr txBox="1"/>
          <p:nvPr/>
        </p:nvSpPr>
        <p:spPr>
          <a:xfrm>
            <a:off x="2504660" y="4377706"/>
            <a:ext cx="14061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4, 5 and 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7CDCA2-38A1-4E36-A63A-A4980747FCB3}"/>
              </a:ext>
            </a:extLst>
          </p:cNvPr>
          <p:cNvSpPr txBox="1"/>
          <p:nvPr/>
        </p:nvSpPr>
        <p:spPr>
          <a:xfrm>
            <a:off x="2504660" y="5010763"/>
            <a:ext cx="1104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5 and 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3BE2BD4-8976-481B-B790-B17C58F6494B}"/>
              </a:ext>
            </a:extLst>
          </p:cNvPr>
          <p:cNvSpPr txBox="1"/>
          <p:nvPr/>
        </p:nvSpPr>
        <p:spPr>
          <a:xfrm>
            <a:off x="2504660" y="5619533"/>
            <a:ext cx="1260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4 and 12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CB95488-B106-40BB-9347-C1689A68D803}"/>
              </a:ext>
            </a:extLst>
          </p:cNvPr>
          <p:cNvSpPr txBox="1"/>
          <p:nvPr/>
        </p:nvSpPr>
        <p:spPr>
          <a:xfrm>
            <a:off x="10039002" y="4377706"/>
            <a:ext cx="614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3/7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AABB94-A5BF-48FC-9F40-31567B0C6D6F}"/>
              </a:ext>
            </a:extLst>
          </p:cNvPr>
          <p:cNvSpPr txBox="1"/>
          <p:nvPr/>
        </p:nvSpPr>
        <p:spPr>
          <a:xfrm>
            <a:off x="10039002" y="5044786"/>
            <a:ext cx="614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2/7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EB375CE-60FE-4C09-8EFB-43A7EA34C64D}"/>
              </a:ext>
            </a:extLst>
          </p:cNvPr>
          <p:cNvSpPr txBox="1"/>
          <p:nvPr/>
        </p:nvSpPr>
        <p:spPr>
          <a:xfrm>
            <a:off x="10039001" y="5711866"/>
            <a:ext cx="614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3/7</a:t>
            </a:r>
          </a:p>
        </p:txBody>
      </p:sp>
    </p:spTree>
    <p:extLst>
      <p:ext uri="{BB962C8B-B14F-4D97-AF65-F5344CB8AC3E}">
        <p14:creationId xmlns:p14="http://schemas.microsoft.com/office/powerpoint/2010/main" val="3175667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3" grpId="0"/>
      <p:bldP spid="18" grpId="0"/>
      <p:bldP spid="19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F8AE68C-DCB2-402E-B2C3-9ACFF97EC414}"/>
              </a:ext>
            </a:extLst>
          </p:cNvPr>
          <p:cNvSpPr txBox="1"/>
          <p:nvPr/>
        </p:nvSpPr>
        <p:spPr>
          <a:xfrm>
            <a:off x="332509" y="249382"/>
            <a:ext cx="3482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Specimen X Paper 2</a:t>
            </a:r>
          </a:p>
        </p:txBody>
      </p:sp>
      <p:pic>
        <p:nvPicPr>
          <p:cNvPr id="14" name="Picture 2" descr="Image result for calculator symbols">
            <a:extLst>
              <a:ext uri="{FF2B5EF4-FFF2-40B4-BE49-F238E27FC236}">
                <a16:creationId xmlns:a16="http://schemas.microsoft.com/office/drawing/2014/main" id="{1F42A286-624E-473B-AD9A-C0363D5231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05"/>
          <a:stretch/>
        </p:blipFill>
        <p:spPr bwMode="auto">
          <a:xfrm>
            <a:off x="332509" y="721121"/>
            <a:ext cx="998142" cy="96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Image result for calculator symbols">
            <a:extLst>
              <a:ext uri="{FF2B5EF4-FFF2-40B4-BE49-F238E27FC236}">
                <a16:creationId xmlns:a16="http://schemas.microsoft.com/office/drawing/2014/main" id="{A93B8C3E-A668-480A-AAF7-A77A73E219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05"/>
          <a:stretch/>
        </p:blipFill>
        <p:spPr bwMode="auto">
          <a:xfrm>
            <a:off x="332509" y="721121"/>
            <a:ext cx="998142" cy="96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122DE7-485C-4487-80A8-B12779CDF4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563" y="863653"/>
            <a:ext cx="4457700" cy="28765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2117C0-F79E-48C0-8C4E-AC3F1DD21FC6}"/>
              </a:ext>
            </a:extLst>
          </p:cNvPr>
          <p:cNvSpPr txBox="1"/>
          <p:nvPr/>
        </p:nvSpPr>
        <p:spPr>
          <a:xfrm>
            <a:off x="7212758" y="1563264"/>
            <a:ext cx="360868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/>
              <a:t>ξ</a:t>
            </a:r>
            <a:r>
              <a:rPr lang="en-GB" dirty="0"/>
              <a:t> = {1, 2, 3, 4, 5, 6, 7, 8, 9, 10, 11, 12}</a:t>
            </a:r>
          </a:p>
          <a:p>
            <a:endParaRPr lang="en-GB" dirty="0"/>
          </a:p>
          <a:p>
            <a:r>
              <a:rPr lang="en-GB" dirty="0"/>
              <a:t>S = Square numbers</a:t>
            </a:r>
          </a:p>
          <a:p>
            <a:endParaRPr lang="en-GB" dirty="0"/>
          </a:p>
          <a:p>
            <a:r>
              <a:rPr lang="en-GB" dirty="0"/>
              <a:t>E = Even numbers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CA7558-AE37-4F6A-A907-838B923A4555}"/>
              </a:ext>
            </a:extLst>
          </p:cNvPr>
          <p:cNvSpPr txBox="1"/>
          <p:nvPr/>
        </p:nvSpPr>
        <p:spPr>
          <a:xfrm>
            <a:off x="2283113" y="4261471"/>
            <a:ext cx="5679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(a) Complete the Venn diagram.		</a:t>
            </a:r>
            <a:r>
              <a:rPr lang="en-GB" b="1" dirty="0"/>
              <a:t>(3 marks)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9B1C98-EBEE-4E13-9851-0835167A0527}"/>
              </a:ext>
            </a:extLst>
          </p:cNvPr>
          <p:cNvSpPr txBox="1"/>
          <p:nvPr/>
        </p:nvSpPr>
        <p:spPr>
          <a:xfrm flipH="1">
            <a:off x="2283113" y="5251517"/>
            <a:ext cx="91278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(b) One of the numbers is chosen at random.</a:t>
            </a:r>
          </a:p>
          <a:p>
            <a:endParaRPr lang="en-GB" dirty="0"/>
          </a:p>
          <a:p>
            <a:r>
              <a:rPr lang="en-GB" dirty="0"/>
              <a:t>      Write down P (S </a:t>
            </a:r>
            <a:r>
              <a:rPr lang="hy-AM" dirty="0"/>
              <a:t>Ո</a:t>
            </a:r>
            <a:r>
              <a:rPr lang="en-GB" dirty="0"/>
              <a:t> E)			</a:t>
            </a:r>
            <a:r>
              <a:rPr lang="en-GB" b="1" dirty="0"/>
              <a:t>(1 mark)	</a:t>
            </a:r>
            <a:r>
              <a:rPr lang="en-GB" dirty="0"/>
              <a:t>				</a:t>
            </a:r>
          </a:p>
        </p:txBody>
      </p:sp>
    </p:spTree>
    <p:extLst>
      <p:ext uri="{BB962C8B-B14F-4D97-AF65-F5344CB8AC3E}">
        <p14:creationId xmlns:p14="http://schemas.microsoft.com/office/powerpoint/2010/main" val="10622585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134177" y="171163"/>
            <a:ext cx="7886700" cy="1325563"/>
          </a:xfrm>
        </p:spPr>
        <p:txBody>
          <a:bodyPr/>
          <a:lstStyle/>
          <a:p>
            <a:pPr algn="ctr"/>
            <a:r>
              <a:rPr lang="en-GB" u="sng" dirty="0"/>
              <a:t>IDENTIFYING ERRORS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62000" y="1247774"/>
            <a:ext cx="10563225" cy="4858386"/>
          </a:xfrm>
          <a:prstGeom prst="roundRect">
            <a:avLst>
              <a:gd name="adj" fmla="val 1523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AD4CCE-C0CF-4BC9-C6B4-9FDDE97C15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2345"/>
          <a:stretch/>
        </p:blipFill>
        <p:spPr>
          <a:xfrm>
            <a:off x="1101173" y="1595644"/>
            <a:ext cx="6610350" cy="183335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CB5CEA-BAD5-FB6E-2E67-C4245E5F17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4" t="30353"/>
          <a:stretch/>
        </p:blipFill>
        <p:spPr>
          <a:xfrm>
            <a:off x="5842966" y="1496726"/>
            <a:ext cx="5247861" cy="37056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EF38E0-90C9-84A1-6911-D3CEEC4A24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1173" y="5361274"/>
            <a:ext cx="8362950" cy="58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5204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7">
            <a:extLst>
              <a:ext uri="{FF2B5EF4-FFF2-40B4-BE49-F238E27FC236}">
                <a16:creationId xmlns:a16="http://schemas.microsoft.com/office/drawing/2014/main" id="{75FF39FD-1024-4652-B974-44C64ECE1F86}"/>
              </a:ext>
            </a:extLst>
          </p:cNvPr>
          <p:cNvSpPr/>
          <p:nvPr/>
        </p:nvSpPr>
        <p:spPr>
          <a:xfrm>
            <a:off x="762000" y="676711"/>
            <a:ext cx="10563225" cy="6010125"/>
          </a:xfrm>
          <a:prstGeom prst="roundRect">
            <a:avLst>
              <a:gd name="adj" fmla="val 1523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2DA5EA0-F3E4-4528-99A7-15943194E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0262" y="-333519"/>
            <a:ext cx="7886700" cy="1325563"/>
          </a:xfrm>
        </p:spPr>
        <p:txBody>
          <a:bodyPr/>
          <a:lstStyle/>
          <a:p>
            <a:r>
              <a:rPr lang="en-GB" dirty="0"/>
              <a:t>Your turn…</a:t>
            </a:r>
          </a:p>
        </p:txBody>
      </p:sp>
      <p:pic>
        <p:nvPicPr>
          <p:cNvPr id="1026" name="Picture 2" descr="image">
            <a:extLst>
              <a:ext uri="{FF2B5EF4-FFF2-40B4-BE49-F238E27FC236}">
                <a16:creationId xmlns:a16="http://schemas.microsoft.com/office/drawing/2014/main" id="{054EE98F-AEFD-C6AA-2BD1-280F2E2EA9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8"/>
          <a:stretch/>
        </p:blipFill>
        <p:spPr bwMode="auto">
          <a:xfrm>
            <a:off x="2633042" y="800460"/>
            <a:ext cx="6925916" cy="576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87566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resentationanddiscussion xmlns="a675e989-819c-4ef8-a9e7-308823201b2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0EDFF64637C074B9468D8400699BC31" ma:contentTypeVersion="15" ma:contentTypeDescription="Create a new document." ma:contentTypeScope="" ma:versionID="e87f61f65a00283ebdf97d04ba055837">
  <xsd:schema xmlns:xsd="http://www.w3.org/2001/XMLSchema" xmlns:xs="http://www.w3.org/2001/XMLSchema" xmlns:p="http://schemas.microsoft.com/office/2006/metadata/properties" xmlns:ns2="a675e989-819c-4ef8-a9e7-308823201b25" xmlns:ns3="84be7d0a-34a6-4ef2-a332-62c3b98ca601" targetNamespace="http://schemas.microsoft.com/office/2006/metadata/properties" ma:root="true" ma:fieldsID="3853668554907096303159e8899f52b8" ns2:_="" ns3:_="">
    <xsd:import namespace="a675e989-819c-4ef8-a9e7-308823201b25"/>
    <xsd:import namespace="84be7d0a-34a6-4ef2-a332-62c3b98ca60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EventHashCode" minOccurs="0"/>
                <xsd:element ref="ns2:MediaServiceGenerationTime" minOccurs="0"/>
                <xsd:element ref="ns2:Presentationanddiscussion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75e989-819c-4ef8-a9e7-308823201b2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Presentationanddiscussion" ma:index="17" nillable="true" ma:displayName="Presentation and discussion" ma:description="Prince Gyamfi Presentation&#10;Ahmad, Eyob, Kirthikan discussion" ma:format="Dropdown" ma:internalName="Presentationanddiscussion">
      <xsd:simpleType>
        <xsd:restriction base="dms:Note">
          <xsd:maxLength value="255"/>
        </xsd:restriction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be7d0a-34a6-4ef2-a332-62c3b98ca601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DCF44E9-3204-4EF9-AA2B-5AE50A8A107A}">
  <ds:schemaRefs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84be7d0a-34a6-4ef2-a332-62c3b98ca601"/>
    <ds:schemaRef ds:uri="http://schemas.microsoft.com/office/2006/metadata/properties"/>
    <ds:schemaRef ds:uri="http://purl.org/dc/elements/1.1/"/>
    <ds:schemaRef ds:uri="http://purl.org/dc/terms/"/>
    <ds:schemaRef ds:uri="http://schemas.microsoft.com/office/infopath/2007/PartnerControls"/>
    <ds:schemaRef ds:uri="a675e989-819c-4ef8-a9e7-308823201b2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30832EA-5FD5-402E-93B2-9C89C008551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34F42D1-0352-4CC7-8873-B08776577D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75e989-819c-4ef8-a9e7-308823201b25"/>
    <ds:schemaRef ds:uri="84be7d0a-34a6-4ef2-a332-62c3b98ca60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3142</TotalTime>
  <Words>839</Words>
  <Application>Microsoft Office PowerPoint</Application>
  <PresentationFormat>Widescreen</PresentationFormat>
  <Paragraphs>153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Starter</vt:lpstr>
      <vt:lpstr>VENN DIAGRAMS</vt:lpstr>
      <vt:lpstr>HOOK</vt:lpstr>
      <vt:lpstr>VENN DIAGRAMS</vt:lpstr>
      <vt:lpstr>VENN DIAGRAMS</vt:lpstr>
      <vt:lpstr>Your turn…</vt:lpstr>
      <vt:lpstr>PowerPoint Presentation</vt:lpstr>
      <vt:lpstr>VENN DIAGRAMS</vt:lpstr>
      <vt:lpstr>Your turn…</vt:lpstr>
      <vt:lpstr>NOTATION</vt:lpstr>
      <vt:lpstr>Your turn shading in…</vt:lpstr>
      <vt:lpstr>NOTATION</vt:lpstr>
      <vt:lpstr>Your turn…</vt:lpstr>
      <vt:lpstr>PowerPoint Presentation</vt:lpstr>
      <vt:lpstr>IDENTIFYING ERRORS</vt:lpstr>
      <vt:lpstr>Your turn…</vt:lpstr>
    </vt:vector>
  </TitlesOfParts>
  <Company>Milton Keynes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PERCENTAGE</dc:title>
  <dc:creator>Jenisha Ananthan</dc:creator>
  <cp:lastModifiedBy>Amit Panesar</cp:lastModifiedBy>
  <cp:revision>37</cp:revision>
  <dcterms:created xsi:type="dcterms:W3CDTF">2021-04-21T08:57:39Z</dcterms:created>
  <dcterms:modified xsi:type="dcterms:W3CDTF">2023-08-16T12:28:33Z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0x01010020EDFF64637C074B9468D8400699BC31</vt:lpwstr>
  </property>
</Properties>
</file>