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7" r:id="rId5"/>
    <p:sldId id="295" r:id="rId6"/>
    <p:sldId id="294" r:id="rId7"/>
    <p:sldId id="261" r:id="rId8"/>
    <p:sldId id="322" r:id="rId9"/>
    <p:sldId id="323" r:id="rId10"/>
    <p:sldId id="315" r:id="rId11"/>
    <p:sldId id="316" r:id="rId12"/>
    <p:sldId id="32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37EDA6-1F30-4147-8CBE-98906C5A1466}" v="10" dt="2021-09-06T10:27:54.2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it Panesar" userId="2ace35e5-3849-48d1-ac16-5b752e3df2ab" providerId="ADAL" clId="{E937EDA6-1F30-4147-8CBE-98906C5A1466}"/>
    <pc:docChg chg="undo custSel addSld delSld modSld sldOrd">
      <pc:chgData name="Amit Panesar" userId="2ace35e5-3849-48d1-ac16-5b752e3df2ab" providerId="ADAL" clId="{E937EDA6-1F30-4147-8CBE-98906C5A1466}" dt="2021-09-06T10:38:12.030" v="88" actId="47"/>
      <pc:docMkLst>
        <pc:docMk/>
      </pc:docMkLst>
      <pc:sldChg chg="delSp modSp add del mod ord">
        <pc:chgData name="Amit Panesar" userId="2ace35e5-3849-48d1-ac16-5b752e3df2ab" providerId="ADAL" clId="{E937EDA6-1F30-4147-8CBE-98906C5A1466}" dt="2021-09-06T10:36:52.962" v="87" actId="1076"/>
        <pc:sldMkLst>
          <pc:docMk/>
          <pc:sldMk cId="2751638297" sldId="257"/>
        </pc:sldMkLst>
        <pc:spChg chg="del">
          <ac:chgData name="Amit Panesar" userId="2ace35e5-3849-48d1-ac16-5b752e3df2ab" providerId="ADAL" clId="{E937EDA6-1F30-4147-8CBE-98906C5A1466}" dt="2021-09-06T10:36:48.700" v="86" actId="478"/>
          <ac:spMkLst>
            <pc:docMk/>
            <pc:sldMk cId="2751638297" sldId="257"/>
            <ac:spMk id="7" creationId="{C26E7E48-4861-4001-A139-7F41CC4D031A}"/>
          </ac:spMkLst>
        </pc:spChg>
        <pc:spChg chg="mod">
          <ac:chgData name="Amit Panesar" userId="2ace35e5-3849-48d1-ac16-5b752e3df2ab" providerId="ADAL" clId="{E937EDA6-1F30-4147-8CBE-98906C5A1466}" dt="2021-09-06T10:36:52.962" v="87" actId="1076"/>
          <ac:spMkLst>
            <pc:docMk/>
            <pc:sldMk cId="2751638297" sldId="257"/>
            <ac:spMk id="8" creationId="{410C629E-7DC0-4F7C-BDA3-9DAADF6EE8A8}"/>
          </ac:spMkLst>
        </pc:spChg>
        <pc:picChg chg="mod">
          <ac:chgData name="Amit Panesar" userId="2ace35e5-3849-48d1-ac16-5b752e3df2ab" providerId="ADAL" clId="{E937EDA6-1F30-4147-8CBE-98906C5A1466}" dt="2021-09-06T10:27:58.278" v="74" actId="1076"/>
          <ac:picMkLst>
            <pc:docMk/>
            <pc:sldMk cId="2751638297" sldId="257"/>
            <ac:picMk id="10" creationId="{A3924417-A2F9-4EBA-954A-FD36C559AD1C}"/>
          </ac:picMkLst>
        </pc:picChg>
      </pc:sldChg>
      <pc:sldChg chg="ord">
        <pc:chgData name="Amit Panesar" userId="2ace35e5-3849-48d1-ac16-5b752e3df2ab" providerId="ADAL" clId="{E937EDA6-1F30-4147-8CBE-98906C5A1466}" dt="2021-09-06T10:25:33.233" v="71"/>
        <pc:sldMkLst>
          <pc:docMk/>
          <pc:sldMk cId="4213157554" sldId="261"/>
        </pc:sldMkLst>
      </pc:sldChg>
      <pc:sldChg chg="delSp modSp mod ord delAnim">
        <pc:chgData name="Amit Panesar" userId="2ace35e5-3849-48d1-ac16-5b752e3df2ab" providerId="ADAL" clId="{E937EDA6-1F30-4147-8CBE-98906C5A1466}" dt="2021-09-06T10:24:30.776" v="60"/>
        <pc:sldMkLst>
          <pc:docMk/>
          <pc:sldMk cId="945744879" sldId="294"/>
        </pc:sldMkLst>
        <pc:spChg chg="del">
          <ac:chgData name="Amit Panesar" userId="2ace35e5-3849-48d1-ac16-5b752e3df2ab" providerId="ADAL" clId="{E937EDA6-1F30-4147-8CBE-98906C5A1466}" dt="2021-09-03T11:50:24.945" v="1" actId="478"/>
          <ac:spMkLst>
            <pc:docMk/>
            <pc:sldMk cId="945744879" sldId="294"/>
            <ac:spMk id="3" creationId="{00000000-0000-0000-0000-000000000000}"/>
          </ac:spMkLst>
        </pc:spChg>
        <pc:spChg chg="mod">
          <ac:chgData name="Amit Panesar" userId="2ace35e5-3849-48d1-ac16-5b752e3df2ab" providerId="ADAL" clId="{E937EDA6-1F30-4147-8CBE-98906C5A1466}" dt="2021-09-03T11:51:33.988" v="31" actId="1076"/>
          <ac:spMkLst>
            <pc:docMk/>
            <pc:sldMk cId="945744879" sldId="294"/>
            <ac:spMk id="7" creationId="{00000000-0000-0000-0000-000000000000}"/>
          </ac:spMkLst>
        </pc:spChg>
        <pc:spChg chg="del">
          <ac:chgData name="Amit Panesar" userId="2ace35e5-3849-48d1-ac16-5b752e3df2ab" providerId="ADAL" clId="{E937EDA6-1F30-4147-8CBE-98906C5A1466}" dt="2021-09-03T11:50:30.290" v="2" actId="478"/>
          <ac:spMkLst>
            <pc:docMk/>
            <pc:sldMk cId="945744879" sldId="294"/>
            <ac:spMk id="8" creationId="{00000000-0000-0000-0000-000000000000}"/>
          </ac:spMkLst>
        </pc:spChg>
        <pc:spChg chg="del">
          <ac:chgData name="Amit Panesar" userId="2ace35e5-3849-48d1-ac16-5b752e3df2ab" providerId="ADAL" clId="{E937EDA6-1F30-4147-8CBE-98906C5A1466}" dt="2021-09-03T11:50:33.467" v="3" actId="478"/>
          <ac:spMkLst>
            <pc:docMk/>
            <pc:sldMk cId="945744879" sldId="294"/>
            <ac:spMk id="12" creationId="{00000000-0000-0000-0000-000000000000}"/>
          </ac:spMkLst>
        </pc:spChg>
        <pc:spChg chg="del">
          <ac:chgData name="Amit Panesar" userId="2ace35e5-3849-48d1-ac16-5b752e3df2ab" providerId="ADAL" clId="{E937EDA6-1F30-4147-8CBE-98906C5A1466}" dt="2021-09-03T11:50:37.411" v="5" actId="478"/>
          <ac:spMkLst>
            <pc:docMk/>
            <pc:sldMk cId="945744879" sldId="294"/>
            <ac:spMk id="13" creationId="{00000000-0000-0000-0000-000000000000}"/>
          </ac:spMkLst>
        </pc:spChg>
        <pc:picChg chg="mod">
          <ac:chgData name="Amit Panesar" userId="2ace35e5-3849-48d1-ac16-5b752e3df2ab" providerId="ADAL" clId="{E937EDA6-1F30-4147-8CBE-98906C5A1466}" dt="2021-09-03T11:51:22.014" v="27" actId="1076"/>
          <ac:picMkLst>
            <pc:docMk/>
            <pc:sldMk cId="945744879" sldId="294"/>
            <ac:picMk id="5" creationId="{00000000-0000-0000-0000-000000000000}"/>
          </ac:picMkLst>
        </pc:picChg>
        <pc:picChg chg="del">
          <ac:chgData name="Amit Panesar" userId="2ace35e5-3849-48d1-ac16-5b752e3df2ab" providerId="ADAL" clId="{E937EDA6-1F30-4147-8CBE-98906C5A1466}" dt="2021-09-03T11:50:35.274" v="4" actId="478"/>
          <ac:picMkLst>
            <pc:docMk/>
            <pc:sldMk cId="945744879" sldId="294"/>
            <ac:picMk id="11" creationId="{00000000-0000-0000-0000-000000000000}"/>
          </ac:picMkLst>
        </pc:picChg>
      </pc:sldChg>
      <pc:sldChg chg="modSp mod ord">
        <pc:chgData name="Amit Panesar" userId="2ace35e5-3849-48d1-ac16-5b752e3df2ab" providerId="ADAL" clId="{E937EDA6-1F30-4147-8CBE-98906C5A1466}" dt="2021-09-06T10:25:12.304" v="69" actId="1076"/>
        <pc:sldMkLst>
          <pc:docMk/>
          <pc:sldMk cId="2086875189" sldId="295"/>
        </pc:sldMkLst>
        <pc:spChg chg="mod">
          <ac:chgData name="Amit Panesar" userId="2ace35e5-3849-48d1-ac16-5b752e3df2ab" providerId="ADAL" clId="{E937EDA6-1F30-4147-8CBE-98906C5A1466}" dt="2021-09-06T10:25:09.350" v="68" actId="1076"/>
          <ac:spMkLst>
            <pc:docMk/>
            <pc:sldMk cId="2086875189" sldId="295"/>
            <ac:spMk id="22" creationId="{B6A60C27-AB3F-4837-AE9A-7952D91725F8}"/>
          </ac:spMkLst>
        </pc:spChg>
        <pc:picChg chg="mod">
          <ac:chgData name="Amit Panesar" userId="2ace35e5-3849-48d1-ac16-5b752e3df2ab" providerId="ADAL" clId="{E937EDA6-1F30-4147-8CBE-98906C5A1466}" dt="2021-09-06T10:25:12.304" v="69" actId="1076"/>
          <ac:picMkLst>
            <pc:docMk/>
            <pc:sldMk cId="2086875189" sldId="295"/>
            <ac:picMk id="17" creationId="{3C6FEFF2-F192-4DB8-89BB-C0B6990E924C}"/>
          </ac:picMkLst>
        </pc:picChg>
      </pc:sldChg>
      <pc:sldChg chg="del">
        <pc:chgData name="Amit Panesar" userId="2ace35e5-3849-48d1-ac16-5b752e3df2ab" providerId="ADAL" clId="{E937EDA6-1F30-4147-8CBE-98906C5A1466}" dt="2021-09-03T11:50:20.538" v="0" actId="47"/>
        <pc:sldMkLst>
          <pc:docMk/>
          <pc:sldMk cId="2498403997" sldId="310"/>
        </pc:sldMkLst>
      </pc:sldChg>
      <pc:sldChg chg="addSp delSp modSp mod">
        <pc:chgData name="Amit Panesar" userId="2ace35e5-3849-48d1-ac16-5b752e3df2ab" providerId="ADAL" clId="{E937EDA6-1F30-4147-8CBE-98906C5A1466}" dt="2021-09-06T10:32:09.413" v="78" actId="1076"/>
        <pc:sldMkLst>
          <pc:docMk/>
          <pc:sldMk cId="1790534959" sldId="315"/>
        </pc:sldMkLst>
        <pc:spChg chg="mod">
          <ac:chgData name="Amit Panesar" userId="2ace35e5-3849-48d1-ac16-5b752e3df2ab" providerId="ADAL" clId="{E937EDA6-1F30-4147-8CBE-98906C5A1466}" dt="2021-09-06T10:32:09.413" v="78" actId="1076"/>
          <ac:spMkLst>
            <pc:docMk/>
            <pc:sldMk cId="1790534959" sldId="315"/>
            <ac:spMk id="5" creationId="{00000000-0000-0000-0000-000000000000}"/>
          </ac:spMkLst>
        </pc:spChg>
        <pc:spChg chg="mod">
          <ac:chgData name="Amit Panesar" userId="2ace35e5-3849-48d1-ac16-5b752e3df2ab" providerId="ADAL" clId="{E937EDA6-1F30-4147-8CBE-98906C5A1466}" dt="2021-09-06T10:32:09.413" v="78" actId="1076"/>
          <ac:spMkLst>
            <pc:docMk/>
            <pc:sldMk cId="1790534959" sldId="315"/>
            <ac:spMk id="8" creationId="{00000000-0000-0000-0000-000000000000}"/>
          </ac:spMkLst>
        </pc:spChg>
        <pc:spChg chg="add mod">
          <ac:chgData name="Amit Panesar" userId="2ace35e5-3849-48d1-ac16-5b752e3df2ab" providerId="ADAL" clId="{E937EDA6-1F30-4147-8CBE-98906C5A1466}" dt="2021-09-03T11:53:48.943" v="39"/>
          <ac:spMkLst>
            <pc:docMk/>
            <pc:sldMk cId="1790534959" sldId="315"/>
            <ac:spMk id="9" creationId="{FF6168DB-0921-48C2-92E5-DEAD1E646248}"/>
          </ac:spMkLst>
        </pc:spChg>
        <pc:spChg chg="mod">
          <ac:chgData name="Amit Panesar" userId="2ace35e5-3849-48d1-ac16-5b752e3df2ab" providerId="ADAL" clId="{E937EDA6-1F30-4147-8CBE-98906C5A1466}" dt="2021-09-06T10:32:09.413" v="78" actId="1076"/>
          <ac:spMkLst>
            <pc:docMk/>
            <pc:sldMk cId="1790534959" sldId="315"/>
            <ac:spMk id="10" creationId="{00000000-0000-0000-0000-000000000000}"/>
          </ac:spMkLst>
        </pc:spChg>
        <pc:spChg chg="mod">
          <ac:chgData name="Amit Panesar" userId="2ace35e5-3849-48d1-ac16-5b752e3df2ab" providerId="ADAL" clId="{E937EDA6-1F30-4147-8CBE-98906C5A1466}" dt="2021-09-06T10:32:09.413" v="78" actId="1076"/>
          <ac:spMkLst>
            <pc:docMk/>
            <pc:sldMk cId="1790534959" sldId="315"/>
            <ac:spMk id="11" creationId="{00000000-0000-0000-0000-000000000000}"/>
          </ac:spMkLst>
        </pc:spChg>
        <pc:spChg chg="add mod">
          <ac:chgData name="Amit Panesar" userId="2ace35e5-3849-48d1-ac16-5b752e3df2ab" providerId="ADAL" clId="{E937EDA6-1F30-4147-8CBE-98906C5A1466}" dt="2021-09-06T10:31:48.143" v="76"/>
          <ac:spMkLst>
            <pc:docMk/>
            <pc:sldMk cId="1790534959" sldId="315"/>
            <ac:spMk id="12" creationId="{2294D352-F0C8-4278-B22E-4F9B712254A3}"/>
          </ac:spMkLst>
        </pc:spChg>
        <pc:spChg chg="del">
          <ac:chgData name="Amit Panesar" userId="2ace35e5-3849-48d1-ac16-5b752e3df2ab" providerId="ADAL" clId="{E937EDA6-1F30-4147-8CBE-98906C5A1466}" dt="2021-09-03T11:53:48.125" v="38" actId="478"/>
          <ac:spMkLst>
            <pc:docMk/>
            <pc:sldMk cId="1790534959" sldId="315"/>
            <ac:spMk id="12" creationId="{25238449-0CDA-4152-B54C-A2CFF81CF3CB}"/>
          </ac:spMkLst>
        </pc:spChg>
        <pc:spChg chg="del mod">
          <ac:chgData name="Amit Panesar" userId="2ace35e5-3849-48d1-ac16-5b752e3df2ab" providerId="ADAL" clId="{E937EDA6-1F30-4147-8CBE-98906C5A1466}" dt="2021-09-06T10:31:53.213" v="77" actId="478"/>
          <ac:spMkLst>
            <pc:docMk/>
            <pc:sldMk cId="1790534959" sldId="315"/>
            <ac:spMk id="13" creationId="{917A16D0-C340-4F82-B631-00B15947C13C}"/>
          </ac:spMkLst>
        </pc:spChg>
        <pc:graphicFrameChg chg="mod">
          <ac:chgData name="Amit Panesar" userId="2ace35e5-3849-48d1-ac16-5b752e3df2ab" providerId="ADAL" clId="{E937EDA6-1F30-4147-8CBE-98906C5A1466}" dt="2021-09-06T10:32:09.413" v="78" actId="1076"/>
          <ac:graphicFrameMkLst>
            <pc:docMk/>
            <pc:sldMk cId="1790534959" sldId="315"/>
            <ac:graphicFrameMk id="6" creationId="{00000000-0000-0000-0000-000000000000}"/>
          </ac:graphicFrameMkLst>
        </pc:graphicFrameChg>
      </pc:sldChg>
      <pc:sldChg chg="modSp mod">
        <pc:chgData name="Amit Panesar" userId="2ace35e5-3849-48d1-ac16-5b752e3df2ab" providerId="ADAL" clId="{E937EDA6-1F30-4147-8CBE-98906C5A1466}" dt="2021-09-03T11:54:49.965" v="52" actId="1076"/>
        <pc:sldMkLst>
          <pc:docMk/>
          <pc:sldMk cId="3633044872" sldId="316"/>
        </pc:sldMkLst>
        <pc:spChg chg="mod">
          <ac:chgData name="Amit Panesar" userId="2ace35e5-3849-48d1-ac16-5b752e3df2ab" providerId="ADAL" clId="{E937EDA6-1F30-4147-8CBE-98906C5A1466}" dt="2021-09-03T11:54:49.965" v="52" actId="1076"/>
          <ac:spMkLst>
            <pc:docMk/>
            <pc:sldMk cId="3633044872" sldId="316"/>
            <ac:spMk id="3" creationId="{00000000-0000-0000-0000-000000000000}"/>
          </ac:spMkLst>
        </pc:spChg>
      </pc:sldChg>
      <pc:sldChg chg="add del">
        <pc:chgData name="Amit Panesar" userId="2ace35e5-3849-48d1-ac16-5b752e3df2ab" providerId="ADAL" clId="{E937EDA6-1F30-4147-8CBE-98906C5A1466}" dt="2021-09-06T10:38:12.030" v="88" actId="47"/>
        <pc:sldMkLst>
          <pc:docMk/>
          <pc:sldMk cId="436286604" sldId="319"/>
        </pc:sldMkLst>
      </pc:sldChg>
      <pc:sldChg chg="modAnim">
        <pc:chgData name="Amit Panesar" userId="2ace35e5-3849-48d1-ac16-5b752e3df2ab" providerId="ADAL" clId="{E937EDA6-1F30-4147-8CBE-98906C5A1466}" dt="2021-09-03T11:52:26.215" v="35"/>
        <pc:sldMkLst>
          <pc:docMk/>
          <pc:sldMk cId="664630750" sldId="322"/>
        </pc:sldMkLst>
      </pc:sldChg>
      <pc:sldChg chg="modSp">
        <pc:chgData name="Amit Panesar" userId="2ace35e5-3849-48d1-ac16-5b752e3df2ab" providerId="ADAL" clId="{E937EDA6-1F30-4147-8CBE-98906C5A1466}" dt="2021-09-03T11:58:00.629" v="56" actId="1076"/>
        <pc:sldMkLst>
          <pc:docMk/>
          <pc:sldMk cId="4121272099" sldId="324"/>
        </pc:sldMkLst>
        <pc:spChg chg="mod">
          <ac:chgData name="Amit Panesar" userId="2ace35e5-3849-48d1-ac16-5b752e3df2ab" providerId="ADAL" clId="{E937EDA6-1F30-4147-8CBE-98906C5A1466}" dt="2021-09-03T11:58:00.629" v="56" actId="1076"/>
          <ac:spMkLst>
            <pc:docMk/>
            <pc:sldMk cId="4121272099" sldId="324"/>
            <ac:spMk id="9" creationId="{3F377A9C-84AC-41CB-B8B2-4B1056AA6037}"/>
          </ac:spMkLst>
        </pc:spChg>
        <pc:spChg chg="mod">
          <ac:chgData name="Amit Panesar" userId="2ace35e5-3849-48d1-ac16-5b752e3df2ab" providerId="ADAL" clId="{E937EDA6-1F30-4147-8CBE-98906C5A1466}" dt="2021-09-03T11:58:00.629" v="56" actId="1076"/>
          <ac:spMkLst>
            <pc:docMk/>
            <pc:sldMk cId="4121272099" sldId="324"/>
            <ac:spMk id="10" creationId="{637B67DB-04C0-4A9B-8E2D-6CB9A0475AC6}"/>
          </ac:spMkLst>
        </pc:spChg>
        <pc:spChg chg="mod">
          <ac:chgData name="Amit Panesar" userId="2ace35e5-3849-48d1-ac16-5b752e3df2ab" providerId="ADAL" clId="{E937EDA6-1F30-4147-8CBE-98906C5A1466}" dt="2021-09-03T11:58:00.629" v="56" actId="1076"/>
          <ac:spMkLst>
            <pc:docMk/>
            <pc:sldMk cId="4121272099" sldId="324"/>
            <ac:spMk id="11" creationId="{1A2E1BA0-1017-4978-8A59-716E365A72ED}"/>
          </ac:spMkLst>
        </pc:spChg>
        <pc:picChg chg="mod">
          <ac:chgData name="Amit Panesar" userId="2ace35e5-3849-48d1-ac16-5b752e3df2ab" providerId="ADAL" clId="{E937EDA6-1F30-4147-8CBE-98906C5A1466}" dt="2021-09-03T11:58:00.629" v="56" actId="1076"/>
          <ac:picMkLst>
            <pc:docMk/>
            <pc:sldMk cId="4121272099" sldId="324"/>
            <ac:picMk id="3" creationId="{2E58A3F6-61BC-4730-AF3D-DCACE09E8577}"/>
          </ac:picMkLst>
        </pc:picChg>
        <pc:picChg chg="mod">
          <ac:chgData name="Amit Panesar" userId="2ace35e5-3849-48d1-ac16-5b752e3df2ab" providerId="ADAL" clId="{E937EDA6-1F30-4147-8CBE-98906C5A1466}" dt="2021-09-03T11:58:00.629" v="56" actId="1076"/>
          <ac:picMkLst>
            <pc:docMk/>
            <pc:sldMk cId="4121272099" sldId="324"/>
            <ac:picMk id="8" creationId="{9777D2FC-5114-48E4-81E5-65DF16C51FA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8F1698-7284-4843-8259-DBF885734309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B6EE0-4AF1-4EEE-A466-0D273E20B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705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7D53E2-6910-4DE3-A1DC-C5DF785AE4A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831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06/09/2021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1583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to:</a:t>
            </a:r>
            <a:endParaRPr lang="en-US" sz="2000" b="1" u="sng" dirty="0">
              <a:latin typeface="+mj-lt"/>
            </a:endParaRPr>
          </a:p>
          <a:p>
            <a:pPr algn="l"/>
            <a:r>
              <a:rPr lang="en-US" sz="2000" dirty="0"/>
              <a:t>- Draw and interpret scatter diagrams and recognise positive and negative correlation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120870" cy="196330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3771900"/>
            <a:ext cx="11263745" cy="253365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0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SCATTER DIAGRAMS</a:t>
            </a:r>
          </a:p>
        </p:txBody>
      </p:sp>
      <p:sp>
        <p:nvSpPr>
          <p:cNvPr id="8" name="Text Box 107">
            <a:extLst>
              <a:ext uri="{FF2B5EF4-FFF2-40B4-BE49-F238E27FC236}">
                <a16:creationId xmlns:a16="http://schemas.microsoft.com/office/drawing/2014/main" id="{410C629E-7DC0-4F7C-BDA3-9DAADF6EE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437" y="4069229"/>
            <a:ext cx="6659908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>
              <a:buAutoNum type="arabicPeriod"/>
            </a:pPr>
            <a:r>
              <a:rPr lang="en-GB" altLang="en-US" sz="2000" dirty="0">
                <a:latin typeface="+mn-lt"/>
              </a:rPr>
              <a:t>In a game, two fair spinners are spun and a score is found by adding the numbers obtained together.</a:t>
            </a:r>
          </a:p>
          <a:p>
            <a:pPr marL="457200" indent="-457200">
              <a:buAutoNum type="arabicPeriod"/>
            </a:pPr>
            <a:endParaRPr lang="en-GB" altLang="en-US" sz="2000" dirty="0">
              <a:latin typeface="+mn-lt"/>
            </a:endParaRPr>
          </a:p>
          <a:p>
            <a:pPr>
              <a:buFontTx/>
              <a:buAutoNum type="alphaLcParenR"/>
            </a:pPr>
            <a:r>
              <a:rPr lang="en-GB" altLang="en-US" sz="2000" dirty="0">
                <a:latin typeface="+mn-lt"/>
              </a:rPr>
              <a:t>Show the possible outcomes in a table</a:t>
            </a:r>
          </a:p>
          <a:p>
            <a:pPr>
              <a:buFontTx/>
              <a:buAutoNum type="alphaLcParenR"/>
            </a:pPr>
            <a:r>
              <a:rPr lang="en-GB" altLang="en-US" sz="2000" dirty="0">
                <a:latin typeface="+mn-lt"/>
              </a:rPr>
              <a:t>Use your table to find the probability of getting a score of 7</a:t>
            </a:r>
          </a:p>
          <a:p>
            <a:pPr>
              <a:buFontTx/>
              <a:buAutoNum type="alphaLcParenR"/>
            </a:pPr>
            <a:r>
              <a:rPr lang="en-GB" altLang="en-US" sz="2000" dirty="0">
                <a:latin typeface="+mn-lt"/>
              </a:rPr>
              <a:t>Find the probability of getting a score of 4 or less</a:t>
            </a:r>
            <a:endParaRPr lang="en-US" altLang="en-US" sz="2000" dirty="0">
              <a:latin typeface="+mn-lt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6597A5C-9D1D-45D3-82FE-7CB4800B95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5498" y="3963288"/>
            <a:ext cx="1415545" cy="1215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3924417-A2F9-4EBA-954A-FD36C559AD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6018" y="3991211"/>
            <a:ext cx="1415545" cy="1215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0F06671-3D2F-48BF-81C4-002FCA34E403}"/>
              </a:ext>
            </a:extLst>
          </p:cNvPr>
          <p:cNvSpPr txBox="1"/>
          <p:nvPr/>
        </p:nvSpPr>
        <p:spPr>
          <a:xfrm>
            <a:off x="7380345" y="5551055"/>
            <a:ext cx="400202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pPr algn="r"/>
            <a:r>
              <a:rPr lang="en-GB" sz="2000" dirty="0"/>
              <a:t>(4 marks)</a:t>
            </a:r>
          </a:p>
        </p:txBody>
      </p:sp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89887" y="3882071"/>
            <a:ext cx="21696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2) Describe the type of correlation shown.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33997" y="3324867"/>
            <a:ext cx="5296328" cy="297305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306008" y="1192828"/>
            <a:ext cx="10562018" cy="1597489"/>
          </a:xfrm>
          <a:prstGeom prst="roundRect">
            <a:avLst>
              <a:gd name="adj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5932496" y="3267075"/>
            <a:ext cx="5699058" cy="334049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6409829" y="2863202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Predict information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7344" y="772631"/>
            <a:ext cx="4922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Represent information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07344" y="2863202"/>
            <a:ext cx="4135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Correlation 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EB979E-F0C3-4266-A841-34005C081EF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315" r="6346" b="7073"/>
          <a:stretch/>
        </p:blipFill>
        <p:spPr>
          <a:xfrm>
            <a:off x="560446" y="3488033"/>
            <a:ext cx="2829441" cy="259733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346AC07-74B5-49C8-B333-EE361CCBC156}"/>
              </a:ext>
            </a:extLst>
          </p:cNvPr>
          <p:cNvSpPr txBox="1"/>
          <p:nvPr/>
        </p:nvSpPr>
        <p:spPr>
          <a:xfrm>
            <a:off x="9681204" y="3882071"/>
            <a:ext cx="19826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3) What would be the approximate weight of a person 175cm tall?</a:t>
            </a:r>
          </a:p>
        </p:txBody>
      </p:sp>
      <p:pic>
        <p:nvPicPr>
          <p:cNvPr id="1028" name="Picture 4" descr="Scatter Graphs Worksheets | Questions and Revision | MME">
            <a:extLst>
              <a:ext uri="{FF2B5EF4-FFF2-40B4-BE49-F238E27FC236}">
                <a16:creationId xmlns:a16="http://schemas.microsoft.com/office/drawing/2014/main" id="{DCC6669F-1815-4661-89C2-62436CD279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19" r="4050" b="3011"/>
          <a:stretch/>
        </p:blipFill>
        <p:spPr bwMode="auto">
          <a:xfrm>
            <a:off x="6182883" y="3409913"/>
            <a:ext cx="3498321" cy="3085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C6FEFF2-F192-4DB8-89BB-C0B6990E924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8976" t="44285" r="17570"/>
          <a:stretch/>
        </p:blipFill>
        <p:spPr>
          <a:xfrm>
            <a:off x="560446" y="1578714"/>
            <a:ext cx="5734050" cy="918622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B6A60C27-AB3F-4837-AE9A-7952D91725F8}"/>
              </a:ext>
            </a:extLst>
          </p:cNvPr>
          <p:cNvSpPr txBox="1"/>
          <p:nvPr/>
        </p:nvSpPr>
        <p:spPr>
          <a:xfrm>
            <a:off x="547048" y="1219169"/>
            <a:ext cx="10166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temperature of a cup of tea is recorded over time. Display the results shown as a scatter diagram.</a:t>
            </a:r>
          </a:p>
        </p:txBody>
      </p:sp>
    </p:spTree>
    <p:extLst>
      <p:ext uri="{BB962C8B-B14F-4D97-AF65-F5344CB8AC3E}">
        <p14:creationId xmlns:p14="http://schemas.microsoft.com/office/powerpoint/2010/main" val="208687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2141" y="63976"/>
            <a:ext cx="5927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u="sng" dirty="0">
                <a:latin typeface="+mj-lt"/>
              </a:rPr>
              <a:t>Representing Information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4255" y="997527"/>
            <a:ext cx="7056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>
              <a:latin typeface="+mj-lt"/>
            </a:endParaRP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0529" y="1244035"/>
            <a:ext cx="2401456" cy="31432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38548" y="1244035"/>
            <a:ext cx="78601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The table on the right shows the age and value of 8 cars. </a:t>
            </a:r>
          </a:p>
          <a:p>
            <a:r>
              <a:rPr lang="en-GB" sz="2400" dirty="0"/>
              <a:t>Draw a scatter diagram for this data.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44291" y="2382982"/>
            <a:ext cx="3574473" cy="4008582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C53C256D-3911-4ECA-9695-001DD90B9225}"/>
              </a:ext>
            </a:extLst>
          </p:cNvPr>
          <p:cNvSpPr/>
          <p:nvPr/>
        </p:nvSpPr>
        <p:spPr>
          <a:xfrm>
            <a:off x="366712" y="833417"/>
            <a:ext cx="11458575" cy="57537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744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952500" y="1202696"/>
            <a:ext cx="10153650" cy="476249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1797BD-0633-4603-ADF7-A9E0F0E94E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575" y="2504957"/>
            <a:ext cx="9715500" cy="10956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9ADA26A-CD39-42C7-8E41-E74E78510867}"/>
              </a:ext>
            </a:extLst>
          </p:cNvPr>
          <p:cNvSpPr txBox="1"/>
          <p:nvPr/>
        </p:nvSpPr>
        <p:spPr>
          <a:xfrm>
            <a:off x="1381125" y="1420319"/>
            <a:ext cx="85534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The table below shows the amount of time a group of students spent revising for an exam and the score they achieved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5B60F0-F0F6-46AE-84E9-9FEE9134572F}"/>
              </a:ext>
            </a:extLst>
          </p:cNvPr>
          <p:cNvSpPr txBox="1"/>
          <p:nvPr/>
        </p:nvSpPr>
        <p:spPr>
          <a:xfrm>
            <a:off x="1381125" y="3977378"/>
            <a:ext cx="59245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Draw a scatter diagram to represent the data.</a:t>
            </a:r>
          </a:p>
          <a:p>
            <a:endParaRPr lang="en-GB" sz="20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245EA5B-8E29-4A5B-B588-1E7E4E774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22810" y="139154"/>
            <a:ext cx="69463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u="sng" dirty="0">
                <a:latin typeface="+mj-lt"/>
              </a:rPr>
              <a:t>Scatter Diagrams - Correlation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 rotWithShape="1"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1645"/>
          <a:stretch/>
        </p:blipFill>
        <p:spPr>
          <a:xfrm>
            <a:off x="1033535" y="1149537"/>
            <a:ext cx="4927315" cy="470833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40B92C2-ACC3-4CEF-A874-28A4710053C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309" r="703" b="1031"/>
          <a:stretch/>
        </p:blipFill>
        <p:spPr>
          <a:xfrm>
            <a:off x="6097768" y="1149537"/>
            <a:ext cx="5001491" cy="4734332"/>
          </a:xfrm>
          <a:prstGeom prst="rect">
            <a:avLst/>
          </a:prstGeom>
        </p:spPr>
      </p:pic>
      <p:sp>
        <p:nvSpPr>
          <p:cNvPr id="6" name="Rounded Rectangle 7">
            <a:extLst>
              <a:ext uri="{FF2B5EF4-FFF2-40B4-BE49-F238E27FC236}">
                <a16:creationId xmlns:a16="http://schemas.microsoft.com/office/drawing/2014/main" id="{1ABB13DB-1AAA-49B2-AE43-C0CCAC70F70D}"/>
              </a:ext>
            </a:extLst>
          </p:cNvPr>
          <p:cNvSpPr/>
          <p:nvPr/>
        </p:nvSpPr>
        <p:spPr>
          <a:xfrm>
            <a:off x="602710" y="998518"/>
            <a:ext cx="10986582" cy="503080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63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11">
            <a:extLst>
              <a:ext uri="{FF2B5EF4-FFF2-40B4-BE49-F238E27FC236}">
                <a16:creationId xmlns:a16="http://schemas.microsoft.com/office/drawing/2014/main" id="{C33EE957-C68D-4824-B0A5-06A158EF8768}"/>
              </a:ext>
            </a:extLst>
          </p:cNvPr>
          <p:cNvSpPr/>
          <p:nvPr/>
        </p:nvSpPr>
        <p:spPr>
          <a:xfrm>
            <a:off x="1019175" y="1316393"/>
            <a:ext cx="10153650" cy="418905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413A9D-B6BC-4840-A0E4-A766537EE2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3770" y="2634533"/>
            <a:ext cx="9243183" cy="24574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8CB95BF-F600-48A1-93C7-1F2F29CB1659}"/>
              </a:ext>
            </a:extLst>
          </p:cNvPr>
          <p:cNvSpPr txBox="1"/>
          <p:nvPr/>
        </p:nvSpPr>
        <p:spPr>
          <a:xfrm>
            <a:off x="1303770" y="1597380"/>
            <a:ext cx="91165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For each of the diagrams below, state whether or not there is correlation, </a:t>
            </a:r>
          </a:p>
          <a:p>
            <a:r>
              <a:rPr lang="en-GB" sz="2000" dirty="0"/>
              <a:t>the strength and the type.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D36F4CA-27A4-475D-AEA2-8BD8A2639864}"/>
              </a:ext>
            </a:extLst>
          </p:cNvPr>
          <p:cNvSpPr txBox="1">
            <a:spLocks/>
          </p:cNvSpPr>
          <p:nvPr/>
        </p:nvSpPr>
        <p:spPr>
          <a:xfrm>
            <a:off x="2329440" y="173393"/>
            <a:ext cx="61722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Your turn…</a:t>
            </a:r>
          </a:p>
        </p:txBody>
      </p:sp>
    </p:spTree>
    <p:extLst>
      <p:ext uri="{BB962C8B-B14F-4D97-AF65-F5344CB8AC3E}">
        <p14:creationId xmlns:p14="http://schemas.microsoft.com/office/powerpoint/2010/main" val="1164859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89158" y="1381360"/>
            <a:ext cx="100503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Plot the scatter diagram using the table below for test marks achieved by 10 students completing two maths papers.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629670"/>
              </p:ext>
            </p:extLst>
          </p:nvPr>
        </p:nvGraphicFramePr>
        <p:xfrm>
          <a:off x="1073149" y="2326783"/>
          <a:ext cx="886691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189">
                  <a:extLst>
                    <a:ext uri="{9D8B030D-6E8A-4147-A177-3AD203B41FA5}">
                      <a16:colId xmlns:a16="http://schemas.microsoft.com/office/drawing/2014/main" val="2230553185"/>
                    </a:ext>
                  </a:extLst>
                </a:gridCol>
                <a:gridCol w="524793">
                  <a:extLst>
                    <a:ext uri="{9D8B030D-6E8A-4147-A177-3AD203B41FA5}">
                      <a16:colId xmlns:a16="http://schemas.microsoft.com/office/drawing/2014/main" val="732335517"/>
                    </a:ext>
                  </a:extLst>
                </a:gridCol>
                <a:gridCol w="543266">
                  <a:extLst>
                    <a:ext uri="{9D8B030D-6E8A-4147-A177-3AD203B41FA5}">
                      <a16:colId xmlns:a16="http://schemas.microsoft.com/office/drawing/2014/main" val="887905948"/>
                    </a:ext>
                  </a:extLst>
                </a:gridCol>
                <a:gridCol w="806083">
                  <a:extLst>
                    <a:ext uri="{9D8B030D-6E8A-4147-A177-3AD203B41FA5}">
                      <a16:colId xmlns:a16="http://schemas.microsoft.com/office/drawing/2014/main" val="3834525074"/>
                    </a:ext>
                  </a:extLst>
                </a:gridCol>
                <a:gridCol w="806083">
                  <a:extLst>
                    <a:ext uri="{9D8B030D-6E8A-4147-A177-3AD203B41FA5}">
                      <a16:colId xmlns:a16="http://schemas.microsoft.com/office/drawing/2014/main" val="1857496817"/>
                    </a:ext>
                  </a:extLst>
                </a:gridCol>
                <a:gridCol w="806083">
                  <a:extLst>
                    <a:ext uri="{9D8B030D-6E8A-4147-A177-3AD203B41FA5}">
                      <a16:colId xmlns:a16="http://schemas.microsoft.com/office/drawing/2014/main" val="3838990492"/>
                    </a:ext>
                  </a:extLst>
                </a:gridCol>
                <a:gridCol w="806083">
                  <a:extLst>
                    <a:ext uri="{9D8B030D-6E8A-4147-A177-3AD203B41FA5}">
                      <a16:colId xmlns:a16="http://schemas.microsoft.com/office/drawing/2014/main" val="1781177174"/>
                    </a:ext>
                  </a:extLst>
                </a:gridCol>
                <a:gridCol w="806083">
                  <a:extLst>
                    <a:ext uri="{9D8B030D-6E8A-4147-A177-3AD203B41FA5}">
                      <a16:colId xmlns:a16="http://schemas.microsoft.com/office/drawing/2014/main" val="4255976386"/>
                    </a:ext>
                  </a:extLst>
                </a:gridCol>
                <a:gridCol w="806083">
                  <a:extLst>
                    <a:ext uri="{9D8B030D-6E8A-4147-A177-3AD203B41FA5}">
                      <a16:colId xmlns:a16="http://schemas.microsoft.com/office/drawing/2014/main" val="2857847441"/>
                    </a:ext>
                  </a:extLst>
                </a:gridCol>
                <a:gridCol w="806083">
                  <a:extLst>
                    <a:ext uri="{9D8B030D-6E8A-4147-A177-3AD203B41FA5}">
                      <a16:colId xmlns:a16="http://schemas.microsoft.com/office/drawing/2014/main" val="2646465137"/>
                    </a:ext>
                  </a:extLst>
                </a:gridCol>
                <a:gridCol w="806083">
                  <a:extLst>
                    <a:ext uri="{9D8B030D-6E8A-4147-A177-3AD203B41FA5}">
                      <a16:colId xmlns:a16="http://schemas.microsoft.com/office/drawing/2014/main" val="27899088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+mj-lt"/>
                        </a:rPr>
                        <a:t>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7388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+mj-lt"/>
                        </a:rPr>
                        <a:t>Algebra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+mj-lt"/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0383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89157" y="3435997"/>
            <a:ext cx="9174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a) Draw a scatter diagram for the information above.       (2 marks)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89157" y="4264517"/>
            <a:ext cx="9821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b) Does the diagram show any correlation, if so what type is it?     (1 mark)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89157" y="5203235"/>
            <a:ext cx="6834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c) Draw a line of best fit onto the diagram.     (1 mark)</a:t>
            </a: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FF6168DB-0921-48C2-92E5-DEAD1E646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6296" y="131543"/>
            <a:ext cx="677198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4400" u="sng" dirty="0">
                <a:latin typeface="+mj-lt"/>
              </a:rPr>
              <a:t>Interpreting Scatter Diagrams</a:t>
            </a:r>
          </a:p>
        </p:txBody>
      </p:sp>
      <p:sp>
        <p:nvSpPr>
          <p:cNvPr id="12" name="Rounded Rectangle 7">
            <a:extLst>
              <a:ext uri="{FF2B5EF4-FFF2-40B4-BE49-F238E27FC236}">
                <a16:creationId xmlns:a16="http://schemas.microsoft.com/office/drawing/2014/main" id="{2294D352-F0C8-4278-B22E-4F9B712254A3}"/>
              </a:ext>
            </a:extLst>
          </p:cNvPr>
          <p:cNvSpPr/>
          <p:nvPr/>
        </p:nvSpPr>
        <p:spPr>
          <a:xfrm>
            <a:off x="602709" y="1042416"/>
            <a:ext cx="10986582" cy="52140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534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888" y="1614968"/>
            <a:ext cx="9225608" cy="15306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1888" y="1085560"/>
            <a:ext cx="9711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The table below shows some information about 10 flats available to rent.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1888" y="3206281"/>
            <a:ext cx="98862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arenR"/>
            </a:pPr>
            <a:r>
              <a:rPr lang="en-GB" sz="2400" dirty="0"/>
              <a:t>Draw a scatter diagram for this information.         (2 marks)</a:t>
            </a:r>
          </a:p>
          <a:p>
            <a:pPr marL="457200" indent="-457200">
              <a:buAutoNum type="alphaLcParenR"/>
            </a:pPr>
            <a:endParaRPr lang="en-GB" sz="2400" dirty="0"/>
          </a:p>
          <a:p>
            <a:pPr marL="457200" indent="-457200">
              <a:buAutoNum type="alphaLcParenR"/>
            </a:pPr>
            <a:r>
              <a:rPr lang="en-GB" sz="2400" dirty="0"/>
              <a:t>Add a line of best fit to your scatter diagram.        (1 mark)</a:t>
            </a:r>
          </a:p>
          <a:p>
            <a:pPr marL="457200" indent="-457200">
              <a:buAutoNum type="alphaLcParenR"/>
            </a:pPr>
            <a:endParaRPr lang="en-GB" sz="2400" dirty="0"/>
          </a:p>
          <a:p>
            <a:pPr marL="457200" indent="-457200">
              <a:buAutoNum type="alphaLcParenR"/>
            </a:pPr>
            <a:r>
              <a:rPr lang="en-GB" sz="2400" dirty="0"/>
              <a:t>Use your diagram to estimate the monthly rent you might expect to pay for a flat with 6 rooms.            (1 mark)</a:t>
            </a:r>
          </a:p>
        </p:txBody>
      </p:sp>
      <p:sp>
        <p:nvSpPr>
          <p:cNvPr id="11" name="Rounded Rectangle 11">
            <a:extLst>
              <a:ext uri="{FF2B5EF4-FFF2-40B4-BE49-F238E27FC236}">
                <a16:creationId xmlns:a16="http://schemas.microsoft.com/office/drawing/2014/main" id="{B8084C0E-0CED-412D-B349-CA7F4F59D515}"/>
              </a:ext>
            </a:extLst>
          </p:cNvPr>
          <p:cNvSpPr/>
          <p:nvPr/>
        </p:nvSpPr>
        <p:spPr>
          <a:xfrm>
            <a:off x="641927" y="783867"/>
            <a:ext cx="10908146" cy="529026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ED79F4C-20B4-4D26-B30E-A29A2DAE4462}"/>
              </a:ext>
            </a:extLst>
          </p:cNvPr>
          <p:cNvSpPr txBox="1">
            <a:spLocks/>
          </p:cNvSpPr>
          <p:nvPr/>
        </p:nvSpPr>
        <p:spPr>
          <a:xfrm>
            <a:off x="2329440" y="173393"/>
            <a:ext cx="61722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Your turn…</a:t>
            </a:r>
          </a:p>
        </p:txBody>
      </p:sp>
    </p:spTree>
    <p:extLst>
      <p:ext uri="{BB962C8B-B14F-4D97-AF65-F5344CB8AC3E}">
        <p14:creationId xmlns:p14="http://schemas.microsoft.com/office/powerpoint/2010/main" val="3633044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E58A3F6-61BC-4730-AF3D-DCACE09E85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618" y="2171700"/>
            <a:ext cx="10829925" cy="12573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F377A9C-84AC-41CB-B8B2-4B1056AA6037}"/>
              </a:ext>
            </a:extLst>
          </p:cNvPr>
          <p:cNvSpPr txBox="1"/>
          <p:nvPr/>
        </p:nvSpPr>
        <p:spPr>
          <a:xfrm>
            <a:off x="450580" y="1448512"/>
            <a:ext cx="10908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In a test, some runners of differing weights were asked to run 5Km as fast as they can. Their results are shown in the table below: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2E1BA0-1017-4978-8A59-716E365A72ED}"/>
              </a:ext>
            </a:extLst>
          </p:cNvPr>
          <p:cNvSpPr txBox="1"/>
          <p:nvPr/>
        </p:nvSpPr>
        <p:spPr>
          <a:xfrm>
            <a:off x="564881" y="3647153"/>
            <a:ext cx="102108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i="0" dirty="0">
                <a:effectLst/>
              </a:rPr>
              <a:t>a)  Draw a scatter graph to represent the above information.      (3 marks)</a:t>
            </a:r>
          </a:p>
          <a:p>
            <a:pPr algn="l"/>
            <a:endParaRPr lang="en-US" sz="2000" i="0" dirty="0">
              <a:effectLst/>
            </a:endParaRPr>
          </a:p>
          <a:p>
            <a:r>
              <a:rPr lang="en-US" sz="2000" i="0" dirty="0">
                <a:effectLst/>
              </a:rPr>
              <a:t>b)  Describe the correlation between the time taken and the weight of the runner.      </a:t>
            </a:r>
            <a:r>
              <a:rPr lang="en-US" sz="2000" dirty="0"/>
              <a:t> (1 mark)</a:t>
            </a:r>
          </a:p>
          <a:p>
            <a:endParaRPr lang="en-US" sz="2000" i="0" dirty="0">
              <a:effectLst/>
            </a:endParaRPr>
          </a:p>
          <a:p>
            <a:r>
              <a:rPr lang="en-US" sz="2000" i="0" dirty="0">
                <a:effectLst/>
              </a:rPr>
              <a:t>c)  Describe the relationship shown in the scatter graph.</a:t>
            </a:r>
            <a:r>
              <a:rPr lang="en-US" sz="2000" dirty="0"/>
              <a:t>       (1 mark)</a:t>
            </a:r>
            <a:endParaRPr lang="en-US" sz="2000" i="0" dirty="0">
              <a:effectLst/>
            </a:endParaRPr>
          </a:p>
          <a:p>
            <a:pPr algn="r"/>
            <a:endParaRPr lang="en-US" sz="2000" i="0" dirty="0">
              <a:effectLst/>
            </a:endParaRPr>
          </a:p>
          <a:p>
            <a:pPr algn="l"/>
            <a:r>
              <a:rPr lang="en-US" sz="2000" i="0" dirty="0">
                <a:effectLst/>
              </a:rPr>
              <a:t>d)  Why might it not be appropriate to use the scatter graph to best estimate the 5Km time of someone who weighed 40 kilograms?           </a:t>
            </a:r>
            <a:r>
              <a:rPr lang="en-US" sz="2000" dirty="0"/>
              <a:t>(1 mark)</a:t>
            </a:r>
            <a:endParaRPr lang="en-US" sz="2000" i="0" dirty="0">
              <a:effectLst/>
            </a:endParaRPr>
          </a:p>
        </p:txBody>
      </p:sp>
      <p:pic>
        <p:nvPicPr>
          <p:cNvPr id="8" name="Picture 2" descr="Image result for calculator symbols">
            <a:extLst>
              <a:ext uri="{FF2B5EF4-FFF2-40B4-BE49-F238E27FC236}">
                <a16:creationId xmlns:a16="http://schemas.microsoft.com/office/drawing/2014/main" id="{9777D2FC-5114-48E4-81E5-65DF16C51F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450580" y="36906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&quot;Not Allowed&quot; Symbol 9">
            <a:extLst>
              <a:ext uri="{FF2B5EF4-FFF2-40B4-BE49-F238E27FC236}">
                <a16:creationId xmlns:a16="http://schemas.microsoft.com/office/drawing/2014/main" id="{637B67DB-04C0-4A9B-8E2D-6CB9A0475AC6}"/>
              </a:ext>
            </a:extLst>
          </p:cNvPr>
          <p:cNvSpPr/>
          <p:nvPr/>
        </p:nvSpPr>
        <p:spPr>
          <a:xfrm>
            <a:off x="450580" y="369068"/>
            <a:ext cx="998142" cy="972000"/>
          </a:xfrm>
          <a:prstGeom prst="noSmoking">
            <a:avLst>
              <a:gd name="adj" fmla="val 1111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272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781D59-B28E-4E1A-8857-32AC06FB767B}"/>
</file>

<file path=customXml/itemProps3.xml><?xml version="1.0" encoding="utf-8"?>
<ds:datastoreItem xmlns:ds="http://schemas.openxmlformats.org/officeDocument/2006/customXml" ds:itemID="{8DCF44E9-3204-4EF9-AA2B-5AE50A8A10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580a216-88d0-453b-946c-6faddb45788b"/>
    <ds:schemaRef ds:uri="http://purl.org/dc/elements/1.1/"/>
    <ds:schemaRef ds:uri="http://schemas.microsoft.com/office/2006/metadata/properties"/>
    <ds:schemaRef ds:uri="cc5a4335-4904-48fb-a026-7b0b82363d3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2210</TotalTime>
  <Words>488</Words>
  <Application>Microsoft Office PowerPoint</Application>
  <PresentationFormat>Widescreen</PresentationFormat>
  <Paragraphs>72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Times New Roman</vt:lpstr>
      <vt:lpstr>Office Theme</vt:lpstr>
      <vt:lpstr>SCATTER DIAGRAMS</vt:lpstr>
      <vt:lpstr>PowerPoint Presentation</vt:lpstr>
      <vt:lpstr>PowerPoint Presentation</vt:lpstr>
      <vt:lpstr>Your turn…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Amit Panesar</cp:lastModifiedBy>
  <cp:revision>44</cp:revision>
  <dcterms:created xsi:type="dcterms:W3CDTF">2021-04-21T08:57:39Z</dcterms:created>
  <dcterms:modified xsi:type="dcterms:W3CDTF">2021-09-06T10:38:58Z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