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22"/>
  </p:notesMasterIdLst>
  <p:sldIdLst>
    <p:sldId id="274" r:id="rId2"/>
    <p:sldId id="260" r:id="rId3"/>
    <p:sldId id="275" r:id="rId4"/>
    <p:sldId id="280" r:id="rId5"/>
    <p:sldId id="276" r:id="rId6"/>
    <p:sldId id="277" r:id="rId7"/>
    <p:sldId id="291" r:id="rId8"/>
    <p:sldId id="292" r:id="rId9"/>
    <p:sldId id="278" r:id="rId10"/>
    <p:sldId id="281" r:id="rId11"/>
    <p:sldId id="282" r:id="rId12"/>
    <p:sldId id="294" r:id="rId13"/>
    <p:sldId id="286" r:id="rId14"/>
    <p:sldId id="287" r:id="rId15"/>
    <p:sldId id="288" r:id="rId16"/>
    <p:sldId id="289" r:id="rId17"/>
    <p:sldId id="284" r:id="rId18"/>
    <p:sldId id="279" r:id="rId19"/>
    <p:sldId id="290" r:id="rId20"/>
    <p:sldId id="293" r:id="rId2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0D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6C375A-2FC0-49EF-B5B7-FEF66045A463}" v="67" dt="2026-03-16T07:14:44.7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5" autoAdjust="0"/>
    <p:restoredTop sz="94660"/>
  </p:normalViewPr>
  <p:slideViewPr>
    <p:cSldViewPr>
      <p:cViewPr varScale="1">
        <p:scale>
          <a:sx n="53" d="100"/>
          <a:sy n="53" d="100"/>
        </p:scale>
        <p:origin x="393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colm Cooke" userId="629abd82-4003-4907-b151-625ed5717e62" providerId="ADAL" clId="{0FD2458F-067A-4395-BAC5-2FBB7BBA5787}"/>
    <pc:docChg chg="custSel addSld delSld modSld sldOrd">
      <pc:chgData name="Malcolm Cooke" userId="629abd82-4003-4907-b151-625ed5717e62" providerId="ADAL" clId="{0FD2458F-067A-4395-BAC5-2FBB7BBA5787}" dt="2026-03-16T07:14:51.652" v="428" actId="1076"/>
      <pc:docMkLst>
        <pc:docMk/>
      </pc:docMkLst>
      <pc:sldChg chg="addSp modSp">
        <pc:chgData name="Malcolm Cooke" userId="629abd82-4003-4907-b151-625ed5717e62" providerId="ADAL" clId="{0FD2458F-067A-4395-BAC5-2FBB7BBA5787}" dt="2026-03-15T11:29:38.022" v="177" actId="1076"/>
        <pc:sldMkLst>
          <pc:docMk/>
          <pc:sldMk cId="3058375255" sldId="277"/>
        </pc:sldMkLst>
        <pc:picChg chg="add mod">
          <ac:chgData name="Malcolm Cooke" userId="629abd82-4003-4907-b151-625ed5717e62" providerId="ADAL" clId="{0FD2458F-067A-4395-BAC5-2FBB7BBA5787}" dt="2026-03-15T11:29:38.022" v="177" actId="1076"/>
          <ac:picMkLst>
            <pc:docMk/>
            <pc:sldMk cId="3058375255" sldId="277"/>
            <ac:picMk id="2050" creationId="{41029757-1DE0-25E8-9593-3741C8E63BDC}"/>
          </ac:picMkLst>
        </pc:picChg>
      </pc:sldChg>
      <pc:sldChg chg="modSp mod">
        <pc:chgData name="Malcolm Cooke" userId="629abd82-4003-4907-b151-625ed5717e62" providerId="ADAL" clId="{0FD2458F-067A-4395-BAC5-2FBB7BBA5787}" dt="2026-03-14T11:33:26.453" v="0" actId="18131"/>
        <pc:sldMkLst>
          <pc:docMk/>
          <pc:sldMk cId="2786393166" sldId="278"/>
        </pc:sldMkLst>
        <pc:picChg chg="mod modCrop">
          <ac:chgData name="Malcolm Cooke" userId="629abd82-4003-4907-b151-625ed5717e62" providerId="ADAL" clId="{0FD2458F-067A-4395-BAC5-2FBB7BBA5787}" dt="2026-03-14T11:33:26.453" v="0" actId="18131"/>
          <ac:picMkLst>
            <pc:docMk/>
            <pc:sldMk cId="2786393166" sldId="278"/>
            <ac:picMk id="10" creationId="{5BBAFA98-233D-C832-3FA6-2D7DA2368FBC}"/>
          </ac:picMkLst>
        </pc:picChg>
      </pc:sldChg>
      <pc:sldChg chg="addSp modSp mod ord">
        <pc:chgData name="Malcolm Cooke" userId="629abd82-4003-4907-b151-625ed5717e62" providerId="ADAL" clId="{0FD2458F-067A-4395-BAC5-2FBB7BBA5787}" dt="2026-03-16T07:12:03.457" v="300"/>
        <pc:sldMkLst>
          <pc:docMk/>
          <pc:sldMk cId="231683215" sldId="280"/>
        </pc:sldMkLst>
        <pc:spChg chg="add mod">
          <ac:chgData name="Malcolm Cooke" userId="629abd82-4003-4907-b151-625ed5717e62" providerId="ADAL" clId="{0FD2458F-067A-4395-BAC5-2FBB7BBA5787}" dt="2026-03-16T07:11:41.724" v="296" actId="20577"/>
          <ac:spMkLst>
            <pc:docMk/>
            <pc:sldMk cId="231683215" sldId="280"/>
            <ac:spMk id="4" creationId="{B9E00F73-EE50-222B-A914-E3635145A3B3}"/>
          </ac:spMkLst>
        </pc:spChg>
      </pc:sldChg>
      <pc:sldChg chg="addSp delSp modSp mod modAnim">
        <pc:chgData name="Malcolm Cooke" userId="629abd82-4003-4907-b151-625ed5717e62" providerId="ADAL" clId="{0FD2458F-067A-4395-BAC5-2FBB7BBA5787}" dt="2026-03-15T11:34:37.259" v="210"/>
        <pc:sldMkLst>
          <pc:docMk/>
          <pc:sldMk cId="1152130724" sldId="282"/>
        </pc:sldMkLst>
        <pc:spChg chg="add mod">
          <ac:chgData name="Malcolm Cooke" userId="629abd82-4003-4907-b151-625ed5717e62" providerId="ADAL" clId="{0FD2458F-067A-4395-BAC5-2FBB7BBA5787}" dt="2026-03-15T11:32:16.192" v="189" actId="1076"/>
          <ac:spMkLst>
            <pc:docMk/>
            <pc:sldMk cId="1152130724" sldId="282"/>
            <ac:spMk id="4" creationId="{1F7609C5-DA22-4ACE-5873-57856E61989E}"/>
          </ac:spMkLst>
        </pc:spChg>
        <pc:spChg chg="add mod">
          <ac:chgData name="Malcolm Cooke" userId="629abd82-4003-4907-b151-625ed5717e62" providerId="ADAL" clId="{0FD2458F-067A-4395-BAC5-2FBB7BBA5787}" dt="2026-03-15T11:32:26.460" v="200" actId="1076"/>
          <ac:spMkLst>
            <pc:docMk/>
            <pc:sldMk cId="1152130724" sldId="282"/>
            <ac:spMk id="5" creationId="{B8005B9E-7112-719C-815A-37F1853770CB}"/>
          </ac:spMkLst>
        </pc:spChg>
        <pc:spChg chg="add mod">
          <ac:chgData name="Malcolm Cooke" userId="629abd82-4003-4907-b151-625ed5717e62" providerId="ADAL" clId="{0FD2458F-067A-4395-BAC5-2FBB7BBA5787}" dt="2026-03-15T11:34:32.857" v="209" actId="14100"/>
          <ac:spMkLst>
            <pc:docMk/>
            <pc:sldMk cId="1152130724" sldId="282"/>
            <ac:spMk id="8" creationId="{EF55AE05-1C5C-AB30-9807-A38E1A27DD83}"/>
          </ac:spMkLst>
        </pc:spChg>
        <pc:picChg chg="add mod">
          <ac:chgData name="Malcolm Cooke" userId="629abd82-4003-4907-b151-625ed5717e62" providerId="ADAL" clId="{0FD2458F-067A-4395-BAC5-2FBB7BBA5787}" dt="2026-03-14T11:39:34.214" v="9" actId="1076"/>
          <ac:picMkLst>
            <pc:docMk/>
            <pc:sldMk cId="1152130724" sldId="282"/>
            <ac:picMk id="3" creationId="{3FA75385-9EDD-93CD-9994-5C68DE2F7F9A}"/>
          </ac:picMkLst>
        </pc:picChg>
        <pc:picChg chg="mod">
          <ac:chgData name="Malcolm Cooke" userId="629abd82-4003-4907-b151-625ed5717e62" providerId="ADAL" clId="{0FD2458F-067A-4395-BAC5-2FBB7BBA5787}" dt="2026-03-14T11:39:37.267" v="10" actId="1076"/>
          <ac:picMkLst>
            <pc:docMk/>
            <pc:sldMk cId="1152130724" sldId="282"/>
            <ac:picMk id="7" creationId="{983FE0E1-8800-125D-D1CA-0EF42E07588B}"/>
          </ac:picMkLst>
        </pc:picChg>
        <pc:picChg chg="mod">
          <ac:chgData name="Malcolm Cooke" userId="629abd82-4003-4907-b151-625ed5717e62" providerId="ADAL" clId="{0FD2458F-067A-4395-BAC5-2FBB7BBA5787}" dt="2026-03-14T11:39:28.193" v="7" actId="1076"/>
          <ac:picMkLst>
            <pc:docMk/>
            <pc:sldMk cId="1152130724" sldId="282"/>
            <ac:picMk id="9" creationId="{BE39AC64-0794-BF94-3F79-D54F30CFD50E}"/>
          </ac:picMkLst>
        </pc:picChg>
        <pc:picChg chg="mod">
          <ac:chgData name="Malcolm Cooke" userId="629abd82-4003-4907-b151-625ed5717e62" providerId="ADAL" clId="{0FD2458F-067A-4395-BAC5-2FBB7BBA5787}" dt="2026-03-14T11:39:49.988" v="11" actId="1076"/>
          <ac:picMkLst>
            <pc:docMk/>
            <pc:sldMk cId="1152130724" sldId="282"/>
            <ac:picMk id="11" creationId="{7A2DB4CA-F211-B4E0-1271-83529C030239}"/>
          </ac:picMkLst>
        </pc:picChg>
      </pc:sldChg>
      <pc:sldChg chg="addSp delSp modSp mod ord">
        <pc:chgData name="Malcolm Cooke" userId="629abd82-4003-4907-b151-625ed5717e62" providerId="ADAL" clId="{0FD2458F-067A-4395-BAC5-2FBB7BBA5787}" dt="2026-03-15T11:38:29.615" v="221" actId="478"/>
        <pc:sldMkLst>
          <pc:docMk/>
          <pc:sldMk cId="4129419395" sldId="284"/>
        </pc:sldMkLst>
        <pc:spChg chg="mod">
          <ac:chgData name="Malcolm Cooke" userId="629abd82-4003-4907-b151-625ed5717e62" providerId="ADAL" clId="{0FD2458F-067A-4395-BAC5-2FBB7BBA5787}" dt="2026-03-14T11:53:56.596" v="136" actId="313"/>
          <ac:spMkLst>
            <pc:docMk/>
            <pc:sldMk cId="4129419395" sldId="284"/>
            <ac:spMk id="2" creationId="{885B3B36-A7A2-6E3B-2BED-2E7DE21A248C}"/>
          </ac:spMkLst>
        </pc:spChg>
        <pc:spChg chg="add del mod">
          <ac:chgData name="Malcolm Cooke" userId="629abd82-4003-4907-b151-625ed5717e62" providerId="ADAL" clId="{0FD2458F-067A-4395-BAC5-2FBB7BBA5787}" dt="2026-03-15T11:38:29.615" v="221" actId="478"/>
          <ac:spMkLst>
            <pc:docMk/>
            <pc:sldMk cId="4129419395" sldId="284"/>
            <ac:spMk id="11" creationId="{DBB25D0B-E351-9AF2-C5E7-EFE4B30921AE}"/>
          </ac:spMkLst>
        </pc:spChg>
        <pc:picChg chg="add mod">
          <ac:chgData name="Malcolm Cooke" userId="629abd82-4003-4907-b151-625ed5717e62" providerId="ADAL" clId="{0FD2458F-067A-4395-BAC5-2FBB7BBA5787}" dt="2026-03-14T11:54:04.358" v="138" actId="14100"/>
          <ac:picMkLst>
            <pc:docMk/>
            <pc:sldMk cId="4129419395" sldId="284"/>
            <ac:picMk id="6" creationId="{A1389440-9124-9FAB-B1D2-820F9B65FF40}"/>
          </ac:picMkLst>
        </pc:picChg>
        <pc:picChg chg="add mod">
          <ac:chgData name="Malcolm Cooke" userId="629abd82-4003-4907-b151-625ed5717e62" providerId="ADAL" clId="{0FD2458F-067A-4395-BAC5-2FBB7BBA5787}" dt="2026-03-14T11:56:41.163" v="143" actId="1076"/>
          <ac:picMkLst>
            <pc:docMk/>
            <pc:sldMk cId="4129419395" sldId="284"/>
            <ac:picMk id="13" creationId="{FE49CD24-675E-7BDB-1D4F-0A69CB63ACF0}"/>
          </ac:picMkLst>
        </pc:picChg>
        <pc:picChg chg="add mod">
          <ac:chgData name="Malcolm Cooke" userId="629abd82-4003-4907-b151-625ed5717e62" providerId="ADAL" clId="{0FD2458F-067A-4395-BAC5-2FBB7BBA5787}" dt="2026-03-14T11:57:59.520" v="146" actId="14100"/>
          <ac:picMkLst>
            <pc:docMk/>
            <pc:sldMk cId="4129419395" sldId="284"/>
            <ac:picMk id="15" creationId="{B1881566-623A-4786-48F0-849E290F9408}"/>
          </ac:picMkLst>
        </pc:picChg>
      </pc:sldChg>
      <pc:sldChg chg="del">
        <pc:chgData name="Malcolm Cooke" userId="629abd82-4003-4907-b151-625ed5717e62" providerId="ADAL" clId="{0FD2458F-067A-4395-BAC5-2FBB7BBA5787}" dt="2026-03-15T11:26:20.281" v="175" actId="47"/>
        <pc:sldMkLst>
          <pc:docMk/>
          <pc:sldMk cId="54485438" sldId="285"/>
        </pc:sldMkLst>
      </pc:sldChg>
      <pc:sldChg chg="ord">
        <pc:chgData name="Malcolm Cooke" userId="629abd82-4003-4907-b151-625ed5717e62" providerId="ADAL" clId="{0FD2458F-067A-4395-BAC5-2FBB7BBA5787}" dt="2026-03-15T11:37:17.920" v="214"/>
        <pc:sldMkLst>
          <pc:docMk/>
          <pc:sldMk cId="343968455" sldId="286"/>
        </pc:sldMkLst>
      </pc:sldChg>
      <pc:sldChg chg="ord">
        <pc:chgData name="Malcolm Cooke" userId="629abd82-4003-4907-b151-625ed5717e62" providerId="ADAL" clId="{0FD2458F-067A-4395-BAC5-2FBB7BBA5787}" dt="2026-03-15T11:37:25.977" v="216"/>
        <pc:sldMkLst>
          <pc:docMk/>
          <pc:sldMk cId="3392340103" sldId="287"/>
        </pc:sldMkLst>
      </pc:sldChg>
      <pc:sldChg chg="ord">
        <pc:chgData name="Malcolm Cooke" userId="629abd82-4003-4907-b151-625ed5717e62" providerId="ADAL" clId="{0FD2458F-067A-4395-BAC5-2FBB7BBA5787}" dt="2026-03-15T11:37:38.851" v="218"/>
        <pc:sldMkLst>
          <pc:docMk/>
          <pc:sldMk cId="3952582091" sldId="288"/>
        </pc:sldMkLst>
      </pc:sldChg>
      <pc:sldChg chg="ord">
        <pc:chgData name="Malcolm Cooke" userId="629abd82-4003-4907-b151-625ed5717e62" providerId="ADAL" clId="{0FD2458F-067A-4395-BAC5-2FBB7BBA5787}" dt="2026-03-15T11:37:48.031" v="220"/>
        <pc:sldMkLst>
          <pc:docMk/>
          <pc:sldMk cId="2417240708" sldId="289"/>
        </pc:sldMkLst>
      </pc:sldChg>
      <pc:sldChg chg="addSp delSp modSp mod">
        <pc:chgData name="Malcolm Cooke" userId="629abd82-4003-4907-b151-625ed5717e62" providerId="ADAL" clId="{0FD2458F-067A-4395-BAC5-2FBB7BBA5787}" dt="2026-03-15T11:20:26.888" v="152"/>
        <pc:sldMkLst>
          <pc:docMk/>
          <pc:sldMk cId="582282847" sldId="290"/>
        </pc:sldMkLst>
        <pc:picChg chg="del">
          <ac:chgData name="Malcolm Cooke" userId="629abd82-4003-4907-b151-625ed5717e62" providerId="ADAL" clId="{0FD2458F-067A-4395-BAC5-2FBB7BBA5787}" dt="2026-03-15T11:20:11.954" v="147" actId="478"/>
          <ac:picMkLst>
            <pc:docMk/>
            <pc:sldMk cId="582282847" sldId="290"/>
            <ac:picMk id="5" creationId="{92F5544A-C6C4-0077-5720-70959132197D}"/>
          </ac:picMkLst>
        </pc:picChg>
        <pc:picChg chg="add mod">
          <ac:chgData name="Malcolm Cooke" userId="629abd82-4003-4907-b151-625ed5717e62" providerId="ADAL" clId="{0FD2458F-067A-4395-BAC5-2FBB7BBA5787}" dt="2026-03-15T11:20:26.888" v="152"/>
          <ac:picMkLst>
            <pc:docMk/>
            <pc:sldMk cId="582282847" sldId="290"/>
            <ac:picMk id="6" creationId="{F4724E1C-51DC-13E1-EBF9-3E3F6BAB86CB}"/>
          </ac:picMkLst>
        </pc:picChg>
      </pc:sldChg>
      <pc:sldChg chg="addSp delSp modSp new mod setBg modAnim">
        <pc:chgData name="Malcolm Cooke" userId="629abd82-4003-4907-b151-625ed5717e62" providerId="ADAL" clId="{0FD2458F-067A-4395-BAC5-2FBB7BBA5787}" dt="2026-03-16T07:14:23.895" v="425"/>
        <pc:sldMkLst>
          <pc:docMk/>
          <pc:sldMk cId="3654975375" sldId="291"/>
        </pc:sldMkLst>
        <pc:spChg chg="mod">
          <ac:chgData name="Malcolm Cooke" userId="629abd82-4003-4907-b151-625ed5717e62" providerId="ADAL" clId="{0FD2458F-067A-4395-BAC5-2FBB7BBA5787}" dt="2026-03-14T11:42:03.408" v="37" actId="1076"/>
          <ac:spMkLst>
            <pc:docMk/>
            <pc:sldMk cId="3654975375" sldId="291"/>
            <ac:spMk id="2" creationId="{F195E8CD-E4F4-5C5E-D925-4EA5651E23A3}"/>
          </ac:spMkLst>
        </pc:spChg>
        <pc:spChg chg="add mod">
          <ac:chgData name="Malcolm Cooke" userId="629abd82-4003-4907-b151-625ed5717e62" providerId="ADAL" clId="{0FD2458F-067A-4395-BAC5-2FBB7BBA5787}" dt="2026-03-14T11:44:41.561" v="68" actId="1076"/>
          <ac:spMkLst>
            <pc:docMk/>
            <pc:sldMk cId="3654975375" sldId="291"/>
            <ac:spMk id="4" creationId="{319BD04B-EEA8-E73D-5739-4DD63581C3AE}"/>
          </ac:spMkLst>
        </pc:spChg>
        <pc:spChg chg="add mod">
          <ac:chgData name="Malcolm Cooke" userId="629abd82-4003-4907-b151-625ed5717e62" providerId="ADAL" clId="{0FD2458F-067A-4395-BAC5-2FBB7BBA5787}" dt="2026-03-16T07:14:12.920" v="423" actId="1076"/>
          <ac:spMkLst>
            <pc:docMk/>
            <pc:sldMk cId="3654975375" sldId="291"/>
            <ac:spMk id="5" creationId="{399B9652-FCE7-BC22-5698-76D3E8525CCE}"/>
          </ac:spMkLst>
        </pc:spChg>
      </pc:sldChg>
      <pc:sldChg chg="addSp modSp add mod setBg modAnim">
        <pc:chgData name="Malcolm Cooke" userId="629abd82-4003-4907-b151-625ed5717e62" providerId="ADAL" clId="{0FD2458F-067A-4395-BAC5-2FBB7BBA5787}" dt="2026-03-16T07:14:51.652" v="428" actId="1076"/>
        <pc:sldMkLst>
          <pc:docMk/>
          <pc:sldMk cId="3871156902" sldId="292"/>
        </pc:sldMkLst>
        <pc:spChg chg="mod">
          <ac:chgData name="Malcolm Cooke" userId="629abd82-4003-4907-b151-625ed5717e62" providerId="ADAL" clId="{0FD2458F-067A-4395-BAC5-2FBB7BBA5787}" dt="2026-03-14T11:47:22.473" v="86" actId="20577"/>
          <ac:spMkLst>
            <pc:docMk/>
            <pc:sldMk cId="3871156902" sldId="292"/>
            <ac:spMk id="2" creationId="{C795FE3C-46E0-90D5-FC82-5EAFA1088A9F}"/>
          </ac:spMkLst>
        </pc:spChg>
        <pc:spChg chg="add mod">
          <ac:chgData name="Malcolm Cooke" userId="629abd82-4003-4907-b151-625ed5717e62" providerId="ADAL" clId="{0FD2458F-067A-4395-BAC5-2FBB7BBA5787}" dt="2026-03-16T07:14:51.652" v="428" actId="1076"/>
          <ac:spMkLst>
            <pc:docMk/>
            <pc:sldMk cId="3871156902" sldId="292"/>
            <ac:spMk id="3" creationId="{ECBA86CF-F6B2-C865-BA1F-D8FDEB4A53A1}"/>
          </ac:spMkLst>
        </pc:spChg>
        <pc:spChg chg="mod">
          <ac:chgData name="Malcolm Cooke" userId="629abd82-4003-4907-b151-625ed5717e62" providerId="ADAL" clId="{0FD2458F-067A-4395-BAC5-2FBB7BBA5787}" dt="2026-03-14T11:48:10.817" v="112" actId="27636"/>
          <ac:spMkLst>
            <pc:docMk/>
            <pc:sldMk cId="3871156902" sldId="292"/>
            <ac:spMk id="4" creationId="{FBDA9A8D-7E31-D02F-AAE0-44F87E580B83}"/>
          </ac:spMkLst>
        </pc:spChg>
      </pc:sldChg>
      <pc:sldChg chg="addSp delSp modSp new mod modAnim">
        <pc:chgData name="Malcolm Cooke" userId="629abd82-4003-4907-b151-625ed5717e62" providerId="ADAL" clId="{0FD2458F-067A-4395-BAC5-2FBB7BBA5787}" dt="2026-03-15T11:24:58.835" v="173"/>
        <pc:sldMkLst>
          <pc:docMk/>
          <pc:sldMk cId="3141506052" sldId="293"/>
        </pc:sldMkLst>
        <pc:spChg chg="del">
          <ac:chgData name="Malcolm Cooke" userId="629abd82-4003-4907-b151-625ed5717e62" providerId="ADAL" clId="{0FD2458F-067A-4395-BAC5-2FBB7BBA5787}" dt="2026-03-15T11:23:41.449" v="158" actId="478"/>
          <ac:spMkLst>
            <pc:docMk/>
            <pc:sldMk cId="3141506052" sldId="293"/>
            <ac:spMk id="2" creationId="{9670A059-861A-5087-F970-EC64D76FBCBE}"/>
          </ac:spMkLst>
        </pc:spChg>
        <pc:spChg chg="del">
          <ac:chgData name="Malcolm Cooke" userId="629abd82-4003-4907-b151-625ed5717e62" providerId="ADAL" clId="{0FD2458F-067A-4395-BAC5-2FBB7BBA5787}" dt="2026-03-15T11:23:39.419" v="157" actId="478"/>
          <ac:spMkLst>
            <pc:docMk/>
            <pc:sldMk cId="3141506052" sldId="293"/>
            <ac:spMk id="3" creationId="{A7BFAD82-5114-7F56-B2C5-B3CA018280E5}"/>
          </ac:spMkLst>
        </pc:spChg>
        <pc:picChg chg="add mod">
          <ac:chgData name="Malcolm Cooke" userId="629abd82-4003-4907-b151-625ed5717e62" providerId="ADAL" clId="{0FD2458F-067A-4395-BAC5-2FBB7BBA5787}" dt="2026-03-15T11:23:33.016" v="156" actId="14100"/>
          <ac:picMkLst>
            <pc:docMk/>
            <pc:sldMk cId="3141506052" sldId="293"/>
            <ac:picMk id="5" creationId="{C74D89E5-A986-7D2F-8320-253DD64E220E}"/>
          </ac:picMkLst>
        </pc:picChg>
        <pc:picChg chg="add mod">
          <ac:chgData name="Malcolm Cooke" userId="629abd82-4003-4907-b151-625ed5717e62" providerId="ADAL" clId="{0FD2458F-067A-4395-BAC5-2FBB7BBA5787}" dt="2026-03-15T11:24:47.604" v="167" actId="1076"/>
          <ac:picMkLst>
            <pc:docMk/>
            <pc:sldMk cId="3141506052" sldId="293"/>
            <ac:picMk id="7" creationId="{7D7F579D-B20A-CE13-9871-44173C2075F9}"/>
          </ac:picMkLst>
        </pc:picChg>
        <pc:picChg chg="add mod">
          <ac:chgData name="Malcolm Cooke" userId="629abd82-4003-4907-b151-625ed5717e62" providerId="ADAL" clId="{0FD2458F-067A-4395-BAC5-2FBB7BBA5787}" dt="2026-03-15T11:24:58.835" v="173"/>
          <ac:picMkLst>
            <pc:docMk/>
            <pc:sldMk cId="3141506052" sldId="293"/>
            <ac:picMk id="9" creationId="{FAA8581E-4FC4-B6C5-4734-49EDF0E9B59D}"/>
          </ac:picMkLst>
        </pc:picChg>
      </pc:sldChg>
      <pc:sldChg chg="add">
        <pc:chgData name="Malcolm Cooke" userId="629abd82-4003-4907-b151-625ed5717e62" providerId="ADAL" clId="{0FD2458F-067A-4395-BAC5-2FBB7BBA5787}" dt="2026-03-15T11:26:07.382" v="174"/>
        <pc:sldMkLst>
          <pc:docMk/>
          <pc:sldMk cId="1445903765" sldId="2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C9775-5D1E-4A19-963F-908FC1EA39B6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E02E9-7DB9-42F8-949D-827C9DEF3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243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6133D-9D87-CAC5-C063-78C8125A5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49066A-05A9-3941-1ADC-E93E63655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2BD08-21D6-B62E-1F1B-35947B1A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7B911-7DD7-BB11-4059-BF544FDB2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5DCD6-19FC-5A40-F653-FD9B2D9E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2A15F-9CA2-D049-35F9-486514EB9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CBEDB-D3D4-3B24-C8D9-3DB9F936C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5C5B8-F0CA-4285-CBC7-D48BB1416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D0246-3B7F-30CC-F8E9-403E6AA1B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25A06-1646-A151-945A-43CD7647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68B33B-BE23-298D-BC91-BE1EBE0B4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6F81BE-079E-ED60-22E5-9206F2B18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2F051-172C-6217-CC4F-F92C15013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19914-9175-86F8-5A05-FAB627AD1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A1A2D-F30E-C21B-9FAF-DBFD9A49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9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49C5E-CFFE-2B83-49B3-E55F5C45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17BE9-3E8A-EF61-D0C6-B5988B806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4B369-F2F0-97AE-F3B1-34DC1B2AE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A67C0-BBEB-F527-5339-E95BD5096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C792-28D3-1D78-1834-E00FE19E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0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45551-00A2-0F66-0E83-F375B6C4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83CB1-43DC-2D12-C9ED-6C65EB652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74051-F757-7B14-CCE3-C6108CA38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941A-9533-8946-1BCE-085CA817E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EC885-174D-8D3B-3B71-A331B52CB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2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84D9-3C62-3C8A-D86E-E24EFE042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9DB81-0406-9036-A794-795C9DF480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CDBB9-AC3A-4B1D-95DD-84C9FA012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4FE33-18C2-9A77-E6C2-9964DA84B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B63E4-3897-5551-BC07-DC71CF484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F02BC-CFA6-8D27-484B-E54F400B2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4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894A7-3A99-1A0F-DA32-A7A19B877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2C094-1284-2C50-0524-9C4B45188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39A2F-8D05-7ECF-91C0-B5F0CBFB9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E08423-A170-F2AF-769A-165125760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3FD6CA-3945-2679-E1A6-03BC86919B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BC478-AD49-2C58-23E8-BA445726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540D8E-B1F3-0E6C-A064-B7801BA65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75A84A-77C3-DFC7-AD43-F642326B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2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975B2-B620-895E-789B-0DAEDBE65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4FA7A1-6D59-DE2A-3B1E-966B13D92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75C02-5833-B2B1-F78E-6D79C0DE8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11FCB3-1B0E-305F-A29B-AFC0018B8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D71677-B6B1-5EEB-F1C7-B4E456DD5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76C3BD-5922-CBDE-4AD5-D7E6E6D5B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42259-2522-1974-4E22-24C47EC5D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04AA0-B771-B8E8-4A5E-2934EF33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21188-CBE8-69F5-1F6D-95E1B2810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C16CE-D5FC-E215-F3F5-081914F1B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A8BFA-9B18-35CA-AC4A-455C469AA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F6C6D-85B6-E502-9DCB-7BFDDC59F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49202-82E9-3A99-3640-2DB3C74A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CC69E-D08E-A560-AFDC-002374EA6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CBC475-C563-117E-8FD5-4788CD9B3A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DDB4C-8CEF-46B3-1151-F99431EA5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CE1F1-4C6A-D7E3-1A31-CF6937930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055156-4ABA-BC1D-4976-B0D9CA760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89154-3BFD-117D-9601-DB10C6DD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1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21B3DA-BCFB-99A1-5CFA-9AE97A357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92725-5751-0130-643C-A8D3657D4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40E0C-C5DC-E2DF-192F-8F3E1C595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1E1FAD-7351-4908-963A-08EA8E4AB7A0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D41DC-2B27-A105-BC40-F9C58307F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F77F1-7193-5F74-331D-3AE3180EB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commons.wikimedia.org/wiki/File:Nissan_Deltawing_Highcroft_Racing_Le_Mans_2012.jpg" TargetMode="External"/><Relationship Id="rId7" Type="http://schemas.openxmlformats.org/officeDocument/2006/relationships/hyperlink" Target="https://www.pexels.com/photo/red-racing-car-on-race-track-during-daytime-158971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ogebra.org/m/WTH6UD2d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Red_Bull_Racing_F1_2006_EMS.jpg" TargetMode="Externa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integral-calculator.com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7.jpg"/><Relationship Id="rId7" Type="http://schemas.openxmlformats.org/officeDocument/2006/relationships/hyperlink" Target="http://flickr.com/photos/infinitiglobal/583047152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hyperlink" Target="https://creativecommons.org/licenses/by-nc-nd/3.0/" TargetMode="External"/><Relationship Id="rId10" Type="http://schemas.openxmlformats.org/officeDocument/2006/relationships/image" Target="../media/image10.gif"/><Relationship Id="rId4" Type="http://schemas.openxmlformats.org/officeDocument/2006/relationships/hyperlink" Target="https://www.flickr.com/photos/infinitiglobal/5831025156/" TargetMode="External"/><Relationship Id="rId9" Type="http://schemas.openxmlformats.org/officeDocument/2006/relationships/hyperlink" Target="https://ifitshipitshere.blogspot.com/2008/06/hamilton-wins-monaco-grand-prix-was-it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math.stackexchange.com/questions/586107/what-is-the-difference-between-an-indefinite-integral-and-an-antiderivativ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pxhere.com/id/photo/1163353" TargetMode="Externa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ace team working at a pit stop">
            <a:extLst>
              <a:ext uri="{FF2B5EF4-FFF2-40B4-BE49-F238E27FC236}">
                <a16:creationId xmlns:a16="http://schemas.microsoft.com/office/drawing/2014/main" id="{4969D9B9-6A21-EE54-D6D1-96DB642421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70" r="1" b="12470"/>
          <a:stretch/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FC197C-828A-215B-3E2D-C32ADD617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242265">
            <a:off x="-77764" y="214067"/>
            <a:ext cx="5574784" cy="14472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8800" b="1" dirty="0">
                <a:solidFill>
                  <a:schemeClr val="accent5">
                    <a:lumMod val="75000"/>
                  </a:schemeClr>
                </a:solidFill>
              </a:rPr>
              <a:t>Integration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12B720-4E11-E8DE-24CC-CD2D5D0D9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2650919"/>
            <a:ext cx="11377264" cy="3946433"/>
          </a:xfr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GB" sz="36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Reverse the process of differentiation (indefinite integrals)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GB" sz="36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Integrate an equation between two values (definite integrals)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GB" sz="36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Find areas of curved shapes by integrating under curves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GB" sz="36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Know how to integrate with negative areas 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GB" sz="3600" dirty="0">
              <a:solidFill>
                <a:srgbClr val="FF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GB" sz="3600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0117E8-9DA9-0EB8-72DD-8CC4DEA97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14953"/>
            <a:ext cx="1612317" cy="1932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0C39A6-7310-836A-B24E-F4E79FBF6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424" y="-5284"/>
            <a:ext cx="1732429" cy="197056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1B8C46B-A710-1F51-45A5-844E9091C8EC}"/>
              </a:ext>
            </a:extLst>
          </p:cNvPr>
          <p:cNvSpPr txBox="1">
            <a:spLocks/>
          </p:cNvSpPr>
          <p:nvPr/>
        </p:nvSpPr>
        <p:spPr>
          <a:xfrm rot="21242265">
            <a:off x="6108664" y="546269"/>
            <a:ext cx="5574784" cy="1447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FF00"/>
                </a:solidFill>
              </a:rPr>
              <a:t>Newton</a:t>
            </a:r>
            <a:endParaRPr lang="en-GB" sz="4400" b="1" dirty="0">
              <a:solidFill>
                <a:srgbClr val="FFFF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30CE62-7BDF-BA7E-CC4C-3B7C0EA0C619}"/>
              </a:ext>
            </a:extLst>
          </p:cNvPr>
          <p:cNvSpPr txBox="1">
            <a:spLocks/>
          </p:cNvSpPr>
          <p:nvPr/>
        </p:nvSpPr>
        <p:spPr>
          <a:xfrm rot="21242265">
            <a:off x="7884280" y="522416"/>
            <a:ext cx="5574784" cy="1447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FF00"/>
                </a:solidFill>
              </a:rPr>
              <a:t>Leibniz</a:t>
            </a:r>
            <a:endParaRPr lang="en-GB" sz="4400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527790-4D14-F144-248C-42C41873E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6574">
            <a:off x="5336513" y="371611"/>
            <a:ext cx="2683946" cy="19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4F3F6-FFF9-E2C4-2155-6E2EEDB3C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 descr="A race car on a track&#10;&#10;Description automatically generated">
            <a:extLst>
              <a:ext uri="{FF2B5EF4-FFF2-40B4-BE49-F238E27FC236}">
                <a16:creationId xmlns:a16="http://schemas.microsoft.com/office/drawing/2014/main" id="{04EF4EDF-4D61-EED4-1667-118B2D0B7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-1683568"/>
            <a:ext cx="6547580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BC8DB2-A078-BC22-5F0F-3810489F1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65" y="-97098"/>
            <a:ext cx="5906998" cy="4764187"/>
          </a:xfrm>
          <a:prstGeom prst="rect">
            <a:avLst/>
          </a:prstGeom>
        </p:spPr>
      </p:pic>
      <p:pic>
        <p:nvPicPr>
          <p:cNvPr id="13" name="Picture 12" descr="A red race car on a track&#10;&#10;Description automatically generated">
            <a:extLst>
              <a:ext uri="{FF2B5EF4-FFF2-40B4-BE49-F238E27FC236}">
                <a16:creationId xmlns:a16="http://schemas.microsoft.com/office/drawing/2014/main" id="{361AFD9A-50C2-FDDE-BDAA-A57CEF472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28187" y="3645024"/>
            <a:ext cx="6153271" cy="4102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BEDFCF-B6B6-5DBD-F79B-24F96ABB73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5831" y="2564904"/>
            <a:ext cx="6153271" cy="4468081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14CA6-489B-15B0-6808-6DA50764E5F1}"/>
              </a:ext>
            </a:extLst>
          </p:cNvPr>
          <p:cNvSpPr/>
          <p:nvPr/>
        </p:nvSpPr>
        <p:spPr>
          <a:xfrm rot="2176051">
            <a:off x="4836844" y="1609180"/>
            <a:ext cx="4320480" cy="1325563"/>
          </a:xfrm>
          <a:prstGeom prst="rightArrow">
            <a:avLst>
              <a:gd name="adj1" fmla="val 24453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9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2BCA1-8DCB-BF5D-F5D9-31DE30D7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39AC64-0794-BF94-3F79-D54F30CFD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87" y="1000337"/>
            <a:ext cx="3807643" cy="3084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3FE0E1-8800-125D-D1CA-0EF42E075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3747049"/>
            <a:ext cx="4215004" cy="3084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race car with a yellow and blue design&#10;&#10;Description automatically generated">
            <a:extLst>
              <a:ext uri="{FF2B5EF4-FFF2-40B4-BE49-F238E27FC236}">
                <a16:creationId xmlns:a16="http://schemas.microsoft.com/office/drawing/2014/main" id="{7A2DB4CA-F211-B4E0-1271-83529C030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30083" y="4231606"/>
            <a:ext cx="4104456" cy="26804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0303BF-9484-FCFA-0FF4-0670569BE33B}"/>
              </a:ext>
            </a:extLst>
          </p:cNvPr>
          <p:cNvSpPr txBox="1"/>
          <p:nvPr/>
        </p:nvSpPr>
        <p:spPr>
          <a:xfrm>
            <a:off x="845266" y="6858000"/>
            <a:ext cx="10501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s://commons.wikimedia.org/wiki/File:Red_Bull_Racing_F1_2006_EMS.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3" name="Picture 2" descr="Integration - Higher Mathematics">
            <a:extLst>
              <a:ext uri="{FF2B5EF4-FFF2-40B4-BE49-F238E27FC236}">
                <a16:creationId xmlns:a16="http://schemas.microsoft.com/office/drawing/2014/main" id="{3FA75385-9EDD-93CD-9994-5C68DE2F7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27" y="277181"/>
            <a:ext cx="7193582" cy="409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7609C5-DA22-4ACE-5873-57856E61989E}"/>
              </a:ext>
            </a:extLst>
          </p:cNvPr>
          <p:cNvSpPr/>
          <p:nvPr/>
        </p:nvSpPr>
        <p:spPr>
          <a:xfrm rot="19868348">
            <a:off x="4384170" y="666640"/>
            <a:ext cx="18117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Speed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005B9E-7112-719C-815A-37F1853770CB}"/>
              </a:ext>
            </a:extLst>
          </p:cNvPr>
          <p:cNvSpPr/>
          <p:nvPr/>
        </p:nvSpPr>
        <p:spPr>
          <a:xfrm rot="19868348">
            <a:off x="8647799" y="1220634"/>
            <a:ext cx="24826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Distance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5AE05-1C5C-AB30-9807-A38E1A27DD83}"/>
              </a:ext>
            </a:extLst>
          </p:cNvPr>
          <p:cNvSpPr txBox="1"/>
          <p:nvPr/>
        </p:nvSpPr>
        <p:spPr>
          <a:xfrm>
            <a:off x="364916" y="6061820"/>
            <a:ext cx="74592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hlinkClick r:id="rId8"/>
              </a:rPr>
              <a:t>integration visualizations – GeoGebra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521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BDA51-4540-6E57-B341-2A81EEE93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D7BE-83DD-BEA8-FACB-FF4841EF7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50EDB-5CE0-D1F4-7D87-CCE29D25C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C3B7BE-CE32-AC0F-F1BE-A6C9125CC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250674"/>
            <a:ext cx="114378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0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448F0-226D-CA16-6FC2-3933BA2EE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1A4FC-5B78-DE0B-5F7E-F9590F539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6DB7D-57BF-F1BC-5D8C-EE7B0B9D9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548680"/>
            <a:ext cx="115389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2350-6493-6B2F-9478-0285C4758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693F6-F84F-82E4-786D-2C7B3C9B0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14C585-65B0-70F1-C32C-8BB4BB3EC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88639"/>
            <a:ext cx="11161240" cy="638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4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B3A6F-84F4-904D-C016-3675CC4AD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5D29F-5855-B006-300C-F63035DC3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9E984-9655-AC36-3148-317A19889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88640"/>
            <a:ext cx="1151301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8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69E9A-6132-38DC-A49E-F3870B83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8E6EF-9A24-1E8E-B190-AA93E0F50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CEE22-CE74-0D24-F332-4CDAF38D6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60648"/>
            <a:ext cx="11657145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B3B36-A7A2-6E3B-2BED-2E7DE21A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Definite Integrals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89440-9124-9FAB-B1D2-820F9B65F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484784"/>
            <a:ext cx="6048672" cy="5092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49CD24-675E-7BDB-1D4F-0A69CB63A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154719"/>
            <a:ext cx="4893666" cy="3071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881566-623A-4786-48F0-849E290F9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35" y="3516752"/>
            <a:ext cx="4509663" cy="31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1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0A210-4BB2-F990-04E7-48AFACA46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F09D1-53FC-C89E-73E2-380E21609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B74DA1-3E49-F7EA-9886-B1A9F02BC050}"/>
              </a:ext>
            </a:extLst>
          </p:cNvPr>
          <p:cNvSpPr txBox="1"/>
          <p:nvPr/>
        </p:nvSpPr>
        <p:spPr>
          <a:xfrm>
            <a:off x="623392" y="307348"/>
            <a:ext cx="9937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i="1" u="sng" dirty="0">
                <a:hlinkClick r:id="rId2"/>
              </a:rPr>
              <a:t>Integral Calculator • With Steps!</a:t>
            </a:r>
            <a:endParaRPr lang="en-GB" sz="3600" b="1" i="1" u="sn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F449F0-2B73-C9E1-1053-BA17096F3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180716"/>
            <a:ext cx="11257814" cy="536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7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FA19B-86F7-74BF-8A0F-39583AA89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0C655-82D8-9F55-9F29-FDADA102F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24E1C-51DC-13E1-EBF9-3E3F6BAB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6" y="553584"/>
            <a:ext cx="11425220" cy="37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orld Spinning GIF by performance.io">
            <a:extLst>
              <a:ext uri="{FF2B5EF4-FFF2-40B4-BE49-F238E27FC236}">
                <a16:creationId xmlns:a16="http://schemas.microsoft.com/office/drawing/2014/main" id="{DB8033E8-E6AE-D8DD-EAFC-64ED743D4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"/>
            <a:ext cx="6857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7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4D89E5-A986-7D2F-8320-253DD64E2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32304" cy="6799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7F579D-B20A-CE13-9871-44173C207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99" y="3975950"/>
            <a:ext cx="8328305" cy="2808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A8581E-4FC4-B6C5-4734-49EDF0E9B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0096" y="83622"/>
            <a:ext cx="4574710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16F2A4-8FCA-B0DF-575C-10F1B9764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4121944"/>
            <a:ext cx="7927785" cy="16206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Racing car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848BC-9BA3-FA91-8058-73710FA20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40" y="11024"/>
            <a:ext cx="7256268" cy="4735445"/>
          </a:xfrm>
          <a:prstGeom prst="rect">
            <a:avLst/>
          </a:prstGeom>
        </p:spPr>
      </p:pic>
      <p:pic>
        <p:nvPicPr>
          <p:cNvPr id="10" name="Picture 9" descr="A large crowd of people gathered around a marina&#10;&#10;Description automatically generated">
            <a:extLst>
              <a:ext uri="{FF2B5EF4-FFF2-40B4-BE49-F238E27FC236}">
                <a16:creationId xmlns:a16="http://schemas.microsoft.com/office/drawing/2014/main" id="{68B8345A-A973-D0E4-D50C-4FD495DC1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89021" y="-21850"/>
            <a:ext cx="7054816" cy="47055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00D1F3-4C3F-E7BA-FCF3-61EF6261FB1F}"/>
              </a:ext>
            </a:extLst>
          </p:cNvPr>
          <p:cNvSpPr txBox="1"/>
          <p:nvPr/>
        </p:nvSpPr>
        <p:spPr>
          <a:xfrm>
            <a:off x="1219200" y="6681787"/>
            <a:ext cx="9753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www.flickr.com/photos/infinitiglobal/5831025156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nc-nd/3.0/"/>
              </a:rPr>
              <a:t>CC BY-NC-ND</a:t>
            </a:r>
            <a:endParaRPr lang="en-GB" sz="900"/>
          </a:p>
        </p:txBody>
      </p:sp>
      <p:pic>
        <p:nvPicPr>
          <p:cNvPr id="16" name="Picture 15" descr="A race car on a track&#10;&#10;Description automatically generated">
            <a:extLst>
              <a:ext uri="{FF2B5EF4-FFF2-40B4-BE49-F238E27FC236}">
                <a16:creationId xmlns:a16="http://schemas.microsoft.com/office/drawing/2014/main" id="{3DD90490-5171-24D3-BC46-B68CB924F4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39081" y="4651574"/>
            <a:ext cx="3614802" cy="24110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166464-9ECB-972A-F222-A75B9DCFBF08}"/>
              </a:ext>
            </a:extLst>
          </p:cNvPr>
          <p:cNvSpPr txBox="1"/>
          <p:nvPr/>
        </p:nvSpPr>
        <p:spPr>
          <a:xfrm>
            <a:off x="1369200" y="6831787"/>
            <a:ext cx="9753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7" tooltip="http://flickr.com/photos/infinitiglobal/5830471529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nc-nd/3.0/"/>
              </a:rPr>
              <a:t>CC BY-NC-ND</a:t>
            </a:r>
            <a:endParaRPr lang="en-GB" sz="900"/>
          </a:p>
        </p:txBody>
      </p:sp>
      <p:pic>
        <p:nvPicPr>
          <p:cNvPr id="20" name="Picture 19" descr="A high angle view of a race track&#10;&#10;Description automatically generated">
            <a:extLst>
              <a:ext uri="{FF2B5EF4-FFF2-40B4-BE49-F238E27FC236}">
                <a16:creationId xmlns:a16="http://schemas.microsoft.com/office/drawing/2014/main" id="{1C631B8A-0285-50F1-FBBD-FD4A78E68B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588920" y="4651491"/>
            <a:ext cx="3952875" cy="26289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4606EE5-26AF-40AE-0189-9AC7A9975F1E}"/>
              </a:ext>
            </a:extLst>
          </p:cNvPr>
          <p:cNvSpPr txBox="1"/>
          <p:nvPr/>
        </p:nvSpPr>
        <p:spPr>
          <a:xfrm>
            <a:off x="4419562" y="5043450"/>
            <a:ext cx="3952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9" tooltip="https://ifitshipitshere.blogspot.com/2008/06/hamilton-wins-monaco-grand-prix-was-it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nc-nd/3.0/"/>
              </a:rPr>
              <a:t>CC BY-NC-ND</a:t>
            </a:r>
            <a:endParaRPr lang="en-GB" sz="900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5B65B815-0C75-08FC-60DB-8FD07E0AF567}"/>
              </a:ext>
            </a:extLst>
          </p:cNvPr>
          <p:cNvSpPr/>
          <p:nvPr/>
        </p:nvSpPr>
        <p:spPr>
          <a:xfrm rot="17822296">
            <a:off x="2724039" y="679014"/>
            <a:ext cx="792088" cy="3587723"/>
          </a:xfrm>
          <a:prstGeom prst="downArrow">
            <a:avLst>
              <a:gd name="adj1" fmla="val 32122"/>
              <a:gd name="adj2" fmla="val 79223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Sports gif. A formula 1 Red Bull car peels out and does donuts on the track. Then we see the same car speed past the finish line. ">
            <a:extLst>
              <a:ext uri="{FF2B5EF4-FFF2-40B4-BE49-F238E27FC236}">
                <a16:creationId xmlns:a16="http://schemas.microsoft.com/office/drawing/2014/main" id="{FEC2A86B-D55D-B743-E2A6-27D39479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019" y="4203868"/>
            <a:ext cx="4677694" cy="262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26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C5998-F89B-9F12-7E6B-6911B8D8C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F95D9-3FC4-C3F6-14DC-74D7A1CBC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9196D6-D34D-AC3E-5C1C-4A4871470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6" y="0"/>
            <a:ext cx="9743752" cy="68831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521030-F0D9-C811-E212-A6774CEC353A}"/>
              </a:ext>
            </a:extLst>
          </p:cNvPr>
          <p:cNvSpPr/>
          <p:nvPr/>
        </p:nvSpPr>
        <p:spPr>
          <a:xfrm rot="16200000">
            <a:off x="7585275" y="2715036"/>
            <a:ext cx="67664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FF00"/>
                </a:highlight>
              </a:rPr>
              <a:t>Extension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E00F73-EE50-222B-A914-E3635145A3B3}"/>
              </a:ext>
            </a:extLst>
          </p:cNvPr>
          <p:cNvSpPr/>
          <p:nvPr/>
        </p:nvSpPr>
        <p:spPr>
          <a:xfrm>
            <a:off x="119336" y="1556792"/>
            <a:ext cx="900054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Can you model this winners </a:t>
            </a:r>
          </a:p>
          <a:p>
            <a:pPr algn="ctr"/>
            <a:r>
              <a:rPr lang="en-GB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cup with an equation?</a:t>
            </a:r>
          </a:p>
          <a:p>
            <a:pPr algn="ctr"/>
            <a:r>
              <a:rPr lang="en-GB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Find its volume?</a:t>
            </a:r>
            <a:endParaRPr lang="en-GB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en-GB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68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46DCD-1F0B-B3E2-4214-2BB836AF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86C60-F873-A60C-ADDC-83A5D3DE3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Box Fx GIF by BoxMedia">
            <a:extLst>
              <a:ext uri="{FF2B5EF4-FFF2-40B4-BE49-F238E27FC236}">
                <a16:creationId xmlns:a16="http://schemas.microsoft.com/office/drawing/2014/main" id="{B7659FB8-F836-4C57-FC90-279D92360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1"/>
            <a:ext cx="12192000" cy="68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1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E2A9E-EFB9-27D0-9A89-BDB067364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54E4C-68C4-53A2-0477-653BACA53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F1 Aerodynamics — Shape Predictions &amp; Optimization With NCS | Neural Concept">
            <a:extLst>
              <a:ext uri="{FF2B5EF4-FFF2-40B4-BE49-F238E27FC236}">
                <a16:creationId xmlns:a16="http://schemas.microsoft.com/office/drawing/2014/main" id="{24834160-8D0B-A631-3EFD-8B3B99232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r="12594" b="14300"/>
          <a:stretch/>
        </p:blipFill>
        <p:spPr bwMode="auto">
          <a:xfrm>
            <a:off x="0" y="11536"/>
            <a:ext cx="12167032" cy="593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D8EED9-BCDA-A22E-3C7D-72210A76E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484784"/>
            <a:ext cx="4560278" cy="1786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A5B93A-BE87-7CB0-7772-1472F4CAC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408" y="1623499"/>
            <a:ext cx="4155989" cy="841556"/>
          </a:xfrm>
          <a:prstGeom prst="rect">
            <a:avLst/>
          </a:prstGeom>
        </p:spPr>
      </p:pic>
      <p:pic>
        <p:nvPicPr>
          <p:cNvPr id="2050" name="Picture 2" descr="3D Geek GIF by Banggood">
            <a:extLst>
              <a:ext uri="{FF2B5EF4-FFF2-40B4-BE49-F238E27FC236}">
                <a16:creationId xmlns:a16="http://schemas.microsoft.com/office/drawing/2014/main" id="{41029757-1DE0-25E8-9593-3741C8E63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393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37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5E8CD-E4F4-5C5E-D925-4EA5651E2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120" y="548680"/>
            <a:ext cx="3817640" cy="5296123"/>
          </a:xfrm>
        </p:spPr>
        <p:txBody>
          <a:bodyPr>
            <a:normAutofit/>
          </a:bodyPr>
          <a:lstStyle/>
          <a:p>
            <a:r>
              <a:rPr lang="en-GB" sz="19900" dirty="0"/>
              <a:t>5x</a:t>
            </a:r>
            <a:r>
              <a:rPr lang="en-GB" sz="19900" baseline="30000" dirty="0"/>
              <a:t>2</a:t>
            </a:r>
            <a:endParaRPr lang="en-GB" sz="199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319BD04B-EEA8-E73D-5739-4DD63581C3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5400" y="692696"/>
                <a:ext cx="5760639" cy="529612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199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99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199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19900" dirty="0"/>
                  <a:t>x</a:t>
                </a:r>
                <a:r>
                  <a:rPr lang="en-GB" sz="19900" baseline="30000" dirty="0"/>
                  <a:t>3</a:t>
                </a:r>
                <a:r>
                  <a:rPr lang="en-GB" sz="19900" dirty="0"/>
                  <a:t>+c</a:t>
                </a:r>
              </a:p>
            </p:txBody>
          </p:sp>
        </mc:Choice>
        <mc:Fallback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319BD04B-EEA8-E73D-5739-4DD63581C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692696"/>
                <a:ext cx="5760639" cy="5296123"/>
              </a:xfrm>
              <a:prstGeom prst="rect">
                <a:avLst/>
              </a:prstGeom>
              <a:blipFill>
                <a:blip r:embed="rId2"/>
                <a:stretch>
                  <a:fillRect l="-5608" r="-16402" b="-14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399B9652-FCE7-BC22-5698-76D3E8525CCE}"/>
              </a:ext>
            </a:extLst>
          </p:cNvPr>
          <p:cNvSpPr/>
          <p:nvPr/>
        </p:nvSpPr>
        <p:spPr>
          <a:xfrm rot="21304501">
            <a:off x="2326638" y="351477"/>
            <a:ext cx="89484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Can you work out what the equation was if this is the gradient?</a:t>
            </a:r>
            <a:endParaRPr lang="en-GB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497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6BA758-C8A2-4A69-0C5F-CD03E8F22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95FE3C-46E0-90D5-FC82-5EAFA1088A9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176120" y="548680"/>
                <a:ext cx="3817640" cy="529612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199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99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9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19900" dirty="0"/>
                  <a:t>x</a:t>
                </a:r>
                <a:r>
                  <a:rPr lang="en-GB" sz="19900" baseline="30000" dirty="0"/>
                  <a:t>5</a:t>
                </a:r>
                <a:endParaRPr lang="en-GB" sz="199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95FE3C-46E0-90D5-FC82-5EAFA1088A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76120" y="548680"/>
                <a:ext cx="3817640" cy="5296123"/>
              </a:xfrm>
              <a:blipFill>
                <a:blip r:embed="rId2"/>
                <a:stretch>
                  <a:fillRect l="-9425" r="-9105" b="-52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FBDA9A8D-7E31-D02F-AAE0-44F87E580B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5400" y="692696"/>
                <a:ext cx="5760639" cy="529612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165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5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65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GB" sz="16500" dirty="0"/>
                  <a:t>x</a:t>
                </a:r>
                <a:r>
                  <a:rPr lang="en-GB" sz="16500" baseline="30000" dirty="0"/>
                  <a:t>6</a:t>
                </a:r>
                <a:r>
                  <a:rPr lang="en-GB" sz="16500" dirty="0"/>
                  <a:t>+c</a:t>
                </a:r>
                <a:endParaRPr lang="en-GB" sz="19900" dirty="0"/>
              </a:p>
            </p:txBody>
          </p:sp>
        </mc:Choice>
        <mc:Fallback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FBDA9A8D-7E31-D02F-AAE0-44F87E580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692696"/>
                <a:ext cx="5760639" cy="5296123"/>
              </a:xfrm>
              <a:prstGeom prst="rect">
                <a:avLst/>
              </a:prstGeom>
              <a:blipFill>
                <a:blip r:embed="rId3"/>
                <a:stretch>
                  <a:fillRect r="-11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CBA86CF-F6B2-C865-BA1F-D8FDEB4A53A1}"/>
              </a:ext>
            </a:extLst>
          </p:cNvPr>
          <p:cNvSpPr/>
          <p:nvPr/>
        </p:nvSpPr>
        <p:spPr>
          <a:xfrm rot="21304501">
            <a:off x="541673" y="207461"/>
            <a:ext cx="89484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Can you work out what the equation was if this is the gradient?</a:t>
            </a:r>
            <a:endParaRPr lang="en-GB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115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FB7EC-8AFB-8A9A-6CAC-FB5513FC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math equatio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7DB18C30-01DE-D7E9-EE7B-D917BFDDF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69032" y="523636"/>
            <a:ext cx="12018203" cy="3409419"/>
          </a:xfrm>
        </p:spPr>
      </p:pic>
      <p:pic>
        <p:nvPicPr>
          <p:cNvPr id="8" name="Picture 7" descr="A race car on a black background&#10;&#10;Description automatically generated">
            <a:extLst>
              <a:ext uri="{FF2B5EF4-FFF2-40B4-BE49-F238E27FC236}">
                <a16:creationId xmlns:a16="http://schemas.microsoft.com/office/drawing/2014/main" id="{ACC5DF7C-C061-6687-B3D3-69E3E9A0A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3967881"/>
            <a:ext cx="4983976" cy="2803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BAFA98-233D-C832-3FA6-2D7DA2368F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72" b="26175"/>
          <a:stretch>
            <a:fillRect/>
          </a:stretch>
        </p:blipFill>
        <p:spPr>
          <a:xfrm>
            <a:off x="4583832" y="4228873"/>
            <a:ext cx="8434236" cy="210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9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16634</TotalTime>
  <Words>148</Words>
  <Application>Microsoft Office PowerPoint</Application>
  <PresentationFormat>Widescreen</PresentationFormat>
  <Paragraphs>28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ADLaM Display</vt:lpstr>
      <vt:lpstr>Aptos</vt:lpstr>
      <vt:lpstr>Aptos Display</vt:lpstr>
      <vt:lpstr>Arial</vt:lpstr>
      <vt:lpstr>Cambria Math</vt:lpstr>
      <vt:lpstr>Courier New</vt:lpstr>
      <vt:lpstr>Office Theme</vt:lpstr>
      <vt:lpstr>Integration</vt:lpstr>
      <vt:lpstr>PowerPoint Presentation</vt:lpstr>
      <vt:lpstr>Racing car</vt:lpstr>
      <vt:lpstr>PowerPoint Presentation</vt:lpstr>
      <vt:lpstr>PowerPoint Presentation</vt:lpstr>
      <vt:lpstr>PowerPoint Presentation</vt:lpstr>
      <vt:lpstr>5x2</vt:lpstr>
      <vt:lpstr>1/2x5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Definite Integrals</vt:lpstr>
      <vt:lpstr>PowerPoint Presentation</vt:lpstr>
      <vt:lpstr>PowerPoint Presentation</vt:lpstr>
      <vt:lpstr>PowerPoint Presentation</vt:lpstr>
    </vt:vector>
  </TitlesOfParts>
  <Company>Milton Keynes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Malcolm Cooke</dc:creator>
  <cp:lastModifiedBy>Malcolm Cooke</cp:lastModifiedBy>
  <cp:revision>5</cp:revision>
  <cp:lastPrinted>2024-12-02T14:16:25Z</cp:lastPrinted>
  <dcterms:created xsi:type="dcterms:W3CDTF">2024-07-01T13:09:27Z</dcterms:created>
  <dcterms:modified xsi:type="dcterms:W3CDTF">2026-03-16T07:14:55Z</dcterms:modified>
</cp:coreProperties>
</file>