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75" r:id="rId5"/>
    <p:sldId id="257" r:id="rId6"/>
    <p:sldId id="261" r:id="rId7"/>
    <p:sldId id="272" r:id="rId8"/>
    <p:sldId id="270" r:id="rId9"/>
    <p:sldId id="278" r:id="rId10"/>
    <p:sldId id="271" r:id="rId11"/>
    <p:sldId id="276" r:id="rId12"/>
    <p:sldId id="273" r:id="rId13"/>
    <p:sldId id="280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51181B-F86B-4F81-A21F-2CF504411CC2}" v="1" dt="2022-08-18T13:59:53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it Panesar" userId="2ace35e5-3849-48d1-ac16-5b752e3df2ab" providerId="ADAL" clId="{5E51181B-F86B-4F81-A21F-2CF504411CC2}"/>
    <pc:docChg chg="undo custSel addSld delSld modSld">
      <pc:chgData name="Amit Panesar" userId="2ace35e5-3849-48d1-ac16-5b752e3df2ab" providerId="ADAL" clId="{5E51181B-F86B-4F81-A21F-2CF504411CC2}" dt="2022-08-18T14:00:14.558" v="12" actId="22"/>
      <pc:docMkLst>
        <pc:docMk/>
      </pc:docMkLst>
      <pc:sldChg chg="modSp mod">
        <pc:chgData name="Amit Panesar" userId="2ace35e5-3849-48d1-ac16-5b752e3df2ab" providerId="ADAL" clId="{5E51181B-F86B-4F81-A21F-2CF504411CC2}" dt="2022-08-17T15:51:27.110" v="7" actId="1076"/>
        <pc:sldMkLst>
          <pc:docMk/>
          <pc:sldMk cId="1213097507" sldId="273"/>
        </pc:sldMkLst>
        <pc:spChg chg="mod">
          <ac:chgData name="Amit Panesar" userId="2ace35e5-3849-48d1-ac16-5b752e3df2ab" providerId="ADAL" clId="{5E51181B-F86B-4F81-A21F-2CF504411CC2}" dt="2022-08-17T15:51:27.110" v="7" actId="1076"/>
          <ac:spMkLst>
            <pc:docMk/>
            <pc:sldMk cId="1213097507" sldId="273"/>
            <ac:spMk id="3" creationId="{1CBE1DB1-6ED4-42A9-A061-7386D0080660}"/>
          </ac:spMkLst>
        </pc:spChg>
      </pc:sldChg>
      <pc:sldChg chg="new del">
        <pc:chgData name="Amit Panesar" userId="2ace35e5-3849-48d1-ac16-5b752e3df2ab" providerId="ADAL" clId="{5E51181B-F86B-4F81-A21F-2CF504411CC2}" dt="2022-08-18T13:59:55.552" v="10" actId="47"/>
        <pc:sldMkLst>
          <pc:docMk/>
          <pc:sldMk cId="1907294045" sldId="279"/>
        </pc:sldMkLst>
      </pc:sldChg>
      <pc:sldChg chg="addSp delSp add mod">
        <pc:chgData name="Amit Panesar" userId="2ace35e5-3849-48d1-ac16-5b752e3df2ab" providerId="ADAL" clId="{5E51181B-F86B-4F81-A21F-2CF504411CC2}" dt="2022-08-18T14:00:14.558" v="12" actId="22"/>
        <pc:sldMkLst>
          <pc:docMk/>
          <pc:sldMk cId="1041342443" sldId="280"/>
        </pc:sldMkLst>
        <pc:picChg chg="add">
          <ac:chgData name="Amit Panesar" userId="2ace35e5-3849-48d1-ac16-5b752e3df2ab" providerId="ADAL" clId="{5E51181B-F86B-4F81-A21F-2CF504411CC2}" dt="2022-08-18T14:00:14.558" v="12" actId="22"/>
          <ac:picMkLst>
            <pc:docMk/>
            <pc:sldMk cId="1041342443" sldId="280"/>
            <ac:picMk id="4" creationId="{518D708C-F1EB-6282-B6E8-3952CB51A33A}"/>
          </ac:picMkLst>
        </pc:picChg>
        <pc:picChg chg="del">
          <ac:chgData name="Amit Panesar" userId="2ace35e5-3849-48d1-ac16-5b752e3df2ab" providerId="ADAL" clId="{5E51181B-F86B-4F81-A21F-2CF504411CC2}" dt="2022-08-18T13:59:58.067" v="11" actId="478"/>
          <ac:picMkLst>
            <pc:docMk/>
            <pc:sldMk cId="1041342443" sldId="280"/>
            <ac:picMk id="7" creationId="{25572AF0-392F-4B1E-99E3-F84EC38D505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34EC4-2828-4BE6-BA58-D6FEFA43F583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3A135-5C73-4DD1-8B8A-4BEBEF3C0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168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93A135-5C73-4DD1-8B8A-4BEBEF3C0EB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552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816CB-12AC-4489-8E13-1CFF51386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4B305-A5E3-4912-85C7-4D7DD1EB3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748F8-1EC7-4658-9416-3FA8292FD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9ED85-D4F4-4A45-98D3-989A473E6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1C3F3-B36C-47EF-92EA-983700E06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953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23210-9324-49D4-A84E-18B1F41FB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9EE1A6-951A-4111-8FF9-FA2ADE90E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7AC50-68D1-4608-8DE4-717E6AFD5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F63A6-5CD3-4A75-B991-8180774C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372E7-A9D7-4175-B834-ACE6D5EA0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826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68562F-8E86-4286-BBA9-78A154895C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F2C63C-64CB-450C-B50D-50466DEF7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B818C-7889-4471-823A-D8AA2D20D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D5162-4653-4736-BA2C-4DF225EE9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4B309-0748-42F1-B5CE-B1445859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63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3C979-D54F-4760-9DD7-CEEDD8B3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74255-19F4-4C9E-BB25-9AC800A80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20347-1A91-4FCC-81FE-96B50BA4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AA185-8FC4-4FDE-BCD2-5B3DC5C07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AA171-DCE8-4ABA-82D4-62699A33F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629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976FC-6BE7-4C54-9C59-E33EFAC6E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F2C3C-0F40-4EE7-BF17-A9FCE793F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D422A-D482-4D76-9A78-3CCB2C8E8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2E620-2EF5-43E3-9D30-19C24F52C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9CFC5-6B2F-4DCB-920A-A1484AAA5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56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3DB00-0423-431D-94C9-CB80656F6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258DD-E73D-4137-87BB-DA9A84265A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197A50-BD9E-40F2-9D42-0B94397DD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0CC79E-A93A-4992-A10D-66A51F032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1ABF1-75E1-4F83-B6DF-EE9A4B7C6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5589C-9B48-4F7D-BC21-F3219F40E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58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624FF-20C0-4206-A9F4-33C7FE064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D7476-584C-4C17-BF24-CFAA93AD4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E33791-9D2C-4277-B898-D9947BA9E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E2427-4FC0-400C-9BE1-5AAE06D31C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DE3F68-1391-4733-9743-73BA7320D0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62B145-BBD2-47FE-B3B7-C9C8A3BA9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075BF4-57D0-4AC4-8993-ACB3409B1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F29C83-C744-4B14-A4E4-94CC0E027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42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9E4D8-FB04-4F72-8FAE-8D18FCB77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826A7A-0B26-418F-AB25-EA3F49F0F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F98DCE-0CEC-4BCB-885F-33C1DCF5B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3B484C-4654-4246-83D1-2CC26D3C1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24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9E5FB-DD68-4107-83A1-F1C305EFA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BCF972-1044-44E0-AD41-57AD4E77B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3D0C1-87C9-4249-BD68-A6E680EE0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96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FEBED-DC6E-4786-884C-398977FF9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5F1CF-0C7D-4FAB-BFF1-C02F528B2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A031C-6B57-4904-9F95-A2D65337A0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71206-1E28-4722-9920-6124CC13C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4FD07-EA41-4A8A-A1DD-EEEA9F6F5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5F2FA-5BD6-4E03-A799-0B8283552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61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D1A55-82A0-4CB8-B6D8-87CC3773B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D77DD5-6E19-4793-80F6-93AD9C572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F5FFFC-6D8E-4747-A3B6-F9122A572C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C5FCB-A3A8-4A73-B3C0-231089F9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A2669-0835-41DF-B58E-A2183BDE1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CE302C-6266-4FEF-9348-FBA0994D7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32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044C33-6715-488E-ADEC-E1A61624A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37404-2BF3-475E-8A5D-4E18048AE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84760-0BB4-4AAF-80B0-57277AAC9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60FD9-A1D2-4B16-B45F-FFC155F3737D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27E4E-F5DA-41C1-831B-F2FBAB995E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44557-55F5-4C15-B874-3168191DC1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49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6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7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37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1967229" y="1486131"/>
            <a:ext cx="300037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ctr">
              <a:buAutoNum type="arabicParenR"/>
            </a:pPr>
            <a:r>
              <a:rPr lang="en-GB" sz="2800" dirty="0"/>
              <a:t>Solve:</a:t>
            </a:r>
          </a:p>
          <a:p>
            <a:pPr algn="ctr"/>
            <a:r>
              <a:rPr lang="en-GB" sz="2800" dirty="0"/>
              <a:t>2x + 9 = 12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E0DC7-5DCC-4428-865F-99B6B664E9FC}"/>
              </a:ext>
            </a:extLst>
          </p:cNvPr>
          <p:cNvSpPr txBox="1"/>
          <p:nvPr/>
        </p:nvSpPr>
        <p:spPr>
          <a:xfrm>
            <a:off x="1677033" y="3035113"/>
            <a:ext cx="3580765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2) Paulo and Rachel share £400 between them in the ratio 1:3. How much more does Rachel get than Paulo?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E48B8A-FE54-4957-B24D-59A57C490422}"/>
              </a:ext>
            </a:extLst>
          </p:cNvPr>
          <p:cNvSpPr txBox="1"/>
          <p:nvPr/>
        </p:nvSpPr>
        <p:spPr>
          <a:xfrm>
            <a:off x="6953352" y="1270688"/>
            <a:ext cx="3000375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3) Without a calculator, solve 427÷4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724976-30D5-4005-9F11-15947793B832}"/>
              </a:ext>
            </a:extLst>
          </p:cNvPr>
          <p:cNvSpPr txBox="1"/>
          <p:nvPr/>
        </p:nvSpPr>
        <p:spPr>
          <a:xfrm>
            <a:off x="6341258" y="2819952"/>
            <a:ext cx="4581635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4) Find the area of this shape: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389ED6-802A-4BC0-B573-13AA8D3322A8}"/>
                  </a:ext>
                </a:extLst>
              </p:cNvPr>
              <p:cNvSpPr txBox="1"/>
              <p:nvPr/>
            </p:nvSpPr>
            <p:spPr>
              <a:xfrm>
                <a:off x="7034256" y="5661877"/>
                <a:ext cx="3195637" cy="7042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5)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389ED6-802A-4BC0-B573-13AA8D332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4256" y="5661877"/>
                <a:ext cx="3195637" cy="704295"/>
              </a:xfrm>
              <a:prstGeom prst="rect">
                <a:avLst/>
              </a:prstGeom>
              <a:blipFill>
                <a:blip r:embed="rId2"/>
                <a:stretch>
                  <a:fillRect b="-1111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B7A3F5BC-797F-437E-AAC6-6BFFFA475E31}"/>
              </a:ext>
            </a:extLst>
          </p:cNvPr>
          <p:cNvSpPr/>
          <p:nvPr/>
        </p:nvSpPr>
        <p:spPr>
          <a:xfrm>
            <a:off x="7325340" y="3563426"/>
            <a:ext cx="2190620" cy="124386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DE6264E-329C-4660-B833-A936D043DF47}"/>
              </a:ext>
            </a:extLst>
          </p:cNvPr>
          <p:cNvCxnSpPr>
            <a:cxnSpLocks/>
          </p:cNvCxnSpPr>
          <p:nvPr/>
        </p:nvCxnSpPr>
        <p:spPr>
          <a:xfrm>
            <a:off x="8424194" y="3601795"/>
            <a:ext cx="0" cy="1859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82736C4-708E-4E1F-A990-FA455A0A53AC}"/>
              </a:ext>
            </a:extLst>
          </p:cNvPr>
          <p:cNvCxnSpPr>
            <a:cxnSpLocks/>
          </p:cNvCxnSpPr>
          <p:nvPr/>
        </p:nvCxnSpPr>
        <p:spPr>
          <a:xfrm>
            <a:off x="8416738" y="3858881"/>
            <a:ext cx="0" cy="1859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CB1BF6-375D-4115-A546-671E4404F89E}"/>
              </a:ext>
            </a:extLst>
          </p:cNvPr>
          <p:cNvCxnSpPr>
            <a:cxnSpLocks/>
          </p:cNvCxnSpPr>
          <p:nvPr/>
        </p:nvCxnSpPr>
        <p:spPr>
          <a:xfrm>
            <a:off x="8425778" y="4158498"/>
            <a:ext cx="0" cy="1859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6AFFAA7-1614-43E3-8790-0ABF3DBE68FA}"/>
              </a:ext>
            </a:extLst>
          </p:cNvPr>
          <p:cNvCxnSpPr>
            <a:cxnSpLocks/>
          </p:cNvCxnSpPr>
          <p:nvPr/>
        </p:nvCxnSpPr>
        <p:spPr>
          <a:xfrm>
            <a:off x="8415938" y="4415584"/>
            <a:ext cx="0" cy="1859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1B0E80B-AD10-446D-86C5-25BAB7170362}"/>
              </a:ext>
            </a:extLst>
          </p:cNvPr>
          <p:cNvSpPr txBox="1"/>
          <p:nvPr/>
        </p:nvSpPr>
        <p:spPr>
          <a:xfrm>
            <a:off x="7645626" y="4158498"/>
            <a:ext cx="986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10m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2546099-2C43-467D-86E4-00E3134F60D8}"/>
              </a:ext>
            </a:extLst>
          </p:cNvPr>
          <p:cNvCxnSpPr>
            <a:cxnSpLocks/>
          </p:cNvCxnSpPr>
          <p:nvPr/>
        </p:nvCxnSpPr>
        <p:spPr>
          <a:xfrm>
            <a:off x="8419477" y="4642415"/>
            <a:ext cx="0" cy="1859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5B54965-F42A-4D91-BF7A-347723A6DCCB}"/>
              </a:ext>
            </a:extLst>
          </p:cNvPr>
          <p:cNvSpPr txBox="1"/>
          <p:nvPr/>
        </p:nvSpPr>
        <p:spPr>
          <a:xfrm>
            <a:off x="7999386" y="4873020"/>
            <a:ext cx="908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15m</a:t>
            </a:r>
          </a:p>
        </p:txBody>
      </p:sp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BD93BE0-74B5-48A0-9AA9-2BA29963D23C}"/>
              </a:ext>
            </a:extLst>
          </p:cNvPr>
          <p:cNvSpPr txBox="1"/>
          <p:nvPr/>
        </p:nvSpPr>
        <p:spPr>
          <a:xfrm>
            <a:off x="387626" y="248478"/>
            <a:ext cx="591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Exam Q</a:t>
            </a:r>
          </a:p>
        </p:txBody>
      </p:sp>
      <p:pic>
        <p:nvPicPr>
          <p:cNvPr id="3" name="Picture 2" descr="Image result for calculator symbols">
            <a:extLst>
              <a:ext uri="{FF2B5EF4-FFF2-40B4-BE49-F238E27FC236}">
                <a16:creationId xmlns:a16="http://schemas.microsoft.com/office/drawing/2014/main" id="{A9DAE8CF-E055-7891-4D5E-DDC9FCA0E1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87626" y="77169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18D708C-F1EB-6282-B6E8-3952CB51A3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9287" y="633412"/>
            <a:ext cx="8353425" cy="559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342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BD93BE0-74B5-48A0-9AA9-2BA29963D23C}"/>
              </a:ext>
            </a:extLst>
          </p:cNvPr>
          <p:cNvSpPr txBox="1"/>
          <p:nvPr/>
        </p:nvSpPr>
        <p:spPr>
          <a:xfrm>
            <a:off x="387626" y="248478"/>
            <a:ext cx="591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Exam Q</a:t>
            </a:r>
          </a:p>
        </p:txBody>
      </p:sp>
      <p:pic>
        <p:nvPicPr>
          <p:cNvPr id="7" name="Picture 6" descr="Screen Clipping">
            <a:extLst>
              <a:ext uri="{FF2B5EF4-FFF2-40B4-BE49-F238E27FC236}">
                <a16:creationId xmlns:a16="http://schemas.microsoft.com/office/drawing/2014/main" id="{25572AF0-392F-4B1E-99E3-F84EC38D50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119" y="854147"/>
            <a:ext cx="7798182" cy="5588407"/>
          </a:xfrm>
          <a:prstGeom prst="rect">
            <a:avLst/>
          </a:prstGeom>
        </p:spPr>
      </p:pic>
      <p:pic>
        <p:nvPicPr>
          <p:cNvPr id="3" name="Picture 2" descr="Image result for calculator symbols">
            <a:extLst>
              <a:ext uri="{FF2B5EF4-FFF2-40B4-BE49-F238E27FC236}">
                <a16:creationId xmlns:a16="http://schemas.microsoft.com/office/drawing/2014/main" id="{A9DAE8CF-E055-7891-4D5E-DDC9FCA0E1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87626" y="77169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720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Clipping">
            <a:extLst>
              <a:ext uri="{FF2B5EF4-FFF2-40B4-BE49-F238E27FC236}">
                <a16:creationId xmlns:a16="http://schemas.microsoft.com/office/drawing/2014/main" id="{AAD5BA97-EA45-4A00-83EA-D45F228C5F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5816" y="366712"/>
            <a:ext cx="6763905" cy="6287907"/>
          </a:xfrm>
          <a:prstGeom prst="rect">
            <a:avLst/>
          </a:prstGeom>
          <a:solidFill>
            <a:srgbClr val="00D661"/>
          </a:solidFill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C6C61EA-584A-468A-AED9-D4C5B2593AD7}"/>
              </a:ext>
            </a:extLst>
          </p:cNvPr>
          <p:cNvSpPr txBox="1"/>
          <p:nvPr/>
        </p:nvSpPr>
        <p:spPr>
          <a:xfrm>
            <a:off x="387626" y="248478"/>
            <a:ext cx="591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Exam Q</a:t>
            </a:r>
          </a:p>
        </p:txBody>
      </p:sp>
      <p:pic>
        <p:nvPicPr>
          <p:cNvPr id="3" name="Picture 2" descr="Image result for calculator symbols">
            <a:extLst>
              <a:ext uri="{FF2B5EF4-FFF2-40B4-BE49-F238E27FC236}">
                <a16:creationId xmlns:a16="http://schemas.microsoft.com/office/drawing/2014/main" id="{0D87AEED-A917-854A-D2C4-D084B7F418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87626" y="77169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5844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AA4DF9-27DF-45D3-B5F1-8C173E97A674}"/>
              </a:ext>
            </a:extLst>
          </p:cNvPr>
          <p:cNvSpPr txBox="1"/>
          <p:nvPr/>
        </p:nvSpPr>
        <p:spPr>
          <a:xfrm>
            <a:off x="720437" y="1412836"/>
            <a:ext cx="107880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cs typeface="Times New Roman" panose="02020603050405020304" pitchFamily="18" charset="0"/>
              </a:rPr>
              <a:t>Learning Objectives</a:t>
            </a:r>
          </a:p>
          <a:p>
            <a:r>
              <a:rPr lang="en-GB" sz="2400" dirty="0">
                <a:cs typeface="Times New Roman" panose="02020603050405020304" pitchFamily="18" charset="0"/>
              </a:rPr>
              <a:t>To be able to :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- Understand and use angle properties (sum of angles on a straight line, around a point, angles in triangles, quadrilateral)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- Understand and use alternate and corresponding angles on parallel lines</a:t>
            </a:r>
            <a:endParaRPr lang="en-GB" sz="2400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4FFD271-0328-4E44-9FEC-62D0B0FCA6BD}"/>
              </a:ext>
            </a:extLst>
          </p:cNvPr>
          <p:cNvSpPr/>
          <p:nvPr/>
        </p:nvSpPr>
        <p:spPr>
          <a:xfrm>
            <a:off x="471055" y="1256145"/>
            <a:ext cx="11286836" cy="224633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81B9976-4585-48D0-B9F3-D631153C0C05}"/>
              </a:ext>
            </a:extLst>
          </p:cNvPr>
          <p:cNvSpPr/>
          <p:nvPr/>
        </p:nvSpPr>
        <p:spPr>
          <a:xfrm>
            <a:off x="471055" y="3703320"/>
            <a:ext cx="11286836" cy="290779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6BEA9EE-2502-4510-8AE7-D043D1072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>
                <a:cs typeface="Calibri Light"/>
              </a:rPr>
              <a:t>Intro To Angles</a:t>
            </a:r>
            <a:endParaRPr lang="en-GB" b="1" u="sn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4FA6D-AB54-47BB-B462-CAD7CDA4293B}"/>
              </a:ext>
            </a:extLst>
          </p:cNvPr>
          <p:cNvSpPr txBox="1"/>
          <p:nvPr/>
        </p:nvSpPr>
        <p:spPr>
          <a:xfrm>
            <a:off x="788000" y="3886789"/>
            <a:ext cx="11119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Find the volume of this shape:		Find the surface area of this shape:</a:t>
            </a:r>
          </a:p>
        </p:txBody>
      </p:sp>
      <p:pic>
        <p:nvPicPr>
          <p:cNvPr id="1026" name="Picture 2" descr="volume of prism">
            <a:extLst>
              <a:ext uri="{FF2B5EF4-FFF2-40B4-BE49-F238E27FC236}">
                <a16:creationId xmlns:a16="http://schemas.microsoft.com/office/drawing/2014/main" id="{C81462CA-793B-4914-A53E-A67D3A0A2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141" y="4436179"/>
            <a:ext cx="3177229" cy="214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4613444-201C-4E3B-BC1B-7FDC1234FC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098" y="4334409"/>
            <a:ext cx="3016481" cy="2156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6256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30342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Angle Rules</a:t>
            </a:r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240971" y="1690008"/>
            <a:ext cx="4506686" cy="4490356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C9778276-F35A-4979-990F-170C987BBCB7}"/>
              </a:ext>
            </a:extLst>
          </p:cNvPr>
          <p:cNvSpPr/>
          <p:nvPr/>
        </p:nvSpPr>
        <p:spPr>
          <a:xfrm>
            <a:off x="6468779" y="1690008"/>
            <a:ext cx="4506686" cy="4490356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utoShape 2" descr="angle 45 degrees">
            <a:extLst>
              <a:ext uri="{FF2B5EF4-FFF2-40B4-BE49-F238E27FC236}">
                <a16:creationId xmlns:a16="http://schemas.microsoft.com/office/drawing/2014/main" id="{6D482DDA-D2DD-4D3E-8346-E2E7AB2A9A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2609066-D750-42A6-9C34-024A536C1D4B}"/>
              </a:ext>
            </a:extLst>
          </p:cNvPr>
          <p:cNvGrpSpPr/>
          <p:nvPr/>
        </p:nvGrpSpPr>
        <p:grpSpPr>
          <a:xfrm>
            <a:off x="2215181" y="2267604"/>
            <a:ext cx="2558265" cy="1374585"/>
            <a:chOff x="1910993" y="3061699"/>
            <a:chExt cx="2558265" cy="1374585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CFD1E2C-CC78-4709-B577-A352189761CE}"/>
                </a:ext>
              </a:extLst>
            </p:cNvPr>
            <p:cNvCxnSpPr/>
            <p:nvPr/>
          </p:nvCxnSpPr>
          <p:spPr>
            <a:xfrm>
              <a:off x="1910993" y="4078840"/>
              <a:ext cx="255826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24C87EE-46E1-46EB-9318-8AD649972824}"/>
                </a:ext>
              </a:extLst>
            </p:cNvPr>
            <p:cNvCxnSpPr/>
            <p:nvPr/>
          </p:nvCxnSpPr>
          <p:spPr>
            <a:xfrm flipV="1">
              <a:off x="2928135" y="3061699"/>
              <a:ext cx="719191" cy="101714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Arc 8">
              <a:extLst>
                <a:ext uri="{FF2B5EF4-FFF2-40B4-BE49-F238E27FC236}">
                  <a16:creationId xmlns:a16="http://schemas.microsoft.com/office/drawing/2014/main" id="{9A59A44B-B21F-4B37-B725-A4A18263A68F}"/>
                </a:ext>
              </a:extLst>
            </p:cNvPr>
            <p:cNvSpPr/>
            <p:nvPr/>
          </p:nvSpPr>
          <p:spPr>
            <a:xfrm rot="16898546">
              <a:off x="2714527" y="3767762"/>
              <a:ext cx="612150" cy="724894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C7BF4E2-C3E5-4A63-963D-03FF7EF9852C}"/>
                </a:ext>
              </a:extLst>
            </p:cNvPr>
            <p:cNvSpPr txBox="1"/>
            <p:nvPr/>
          </p:nvSpPr>
          <p:spPr>
            <a:xfrm>
              <a:off x="2378182" y="3529697"/>
              <a:ext cx="9349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160˚</a:t>
              </a:r>
            </a:p>
          </p:txBody>
        </p: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E89AC55C-DDA2-4D06-BEA7-645D11D73B3B}"/>
                </a:ext>
              </a:extLst>
            </p:cNvPr>
            <p:cNvSpPr/>
            <p:nvPr/>
          </p:nvSpPr>
          <p:spPr>
            <a:xfrm rot="446042">
              <a:off x="2846679" y="3814046"/>
              <a:ext cx="516945" cy="469630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D222BA5-4D5D-4EF0-B338-BE4BCCDAAA8C}"/>
                </a:ext>
              </a:extLst>
            </p:cNvPr>
            <p:cNvSpPr txBox="1"/>
            <p:nvPr/>
          </p:nvSpPr>
          <p:spPr>
            <a:xfrm>
              <a:off x="3330188" y="3623958"/>
              <a:ext cx="805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/>
                <a:t>x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D0E29CC-24B2-480C-A8E3-8EB5D2E20C01}"/>
              </a:ext>
            </a:extLst>
          </p:cNvPr>
          <p:cNvGrpSpPr/>
          <p:nvPr/>
        </p:nvGrpSpPr>
        <p:grpSpPr>
          <a:xfrm>
            <a:off x="2262080" y="4085015"/>
            <a:ext cx="2294517" cy="1417833"/>
            <a:chOff x="7417942" y="2897312"/>
            <a:chExt cx="2294517" cy="1417833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96D937E-99A5-4522-9C6A-9E4CEF62A0B1}"/>
                </a:ext>
              </a:extLst>
            </p:cNvPr>
            <p:cNvCxnSpPr/>
            <p:nvPr/>
          </p:nvCxnSpPr>
          <p:spPr>
            <a:xfrm>
              <a:off x="7674796" y="3061699"/>
              <a:ext cx="1818525" cy="116098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0F66CF6-EA73-4775-A682-53EBC049E982}"/>
                </a:ext>
              </a:extLst>
            </p:cNvPr>
            <p:cNvCxnSpPr/>
            <p:nvPr/>
          </p:nvCxnSpPr>
          <p:spPr>
            <a:xfrm flipV="1">
              <a:off x="7417942" y="2897312"/>
              <a:ext cx="2219218" cy="141783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Arc 21">
              <a:extLst>
                <a:ext uri="{FF2B5EF4-FFF2-40B4-BE49-F238E27FC236}">
                  <a16:creationId xmlns:a16="http://schemas.microsoft.com/office/drawing/2014/main" id="{ACBC7F18-9501-48C4-BCE9-02C969FE42ED}"/>
                </a:ext>
              </a:extLst>
            </p:cNvPr>
            <p:cNvSpPr/>
            <p:nvPr/>
          </p:nvSpPr>
          <p:spPr>
            <a:xfrm rot="18792913">
              <a:off x="8277983" y="3312608"/>
              <a:ext cx="612150" cy="724894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A079C84-CD47-440C-A268-E20C93811960}"/>
                </a:ext>
              </a:extLst>
            </p:cNvPr>
            <p:cNvSpPr txBox="1"/>
            <p:nvPr/>
          </p:nvSpPr>
          <p:spPr>
            <a:xfrm>
              <a:off x="8324517" y="2926677"/>
              <a:ext cx="9349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125˚</a:t>
              </a:r>
            </a:p>
          </p:txBody>
        </p:sp>
        <p:sp>
          <p:nvSpPr>
            <p:cNvPr id="24" name="Arc 23">
              <a:extLst>
                <a:ext uri="{FF2B5EF4-FFF2-40B4-BE49-F238E27FC236}">
                  <a16:creationId xmlns:a16="http://schemas.microsoft.com/office/drawing/2014/main" id="{8E152521-FDA9-40D4-94EE-C3010DC02961}"/>
                </a:ext>
              </a:extLst>
            </p:cNvPr>
            <p:cNvSpPr/>
            <p:nvPr/>
          </p:nvSpPr>
          <p:spPr>
            <a:xfrm rot="7572412">
              <a:off x="8180318" y="3255326"/>
              <a:ext cx="612150" cy="724894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A0A153AF-91BD-44B4-BCD6-8FEE4B56B02B}"/>
                </a:ext>
              </a:extLst>
            </p:cNvPr>
            <p:cNvSpPr/>
            <p:nvPr/>
          </p:nvSpPr>
          <p:spPr>
            <a:xfrm rot="2696601">
              <a:off x="8443801" y="3406951"/>
              <a:ext cx="426547" cy="474128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Arc 25">
              <a:extLst>
                <a:ext uri="{FF2B5EF4-FFF2-40B4-BE49-F238E27FC236}">
                  <a16:creationId xmlns:a16="http://schemas.microsoft.com/office/drawing/2014/main" id="{A88407E7-5B2E-45AC-95F6-1924C5E4A97B}"/>
                </a:ext>
              </a:extLst>
            </p:cNvPr>
            <p:cNvSpPr/>
            <p:nvPr/>
          </p:nvSpPr>
          <p:spPr>
            <a:xfrm rot="13215941">
              <a:off x="8227163" y="3388811"/>
              <a:ext cx="426547" cy="474128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931FD9A-020E-4DF3-BC30-CA02A2B1B3C4}"/>
                </a:ext>
              </a:extLst>
            </p:cNvPr>
            <p:cNvSpPr txBox="1"/>
            <p:nvPr/>
          </p:nvSpPr>
          <p:spPr>
            <a:xfrm>
              <a:off x="8435061" y="3920461"/>
              <a:ext cx="805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/>
                <a:t>x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9A0C5FC-DDA7-46D1-8D85-6B861A5703AB}"/>
                </a:ext>
              </a:extLst>
            </p:cNvPr>
            <p:cNvSpPr txBox="1"/>
            <p:nvPr/>
          </p:nvSpPr>
          <p:spPr>
            <a:xfrm>
              <a:off x="8907013" y="3427158"/>
              <a:ext cx="805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/>
                <a:t>y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C300979-8C3C-4752-8C3C-4D0268387A6F}"/>
                </a:ext>
              </a:extLst>
            </p:cNvPr>
            <p:cNvSpPr txBox="1"/>
            <p:nvPr/>
          </p:nvSpPr>
          <p:spPr>
            <a:xfrm>
              <a:off x="7912812" y="3443664"/>
              <a:ext cx="805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/>
                <a:t>z</a:t>
              </a:r>
            </a:p>
          </p:txBody>
        </p:sp>
      </p:grpSp>
      <p:pic>
        <p:nvPicPr>
          <p:cNvPr id="2049" name="Picture 2048">
            <a:extLst>
              <a:ext uri="{FF2B5EF4-FFF2-40B4-BE49-F238E27FC236}">
                <a16:creationId xmlns:a16="http://schemas.microsoft.com/office/drawing/2014/main" id="{298DD316-07DB-408F-9929-F076008400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8377" y="1918523"/>
            <a:ext cx="2354825" cy="1602527"/>
          </a:xfrm>
          <a:prstGeom prst="rect">
            <a:avLst/>
          </a:prstGeom>
        </p:spPr>
      </p:pic>
      <p:pic>
        <p:nvPicPr>
          <p:cNvPr id="2051" name="Picture 2050">
            <a:extLst>
              <a:ext uri="{FF2B5EF4-FFF2-40B4-BE49-F238E27FC236}">
                <a16:creationId xmlns:a16="http://schemas.microsoft.com/office/drawing/2014/main" id="{4E96D68A-E009-4D81-95BF-996561238F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8377" y="3709035"/>
            <a:ext cx="2659083" cy="226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378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30342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On The Whiteboards…</a:t>
            </a:r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742165" y="1885217"/>
            <a:ext cx="8707670" cy="4490356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utoShape 2" descr="angle 45 degrees">
            <a:extLst>
              <a:ext uri="{FF2B5EF4-FFF2-40B4-BE49-F238E27FC236}">
                <a16:creationId xmlns:a16="http://schemas.microsoft.com/office/drawing/2014/main" id="{6D482DDA-D2DD-4D3E-8346-E2E7AB2A9A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7DE48E-8145-43E1-86A1-22A672657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8483" y="2363377"/>
            <a:ext cx="3919834" cy="182644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384CB3E-8A3E-4FE8-B1EB-9E44BABC0F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5300" y="2244047"/>
            <a:ext cx="3581400" cy="3048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13051C1-C5BA-4F0D-8B85-1BBF6735BE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5417" y="2307725"/>
            <a:ext cx="4152900" cy="265747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E7679E03-D6BD-408A-81D0-3F1DC910E7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5687" y="2741112"/>
            <a:ext cx="5000625" cy="1790700"/>
          </a:xfrm>
          <a:prstGeom prst="rect">
            <a:avLst/>
          </a:prstGeom>
        </p:spPr>
      </p:pic>
      <p:pic>
        <p:nvPicPr>
          <p:cNvPr id="2050" name="Picture 2049">
            <a:extLst>
              <a:ext uri="{FF2B5EF4-FFF2-40B4-BE49-F238E27FC236}">
                <a16:creationId xmlns:a16="http://schemas.microsoft.com/office/drawing/2014/main" id="{62C0EBEE-716B-4F6A-AB81-636018D6DC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7075" y="2010631"/>
            <a:ext cx="5962650" cy="3905250"/>
          </a:xfrm>
          <a:prstGeom prst="rect">
            <a:avLst/>
          </a:prstGeom>
        </p:spPr>
      </p:pic>
      <p:pic>
        <p:nvPicPr>
          <p:cNvPr id="2053" name="Picture 2052">
            <a:extLst>
              <a:ext uri="{FF2B5EF4-FFF2-40B4-BE49-F238E27FC236}">
                <a16:creationId xmlns:a16="http://schemas.microsoft.com/office/drawing/2014/main" id="{6E6CEBEE-8C6D-4CEA-9044-BE1A43FFC9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1211" y="2810287"/>
            <a:ext cx="8029575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64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75D08294-94EF-498C-9BC5-527A0B1561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664" y="5441844"/>
            <a:ext cx="2380902" cy="110722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AFAD081-8FD4-4F42-943C-C9A265B26C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2735" y="4729807"/>
            <a:ext cx="7920495" cy="72974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59D594E-D99B-46CD-9E01-4F473DB36425}"/>
              </a:ext>
            </a:extLst>
          </p:cNvPr>
          <p:cNvPicPr>
            <a:picLocks noChangeAspect="1"/>
          </p:cNvPicPr>
          <p:nvPr/>
        </p:nvPicPr>
        <p:blipFill>
          <a:blip r:embed="rId4">
            <a:grayscl/>
          </a:blip>
          <a:stretch>
            <a:fillRect/>
          </a:stretch>
        </p:blipFill>
        <p:spPr>
          <a:xfrm>
            <a:off x="5638644" y="5354082"/>
            <a:ext cx="1525604" cy="1282752"/>
          </a:xfrm>
          <a:prstGeom prst="rect">
            <a:avLst/>
          </a:prstGeom>
        </p:spPr>
      </p:pic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B4ACEB9A-DE9C-49BA-ADD2-1F2DF10F69C7}"/>
              </a:ext>
            </a:extLst>
          </p:cNvPr>
          <p:cNvSpPr/>
          <p:nvPr/>
        </p:nvSpPr>
        <p:spPr>
          <a:xfrm>
            <a:off x="2929104" y="939978"/>
            <a:ext cx="8100846" cy="3405517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0A560924-39DE-4BA0-B4A5-404E341C0404}"/>
              </a:ext>
            </a:extLst>
          </p:cNvPr>
          <p:cNvSpPr/>
          <p:nvPr/>
        </p:nvSpPr>
        <p:spPr>
          <a:xfrm>
            <a:off x="1334946" y="4577395"/>
            <a:ext cx="9699171" cy="2059439"/>
          </a:xfrm>
          <a:prstGeom prst="round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21D6A11-0553-49AD-BB95-1246D58D04FD}"/>
              </a:ext>
            </a:extLst>
          </p:cNvPr>
          <p:cNvSpPr txBox="1"/>
          <p:nvPr/>
        </p:nvSpPr>
        <p:spPr>
          <a:xfrm>
            <a:off x="1578654" y="4826925"/>
            <a:ext cx="43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656C8AB-9336-4AD2-B805-8D4E57B1B722}"/>
              </a:ext>
            </a:extLst>
          </p:cNvPr>
          <p:cNvSpPr txBox="1"/>
          <p:nvPr/>
        </p:nvSpPr>
        <p:spPr>
          <a:xfrm>
            <a:off x="1593103" y="5406528"/>
            <a:ext cx="43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7BFF82A-46CD-4275-9526-86E1920B2A05}"/>
              </a:ext>
            </a:extLst>
          </p:cNvPr>
          <p:cNvSpPr txBox="1"/>
          <p:nvPr/>
        </p:nvSpPr>
        <p:spPr>
          <a:xfrm>
            <a:off x="5049053" y="5402864"/>
            <a:ext cx="43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</a:t>
            </a: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D00B50D8-37B8-4E1C-9C61-83FD34303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378" y="12369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5820B4-9661-4553-BE62-7C1AF887F9A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2941" r="45448" b="37963"/>
          <a:stretch/>
        </p:blipFill>
        <p:spPr>
          <a:xfrm>
            <a:off x="8865423" y="1435201"/>
            <a:ext cx="1589989" cy="13257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67F15FE-6691-43B3-81F2-42DD4B64AA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3177" y="1795724"/>
            <a:ext cx="2114550" cy="6477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8B2A1F0-3863-4021-A964-9896B5A81F9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4892" y="3083779"/>
            <a:ext cx="2076450" cy="8858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E904887-3E04-4E7F-BA31-889719F8B67D}"/>
              </a:ext>
            </a:extLst>
          </p:cNvPr>
          <p:cNvSpPr txBox="1"/>
          <p:nvPr/>
        </p:nvSpPr>
        <p:spPr>
          <a:xfrm>
            <a:off x="3513762" y="1633591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E41601-F90A-4E58-AC86-B30D7D4DACC7}"/>
              </a:ext>
            </a:extLst>
          </p:cNvPr>
          <p:cNvSpPr txBox="1"/>
          <p:nvPr/>
        </p:nvSpPr>
        <p:spPr>
          <a:xfrm>
            <a:off x="3493012" y="2752107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8C6423E-C418-49D1-8B6F-E862D98AD41A}"/>
              </a:ext>
            </a:extLst>
          </p:cNvPr>
          <p:cNvSpPr txBox="1"/>
          <p:nvPr/>
        </p:nvSpPr>
        <p:spPr>
          <a:xfrm>
            <a:off x="5916303" y="1633591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2.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5D25BA9-E64E-45FD-85C6-A7AF3D14AC3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62037" r="33367"/>
          <a:stretch/>
        </p:blipFill>
        <p:spPr>
          <a:xfrm>
            <a:off x="6275697" y="2788033"/>
            <a:ext cx="1942113" cy="1287275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76684C25-512A-426C-9800-EE92AA289049}"/>
              </a:ext>
            </a:extLst>
          </p:cNvPr>
          <p:cNvSpPr txBox="1"/>
          <p:nvPr/>
        </p:nvSpPr>
        <p:spPr>
          <a:xfrm>
            <a:off x="5916303" y="2778367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C1D1469-6E9E-438B-BB52-A4AB163D2A03}"/>
              </a:ext>
            </a:extLst>
          </p:cNvPr>
          <p:cNvSpPr txBox="1"/>
          <p:nvPr/>
        </p:nvSpPr>
        <p:spPr>
          <a:xfrm>
            <a:off x="8506029" y="1633591"/>
            <a:ext cx="359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4B11461-CE66-40F6-AA4B-2A509B2D998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2710" r="17551" b="77059"/>
          <a:stretch/>
        </p:blipFill>
        <p:spPr>
          <a:xfrm>
            <a:off x="6266301" y="1712863"/>
            <a:ext cx="1741152" cy="77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70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BD93BE0-74B5-48A0-9AA9-2BA29963D23C}"/>
              </a:ext>
            </a:extLst>
          </p:cNvPr>
          <p:cNvSpPr txBox="1"/>
          <p:nvPr/>
        </p:nvSpPr>
        <p:spPr>
          <a:xfrm>
            <a:off x="387626" y="248478"/>
            <a:ext cx="591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Exam Q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3D7B936-84F8-D997-EA17-C72421EA0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475" y="381000"/>
            <a:ext cx="8401050" cy="609600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416E2711-5EEC-DC1D-C6FD-C1C1105262EA}"/>
              </a:ext>
            </a:extLst>
          </p:cNvPr>
          <p:cNvGrpSpPr/>
          <p:nvPr/>
        </p:nvGrpSpPr>
        <p:grpSpPr>
          <a:xfrm>
            <a:off x="387626" y="771698"/>
            <a:ext cx="998142" cy="968736"/>
            <a:chOff x="221673" y="647230"/>
            <a:chExt cx="998142" cy="968736"/>
          </a:xfrm>
        </p:grpSpPr>
        <p:pic>
          <p:nvPicPr>
            <p:cNvPr id="10" name="Picture 2" descr="Image result for calculator symbols">
              <a:extLst>
                <a:ext uri="{FF2B5EF4-FFF2-40B4-BE49-F238E27FC236}">
                  <a16:creationId xmlns:a16="http://schemas.microsoft.com/office/drawing/2014/main" id="{C5D9094D-2026-926E-D73A-73E2BEEE3C8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005"/>
            <a:stretch/>
          </p:blipFill>
          <p:spPr bwMode="auto">
            <a:xfrm>
              <a:off x="221673" y="647230"/>
              <a:ext cx="998142" cy="9687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6E4044C-991F-C94D-2387-3A0D67648B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1475" y="688895"/>
              <a:ext cx="654050" cy="898496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2912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E0611-7EEF-4228-8A62-7406ECD3A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/>
              <a:t>Parallel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30872-01DB-4C00-AAF2-A3B7252D2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your books/on the tables/on the whiteboards draw three sets of parallel lines. We’re going to label the following:</a:t>
            </a:r>
          </a:p>
          <a:p>
            <a:r>
              <a:rPr lang="en-GB" dirty="0"/>
              <a:t>Corresponding angles</a:t>
            </a:r>
          </a:p>
          <a:p>
            <a:r>
              <a:rPr lang="en-GB" dirty="0"/>
              <a:t>Alternate angles</a:t>
            </a:r>
          </a:p>
          <a:p>
            <a:r>
              <a:rPr lang="en-GB" dirty="0"/>
              <a:t>Co-interior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7BC5B81-D0DC-4E1F-9A19-BDB266A3F9D0}"/>
              </a:ext>
            </a:extLst>
          </p:cNvPr>
          <p:cNvSpPr/>
          <p:nvPr/>
        </p:nvSpPr>
        <p:spPr>
          <a:xfrm>
            <a:off x="576323" y="1505056"/>
            <a:ext cx="10515600" cy="3025847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257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077AE89-608D-4DCF-B4A7-E5007FDD7535}"/>
              </a:ext>
            </a:extLst>
          </p:cNvPr>
          <p:cNvSpPr/>
          <p:nvPr/>
        </p:nvSpPr>
        <p:spPr>
          <a:xfrm>
            <a:off x="1258693" y="4093973"/>
            <a:ext cx="9454440" cy="251040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12C118E-C06C-4715-9F60-C372FE4B51F5}"/>
              </a:ext>
            </a:extLst>
          </p:cNvPr>
          <p:cNvSpPr/>
          <p:nvPr/>
        </p:nvSpPr>
        <p:spPr>
          <a:xfrm>
            <a:off x="1258694" y="339980"/>
            <a:ext cx="9454439" cy="34378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81CEF1-E92D-453E-8BB1-ACA16FD797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429" r="52274"/>
          <a:stretch/>
        </p:blipFill>
        <p:spPr>
          <a:xfrm>
            <a:off x="1672543" y="468437"/>
            <a:ext cx="2517926" cy="302526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40DA813-D9D7-4578-99CB-E5E2D84F7C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8942" y="526318"/>
            <a:ext cx="2799563" cy="272070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3C1B4EB-1810-401C-9519-097D88A5FD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6684" y="631266"/>
            <a:ext cx="2849035" cy="27199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0F7C5BD-304A-4FA0-8C69-145BB4C93020}"/>
              </a:ext>
            </a:extLst>
          </p:cNvPr>
          <p:cNvSpPr txBox="1"/>
          <p:nvPr/>
        </p:nvSpPr>
        <p:spPr>
          <a:xfrm>
            <a:off x="1683398" y="3202538"/>
            <a:ext cx="5365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Find x and give a reason for your answer.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63A324-68D8-4B5D-9DC0-D04CF0DE7D0A}"/>
              </a:ext>
            </a:extLst>
          </p:cNvPr>
          <p:cNvSpPr txBox="1"/>
          <p:nvPr/>
        </p:nvSpPr>
        <p:spPr>
          <a:xfrm>
            <a:off x="5490817" y="4158895"/>
            <a:ext cx="4497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Find x and y, giving a reason for your answer.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7B0746-BAC7-4BFB-A466-144AF00C7055}"/>
              </a:ext>
            </a:extLst>
          </p:cNvPr>
          <p:cNvSpPr txBox="1"/>
          <p:nvPr/>
        </p:nvSpPr>
        <p:spPr>
          <a:xfrm>
            <a:off x="3373961" y="910228"/>
            <a:ext cx="5959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123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52ABEE-3894-4788-9801-AFD1466D6DDC}"/>
              </a:ext>
            </a:extLst>
          </p:cNvPr>
          <p:cNvSpPr txBox="1"/>
          <p:nvPr/>
        </p:nvSpPr>
        <p:spPr>
          <a:xfrm>
            <a:off x="2587371" y="2021363"/>
            <a:ext cx="595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x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130CEF-06CF-4D34-8330-BE180738381C}"/>
              </a:ext>
            </a:extLst>
          </p:cNvPr>
          <p:cNvSpPr/>
          <p:nvPr/>
        </p:nvSpPr>
        <p:spPr>
          <a:xfrm>
            <a:off x="2033315" y="2054177"/>
            <a:ext cx="248433" cy="2962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DD23BFF-3489-4856-A80A-676BFE9482CE}"/>
              </a:ext>
            </a:extLst>
          </p:cNvPr>
          <p:cNvSpPr/>
          <p:nvPr/>
        </p:nvSpPr>
        <p:spPr>
          <a:xfrm>
            <a:off x="2701817" y="918351"/>
            <a:ext cx="335408" cy="3612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17C76A-9E66-4E67-BCE2-166674E483B9}"/>
              </a:ext>
            </a:extLst>
          </p:cNvPr>
          <p:cNvSpPr txBox="1"/>
          <p:nvPr/>
        </p:nvSpPr>
        <p:spPr>
          <a:xfrm>
            <a:off x="6180140" y="1347714"/>
            <a:ext cx="5959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105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546811-8CC6-49A6-A15A-61706899FF4C}"/>
              </a:ext>
            </a:extLst>
          </p:cNvPr>
          <p:cNvSpPr txBox="1"/>
          <p:nvPr/>
        </p:nvSpPr>
        <p:spPr>
          <a:xfrm>
            <a:off x="5038753" y="2010901"/>
            <a:ext cx="297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x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353008-FDF5-4D80-A96B-827FCAE7ED86}"/>
              </a:ext>
            </a:extLst>
          </p:cNvPr>
          <p:cNvSpPr/>
          <p:nvPr/>
        </p:nvSpPr>
        <p:spPr>
          <a:xfrm>
            <a:off x="5490817" y="1347714"/>
            <a:ext cx="470067" cy="2160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4DF9E3-94BF-41B3-930D-03631E472EF6}"/>
              </a:ext>
            </a:extLst>
          </p:cNvPr>
          <p:cNvSpPr/>
          <p:nvPr/>
        </p:nvSpPr>
        <p:spPr>
          <a:xfrm>
            <a:off x="5664975" y="2127038"/>
            <a:ext cx="470067" cy="2160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DC76D58-4BFF-4524-B5E7-73E2901BBDA4}"/>
              </a:ext>
            </a:extLst>
          </p:cNvPr>
          <p:cNvSpPr txBox="1"/>
          <p:nvPr/>
        </p:nvSpPr>
        <p:spPr>
          <a:xfrm>
            <a:off x="9392726" y="1344115"/>
            <a:ext cx="5959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115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5B02C8-659B-400C-820B-A0F9AC77C97A}"/>
              </a:ext>
            </a:extLst>
          </p:cNvPr>
          <p:cNvSpPr/>
          <p:nvPr/>
        </p:nvSpPr>
        <p:spPr>
          <a:xfrm>
            <a:off x="8137348" y="2201667"/>
            <a:ext cx="418556" cy="1593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376029C-A4FB-4B6F-9042-724549222EA5}"/>
              </a:ext>
            </a:extLst>
          </p:cNvPr>
          <p:cNvSpPr/>
          <p:nvPr/>
        </p:nvSpPr>
        <p:spPr>
          <a:xfrm>
            <a:off x="8731954" y="1358887"/>
            <a:ext cx="432593" cy="2049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B0E31A-9632-44A5-B057-B207FF0330F2}"/>
              </a:ext>
            </a:extLst>
          </p:cNvPr>
          <p:cNvSpPr txBox="1"/>
          <p:nvPr/>
        </p:nvSpPr>
        <p:spPr>
          <a:xfrm>
            <a:off x="8747420" y="2112743"/>
            <a:ext cx="297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x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3DFDAAE-F9F6-44BF-8A21-139DDBC561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8463" y="4180330"/>
            <a:ext cx="3854030" cy="2337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590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CBE1DB1-6ED4-42A9-A061-7386D0080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378" y="12369"/>
            <a:ext cx="6172200" cy="1143000"/>
          </a:xfrm>
        </p:spPr>
        <p:txBody>
          <a:bodyPr>
            <a:normAutofit/>
          </a:bodyPr>
          <a:lstStyle/>
          <a:p>
            <a:r>
              <a:rPr lang="en-GB" sz="3600" dirty="0"/>
              <a:t>Your turn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077AE89-608D-4DCF-B4A7-E5007FDD7535}"/>
              </a:ext>
            </a:extLst>
          </p:cNvPr>
          <p:cNvSpPr/>
          <p:nvPr/>
        </p:nvSpPr>
        <p:spPr>
          <a:xfrm>
            <a:off x="1258693" y="4093973"/>
            <a:ext cx="9454440" cy="251040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14D3074-0FB4-4BAE-BC29-1DF7BA27D0FE}"/>
              </a:ext>
            </a:extLst>
          </p:cNvPr>
          <p:cNvGrpSpPr/>
          <p:nvPr/>
        </p:nvGrpSpPr>
        <p:grpSpPr>
          <a:xfrm>
            <a:off x="2227278" y="253622"/>
            <a:ext cx="9454439" cy="3437852"/>
            <a:chOff x="521768" y="1247164"/>
            <a:chExt cx="9454439" cy="3437852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612C118E-C06C-4715-9F60-C372FE4B51F5}"/>
                </a:ext>
              </a:extLst>
            </p:cNvPr>
            <p:cNvSpPr/>
            <p:nvPr/>
          </p:nvSpPr>
          <p:spPr>
            <a:xfrm>
              <a:off x="521768" y="1247164"/>
              <a:ext cx="9454439" cy="343785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281CEF1-E92D-453E-8BB1-ACA16FD797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52274"/>
            <a:stretch/>
          </p:blipFill>
          <p:spPr>
            <a:xfrm>
              <a:off x="893094" y="1324620"/>
              <a:ext cx="2517926" cy="316545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A40DA813-D9D7-4578-99CB-E5E2D84F7C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40371" y="1495359"/>
              <a:ext cx="2799563" cy="2720702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F3C1B4EB-1810-401C-9519-097D88A5FD8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69285" y="1554103"/>
              <a:ext cx="2958050" cy="2823974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96F5A876-34DD-4CD2-882A-FF00035F73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2157" y="4156366"/>
            <a:ext cx="3921250" cy="244801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0F7C5BD-304A-4FA0-8C69-145BB4C93020}"/>
              </a:ext>
            </a:extLst>
          </p:cNvPr>
          <p:cNvSpPr txBox="1"/>
          <p:nvPr/>
        </p:nvSpPr>
        <p:spPr>
          <a:xfrm>
            <a:off x="2528366" y="3273890"/>
            <a:ext cx="543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Find x and give a reason for your answer.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63A324-68D8-4B5D-9DC0-D04CF0DE7D0A}"/>
              </a:ext>
            </a:extLst>
          </p:cNvPr>
          <p:cNvSpPr txBox="1"/>
          <p:nvPr/>
        </p:nvSpPr>
        <p:spPr>
          <a:xfrm>
            <a:off x="4859492" y="4156366"/>
            <a:ext cx="5730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Find x and y, giving a reason for your answer.</a:t>
            </a:r>
          </a:p>
        </p:txBody>
      </p:sp>
    </p:spTree>
    <p:extLst>
      <p:ext uri="{BB962C8B-B14F-4D97-AF65-F5344CB8AC3E}">
        <p14:creationId xmlns:p14="http://schemas.microsoft.com/office/powerpoint/2010/main" val="1213097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BD92AAF4-0433-46CB-BF44-9EC49AD1B95E}">
  <ds:schemaRefs>
    <ds:schemaRef ds:uri="84be7d0a-34a6-4ef2-a332-62c3b98ca601"/>
    <ds:schemaRef ds:uri="a675e989-819c-4ef8-a9e7-308823201b2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E5E34DC-6817-4CE4-AF60-F38ED5311C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25118D-FDA1-490F-858F-51C61638D307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4be7d0a-34a6-4ef2-a332-62c3b98ca601"/>
    <ds:schemaRef ds:uri="http://purl.org/dc/elements/1.1/"/>
    <ds:schemaRef ds:uri="http://schemas.microsoft.com/office/2006/metadata/properties"/>
    <ds:schemaRef ds:uri="a675e989-819c-4ef8-a9e7-308823201b25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245</Words>
  <Application>Microsoft Office PowerPoint</Application>
  <PresentationFormat>Widescreen</PresentationFormat>
  <Paragraphs>56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Starter</vt:lpstr>
      <vt:lpstr>Intro To Angles</vt:lpstr>
      <vt:lpstr>Angle Rules</vt:lpstr>
      <vt:lpstr>On The Whiteboards…</vt:lpstr>
      <vt:lpstr>Your turn…</vt:lpstr>
      <vt:lpstr>PowerPoint Presentation</vt:lpstr>
      <vt:lpstr>Parallel Lines</vt:lpstr>
      <vt:lpstr>PowerPoint Presentation</vt:lpstr>
      <vt:lpstr>Your turn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ANGLES IN PARALLEL LINES</dc:title>
  <dc:creator>Jenisha Ananthan</dc:creator>
  <cp:lastModifiedBy>Amit Panesar</cp:lastModifiedBy>
  <cp:revision>10</cp:revision>
  <dcterms:created xsi:type="dcterms:W3CDTF">2021-07-02T08:47:28Z</dcterms:created>
  <dcterms:modified xsi:type="dcterms:W3CDTF">2022-08-18T14:00:17Z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