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6"/>
  </p:notesMasterIdLst>
  <p:sldIdLst>
    <p:sldId id="257" r:id="rId5"/>
    <p:sldId id="259" r:id="rId6"/>
    <p:sldId id="260" r:id="rId7"/>
    <p:sldId id="270" r:id="rId8"/>
    <p:sldId id="262" r:id="rId9"/>
    <p:sldId id="265" r:id="rId10"/>
    <p:sldId id="263" r:id="rId11"/>
    <p:sldId id="267" r:id="rId12"/>
    <p:sldId id="268" r:id="rId13"/>
    <p:sldId id="271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27F6703-ED02-4614-A025-9D8922C3E874}" v="194" dt="2021-07-08T13:23:34.05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6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reth Maybury-Davey" userId="bdcc6187-3eee-4ff2-982b-2a382feb7839" providerId="ADAL" clId="{A27F6703-ED02-4614-A025-9D8922C3E874}"/>
    <pc:docChg chg="undo redo custSel addSld delSld modSld">
      <pc:chgData name="Gareth Maybury-Davey" userId="bdcc6187-3eee-4ff2-982b-2a382feb7839" providerId="ADAL" clId="{A27F6703-ED02-4614-A025-9D8922C3E874}" dt="2021-07-08T13:23:36.056" v="3923" actId="1076"/>
      <pc:docMkLst>
        <pc:docMk/>
      </pc:docMkLst>
      <pc:sldChg chg="addSp delSp modSp mod">
        <pc:chgData name="Gareth Maybury-Davey" userId="bdcc6187-3eee-4ff2-982b-2a382feb7839" providerId="ADAL" clId="{A27F6703-ED02-4614-A025-9D8922C3E874}" dt="2021-07-07T12:54:12.047" v="3352" actId="478"/>
        <pc:sldMkLst>
          <pc:docMk/>
          <pc:sldMk cId="2751638297" sldId="257"/>
        </pc:sldMkLst>
        <pc:spChg chg="del">
          <ac:chgData name="Gareth Maybury-Davey" userId="bdcc6187-3eee-4ff2-982b-2a382feb7839" providerId="ADAL" clId="{A27F6703-ED02-4614-A025-9D8922C3E874}" dt="2021-07-06T11:21:45.394" v="7" actId="478"/>
          <ac:spMkLst>
            <pc:docMk/>
            <pc:sldMk cId="2751638297" sldId="257"/>
            <ac:spMk id="2" creationId="{00000000-0000-0000-0000-000000000000}"/>
          </ac:spMkLst>
        </pc:spChg>
        <pc:spChg chg="add del mod">
          <ac:chgData name="Gareth Maybury-Davey" userId="bdcc6187-3eee-4ff2-982b-2a382feb7839" providerId="ADAL" clId="{A27F6703-ED02-4614-A025-9D8922C3E874}" dt="2021-07-07T12:54:12.047" v="3352" actId="478"/>
          <ac:spMkLst>
            <pc:docMk/>
            <pc:sldMk cId="2751638297" sldId="257"/>
            <ac:spMk id="2" creationId="{4FD93154-9C10-437D-A616-4BDDE73E17D5}"/>
          </ac:spMkLst>
        </pc:spChg>
        <pc:spChg chg="mod">
          <ac:chgData name="Gareth Maybury-Davey" userId="bdcc6187-3eee-4ff2-982b-2a382feb7839" providerId="ADAL" clId="{A27F6703-ED02-4614-A025-9D8922C3E874}" dt="2021-07-06T11:22:08.796" v="52" actId="20577"/>
          <ac:spMkLst>
            <pc:docMk/>
            <pc:sldMk cId="2751638297" sldId="257"/>
            <ac:spMk id="4" creationId="{00000000-0000-0000-0000-000000000000}"/>
          </ac:spMkLst>
        </pc:spChg>
        <pc:spChg chg="add del mod">
          <ac:chgData name="Gareth Maybury-Davey" userId="bdcc6187-3eee-4ff2-982b-2a382feb7839" providerId="ADAL" clId="{A27F6703-ED02-4614-A025-9D8922C3E874}" dt="2021-07-07T12:51:32.819" v="3341" actId="478"/>
          <ac:spMkLst>
            <pc:docMk/>
            <pc:sldMk cId="2751638297" sldId="257"/>
            <ac:spMk id="7" creationId="{19DB25E0-481C-4E71-935B-4F44E26EDC42}"/>
          </ac:spMkLst>
        </pc:spChg>
        <pc:spChg chg="add mod">
          <ac:chgData name="Gareth Maybury-Davey" userId="bdcc6187-3eee-4ff2-982b-2a382feb7839" providerId="ADAL" clId="{A27F6703-ED02-4614-A025-9D8922C3E874}" dt="2021-07-07T12:51:37.488" v="3343" actId="1076"/>
          <ac:spMkLst>
            <pc:docMk/>
            <pc:sldMk cId="2751638297" sldId="257"/>
            <ac:spMk id="8" creationId="{7E5F38DA-D113-41FC-AD75-DA5CA7DC3A23}"/>
          </ac:spMkLst>
        </pc:spChg>
        <pc:spChg chg="mod">
          <ac:chgData name="Gareth Maybury-Davey" userId="bdcc6187-3eee-4ff2-982b-2a382feb7839" providerId="ADAL" clId="{A27F6703-ED02-4614-A025-9D8922C3E874}" dt="2021-07-06T11:21:53.927" v="41" actId="20577"/>
          <ac:spMkLst>
            <pc:docMk/>
            <pc:sldMk cId="2751638297" sldId="257"/>
            <ac:spMk id="12" creationId="{00000000-0000-0000-0000-000000000000}"/>
          </ac:spMkLst>
        </pc:spChg>
        <pc:graphicFrameChg chg="del">
          <ac:chgData name="Gareth Maybury-Davey" userId="bdcc6187-3eee-4ff2-982b-2a382feb7839" providerId="ADAL" clId="{A27F6703-ED02-4614-A025-9D8922C3E874}" dt="2021-07-06T11:21:43.223" v="6" actId="478"/>
          <ac:graphicFrameMkLst>
            <pc:docMk/>
            <pc:sldMk cId="2751638297" sldId="257"/>
            <ac:graphicFrameMk id="3" creationId="{00000000-0000-0000-0000-000000000000}"/>
          </ac:graphicFrameMkLst>
        </pc:graphicFrameChg>
      </pc:sldChg>
      <pc:sldChg chg="addSp delSp modSp mod modAnim modNotesTx">
        <pc:chgData name="Gareth Maybury-Davey" userId="bdcc6187-3eee-4ff2-982b-2a382feb7839" providerId="ADAL" clId="{A27F6703-ED02-4614-A025-9D8922C3E874}" dt="2021-07-08T13:22:15.140" v="3919" actId="20577"/>
        <pc:sldMkLst>
          <pc:docMk/>
          <pc:sldMk cId="2461622146" sldId="259"/>
        </pc:sldMkLst>
        <pc:spChg chg="del mod">
          <ac:chgData name="Gareth Maybury-Davey" userId="bdcc6187-3eee-4ff2-982b-2a382feb7839" providerId="ADAL" clId="{A27F6703-ED02-4614-A025-9D8922C3E874}" dt="2021-07-06T11:58:11.097" v="999" actId="478"/>
          <ac:spMkLst>
            <pc:docMk/>
            <pc:sldMk cId="2461622146" sldId="259"/>
            <ac:spMk id="2" creationId="{00000000-0000-0000-0000-000000000000}"/>
          </ac:spMkLst>
        </pc:spChg>
        <pc:spChg chg="add del mod">
          <ac:chgData name="Gareth Maybury-Davey" userId="bdcc6187-3eee-4ff2-982b-2a382feb7839" providerId="ADAL" clId="{A27F6703-ED02-4614-A025-9D8922C3E874}" dt="2021-07-08T09:58:06.473" v="3617" actId="478"/>
          <ac:spMkLst>
            <pc:docMk/>
            <pc:sldMk cId="2461622146" sldId="259"/>
            <ac:spMk id="2" creationId="{F1073E65-E0FD-43E2-8A0A-099D8DC930A2}"/>
          </ac:spMkLst>
        </pc:spChg>
        <pc:spChg chg="del mod">
          <ac:chgData name="Gareth Maybury-Davey" userId="bdcc6187-3eee-4ff2-982b-2a382feb7839" providerId="ADAL" clId="{A27F6703-ED02-4614-A025-9D8922C3E874}" dt="2021-07-06T11:53:09.021" v="593"/>
          <ac:spMkLst>
            <pc:docMk/>
            <pc:sldMk cId="2461622146" sldId="259"/>
            <ac:spMk id="3" creationId="{00000000-0000-0000-0000-000000000000}"/>
          </ac:spMkLst>
        </pc:spChg>
        <pc:spChg chg="mod">
          <ac:chgData name="Gareth Maybury-Davey" userId="bdcc6187-3eee-4ff2-982b-2a382feb7839" providerId="ADAL" clId="{A27F6703-ED02-4614-A025-9D8922C3E874}" dt="2021-07-08T13:22:15.140" v="3919" actId="20577"/>
          <ac:spMkLst>
            <pc:docMk/>
            <pc:sldMk cId="2461622146" sldId="259"/>
            <ac:spMk id="4" creationId="{00000000-0000-0000-0000-000000000000}"/>
          </ac:spMkLst>
        </pc:spChg>
        <pc:spChg chg="mod">
          <ac:chgData name="Gareth Maybury-Davey" userId="bdcc6187-3eee-4ff2-982b-2a382feb7839" providerId="ADAL" clId="{A27F6703-ED02-4614-A025-9D8922C3E874}" dt="2021-07-07T11:08:33.079" v="2771" actId="1036"/>
          <ac:spMkLst>
            <pc:docMk/>
            <pc:sldMk cId="2461622146" sldId="259"/>
            <ac:spMk id="8" creationId="{00000000-0000-0000-0000-000000000000}"/>
          </ac:spMkLst>
        </pc:spChg>
        <pc:spChg chg="del mod">
          <ac:chgData name="Gareth Maybury-Davey" userId="bdcc6187-3eee-4ff2-982b-2a382feb7839" providerId="ADAL" clId="{A27F6703-ED02-4614-A025-9D8922C3E874}" dt="2021-07-07T11:08:00.049" v="2746" actId="478"/>
          <ac:spMkLst>
            <pc:docMk/>
            <pc:sldMk cId="2461622146" sldId="259"/>
            <ac:spMk id="10" creationId="{00000000-0000-0000-0000-000000000000}"/>
          </ac:spMkLst>
        </pc:spChg>
        <pc:spChg chg="mod">
          <ac:chgData name="Gareth Maybury-Davey" userId="bdcc6187-3eee-4ff2-982b-2a382feb7839" providerId="ADAL" clId="{A27F6703-ED02-4614-A025-9D8922C3E874}" dt="2021-07-08T10:00:37.312" v="3752" actId="14100"/>
          <ac:spMkLst>
            <pc:docMk/>
            <pc:sldMk cId="2461622146" sldId="259"/>
            <ac:spMk id="11" creationId="{00000000-0000-0000-0000-000000000000}"/>
          </ac:spMkLst>
        </pc:spChg>
        <pc:spChg chg="mod">
          <ac:chgData name="Gareth Maybury-Davey" userId="bdcc6187-3eee-4ff2-982b-2a382feb7839" providerId="ADAL" clId="{A27F6703-ED02-4614-A025-9D8922C3E874}" dt="2021-07-07T11:08:33.079" v="2771" actId="1036"/>
          <ac:spMkLst>
            <pc:docMk/>
            <pc:sldMk cId="2461622146" sldId="259"/>
            <ac:spMk id="12" creationId="{00000000-0000-0000-0000-000000000000}"/>
          </ac:spMkLst>
        </pc:spChg>
        <pc:spChg chg="del mod">
          <ac:chgData name="Gareth Maybury-Davey" userId="bdcc6187-3eee-4ff2-982b-2a382feb7839" providerId="ADAL" clId="{A27F6703-ED02-4614-A025-9D8922C3E874}" dt="2021-07-07T11:08:00.049" v="2746" actId="478"/>
          <ac:spMkLst>
            <pc:docMk/>
            <pc:sldMk cId="2461622146" sldId="259"/>
            <ac:spMk id="13" creationId="{00000000-0000-0000-0000-000000000000}"/>
          </ac:spMkLst>
        </pc:spChg>
        <pc:spChg chg="add del mod">
          <ac:chgData name="Gareth Maybury-Davey" userId="bdcc6187-3eee-4ff2-982b-2a382feb7839" providerId="ADAL" clId="{A27F6703-ED02-4614-A025-9D8922C3E874}" dt="2021-07-06T11:41:10.939" v="102"/>
          <ac:spMkLst>
            <pc:docMk/>
            <pc:sldMk cId="2461622146" sldId="259"/>
            <ac:spMk id="14" creationId="{8CD6E802-7A1B-44F4-A9DD-03CC648CD3E6}"/>
          </ac:spMkLst>
        </pc:spChg>
        <pc:spChg chg="mod">
          <ac:chgData name="Gareth Maybury-Davey" userId="bdcc6187-3eee-4ff2-982b-2a382feb7839" providerId="ADAL" clId="{A27F6703-ED02-4614-A025-9D8922C3E874}" dt="2021-07-08T10:00:24.689" v="3750" actId="1076"/>
          <ac:spMkLst>
            <pc:docMk/>
            <pc:sldMk cId="2461622146" sldId="259"/>
            <ac:spMk id="15" creationId="{00000000-0000-0000-0000-000000000000}"/>
          </ac:spMkLst>
        </pc:spChg>
        <pc:spChg chg="add del mod">
          <ac:chgData name="Gareth Maybury-Davey" userId="bdcc6187-3eee-4ff2-982b-2a382feb7839" providerId="ADAL" clId="{A27F6703-ED02-4614-A025-9D8922C3E874}" dt="2021-07-06T11:41:10.939" v="102"/>
          <ac:spMkLst>
            <pc:docMk/>
            <pc:sldMk cId="2461622146" sldId="259"/>
            <ac:spMk id="16" creationId="{40E2EB47-B2BA-4B9F-9DCE-3CF6A3CB2B7D}"/>
          </ac:spMkLst>
        </pc:spChg>
        <pc:spChg chg="add del mod">
          <ac:chgData name="Gareth Maybury-Davey" userId="bdcc6187-3eee-4ff2-982b-2a382feb7839" providerId="ADAL" clId="{A27F6703-ED02-4614-A025-9D8922C3E874}" dt="2021-07-06T11:41:10.939" v="102"/>
          <ac:spMkLst>
            <pc:docMk/>
            <pc:sldMk cId="2461622146" sldId="259"/>
            <ac:spMk id="22" creationId="{259B78A0-FF83-41CE-888D-B67F5D5CABA3}"/>
          </ac:spMkLst>
        </pc:spChg>
        <pc:spChg chg="add del mod">
          <ac:chgData name="Gareth Maybury-Davey" userId="bdcc6187-3eee-4ff2-982b-2a382feb7839" providerId="ADAL" clId="{A27F6703-ED02-4614-A025-9D8922C3E874}" dt="2021-07-06T11:41:10.939" v="102"/>
          <ac:spMkLst>
            <pc:docMk/>
            <pc:sldMk cId="2461622146" sldId="259"/>
            <ac:spMk id="23" creationId="{0C2E55BE-AA3B-4E0E-A22A-F915D62E5A39}"/>
          </ac:spMkLst>
        </pc:spChg>
        <pc:spChg chg="add del mod">
          <ac:chgData name="Gareth Maybury-Davey" userId="bdcc6187-3eee-4ff2-982b-2a382feb7839" providerId="ADAL" clId="{A27F6703-ED02-4614-A025-9D8922C3E874}" dt="2021-07-06T11:41:10.939" v="102"/>
          <ac:spMkLst>
            <pc:docMk/>
            <pc:sldMk cId="2461622146" sldId="259"/>
            <ac:spMk id="24" creationId="{D60F100B-C084-40A3-8C63-D8FC280BA2E4}"/>
          </ac:spMkLst>
        </pc:spChg>
        <pc:spChg chg="add del mod">
          <ac:chgData name="Gareth Maybury-Davey" userId="bdcc6187-3eee-4ff2-982b-2a382feb7839" providerId="ADAL" clId="{A27F6703-ED02-4614-A025-9D8922C3E874}" dt="2021-07-06T11:41:10.939" v="102"/>
          <ac:spMkLst>
            <pc:docMk/>
            <pc:sldMk cId="2461622146" sldId="259"/>
            <ac:spMk id="25" creationId="{0C58B640-D150-42A5-B2C8-1B28963DBF62}"/>
          </ac:spMkLst>
        </pc:spChg>
        <pc:spChg chg="add mod">
          <ac:chgData name="Gareth Maybury-Davey" userId="bdcc6187-3eee-4ff2-982b-2a382feb7839" providerId="ADAL" clId="{A27F6703-ED02-4614-A025-9D8922C3E874}" dt="2021-07-08T13:09:46.308" v="3775" actId="1076"/>
          <ac:spMkLst>
            <pc:docMk/>
            <pc:sldMk cId="2461622146" sldId="259"/>
            <ac:spMk id="25" creationId="{E2F0B330-E547-4622-BB67-A43FDA9AFDE9}"/>
          </ac:spMkLst>
        </pc:spChg>
        <pc:spChg chg="add mod">
          <ac:chgData name="Gareth Maybury-Davey" userId="bdcc6187-3eee-4ff2-982b-2a382feb7839" providerId="ADAL" clId="{A27F6703-ED02-4614-A025-9D8922C3E874}" dt="2021-07-08T13:08:58.813" v="3772" actId="207"/>
          <ac:spMkLst>
            <pc:docMk/>
            <pc:sldMk cId="2461622146" sldId="259"/>
            <ac:spMk id="26" creationId="{9D0EB5DF-803E-4886-92DC-13C776B20057}"/>
          </ac:spMkLst>
        </pc:spChg>
        <pc:spChg chg="add mod">
          <ac:chgData name="Gareth Maybury-Davey" userId="bdcc6187-3eee-4ff2-982b-2a382feb7839" providerId="ADAL" clId="{A27F6703-ED02-4614-A025-9D8922C3E874}" dt="2021-07-08T13:21:43.618" v="3798"/>
          <ac:spMkLst>
            <pc:docMk/>
            <pc:sldMk cId="2461622146" sldId="259"/>
            <ac:spMk id="29" creationId="{D0540DAC-1D21-4F98-8464-06DFD3514E20}"/>
          </ac:spMkLst>
        </pc:spChg>
        <pc:spChg chg="add del mod">
          <ac:chgData name="Gareth Maybury-Davey" userId="bdcc6187-3eee-4ff2-982b-2a382feb7839" providerId="ADAL" clId="{A27F6703-ED02-4614-A025-9D8922C3E874}" dt="2021-07-06T11:41:10.939" v="102"/>
          <ac:spMkLst>
            <pc:docMk/>
            <pc:sldMk cId="2461622146" sldId="259"/>
            <ac:spMk id="30" creationId="{64E9CAA8-C5F2-4BE8-B1B3-DC5EB2F9B916}"/>
          </ac:spMkLst>
        </pc:spChg>
        <pc:spChg chg="mod">
          <ac:chgData name="Gareth Maybury-Davey" userId="bdcc6187-3eee-4ff2-982b-2a382feb7839" providerId="ADAL" clId="{A27F6703-ED02-4614-A025-9D8922C3E874}" dt="2021-07-06T11:45:27.080" v="105"/>
          <ac:spMkLst>
            <pc:docMk/>
            <pc:sldMk cId="2461622146" sldId="259"/>
            <ac:spMk id="39" creationId="{6229CCDE-0910-47F3-AB33-7A63DEE915E0}"/>
          </ac:spMkLst>
        </pc:spChg>
        <pc:spChg chg="mod">
          <ac:chgData name="Gareth Maybury-Davey" userId="bdcc6187-3eee-4ff2-982b-2a382feb7839" providerId="ADAL" clId="{A27F6703-ED02-4614-A025-9D8922C3E874}" dt="2021-07-06T11:45:27.080" v="105"/>
          <ac:spMkLst>
            <pc:docMk/>
            <pc:sldMk cId="2461622146" sldId="259"/>
            <ac:spMk id="40" creationId="{948C3417-7353-4B84-BA25-39722281C65F}"/>
          </ac:spMkLst>
        </pc:spChg>
        <pc:spChg chg="mod">
          <ac:chgData name="Gareth Maybury-Davey" userId="bdcc6187-3eee-4ff2-982b-2a382feb7839" providerId="ADAL" clId="{A27F6703-ED02-4614-A025-9D8922C3E874}" dt="2021-07-06T11:46:00.646" v="109"/>
          <ac:spMkLst>
            <pc:docMk/>
            <pc:sldMk cId="2461622146" sldId="259"/>
            <ac:spMk id="51" creationId="{B4A8B189-F520-4257-A29E-425D408C84EA}"/>
          </ac:spMkLst>
        </pc:spChg>
        <pc:spChg chg="mod">
          <ac:chgData name="Gareth Maybury-Davey" userId="bdcc6187-3eee-4ff2-982b-2a382feb7839" providerId="ADAL" clId="{A27F6703-ED02-4614-A025-9D8922C3E874}" dt="2021-07-06T11:46:00.646" v="109"/>
          <ac:spMkLst>
            <pc:docMk/>
            <pc:sldMk cId="2461622146" sldId="259"/>
            <ac:spMk id="52" creationId="{A9C74025-D0A2-4B96-8539-3ED990D89A68}"/>
          </ac:spMkLst>
        </pc:spChg>
        <pc:spChg chg="add mod">
          <ac:chgData name="Gareth Maybury-Davey" userId="bdcc6187-3eee-4ff2-982b-2a382feb7839" providerId="ADAL" clId="{A27F6703-ED02-4614-A025-9D8922C3E874}" dt="2021-07-08T10:00:37.312" v="3752" actId="14100"/>
          <ac:spMkLst>
            <pc:docMk/>
            <pc:sldMk cId="2461622146" sldId="259"/>
            <ac:spMk id="58" creationId="{AC78EA2B-846E-45E6-9463-65B6260D9FB6}"/>
          </ac:spMkLst>
        </pc:spChg>
        <pc:grpChg chg="add del mod">
          <ac:chgData name="Gareth Maybury-Davey" userId="bdcc6187-3eee-4ff2-982b-2a382feb7839" providerId="ADAL" clId="{A27F6703-ED02-4614-A025-9D8922C3E874}" dt="2021-07-06T11:45:58.425" v="108" actId="478"/>
          <ac:grpSpMkLst>
            <pc:docMk/>
            <pc:sldMk cId="2461622146" sldId="259"/>
            <ac:grpSpMk id="35" creationId="{0C8FC191-E5AE-4946-A6C9-8A23A399DFCD}"/>
          </ac:grpSpMkLst>
        </pc:grpChg>
        <pc:grpChg chg="add mod">
          <ac:chgData name="Gareth Maybury-Davey" userId="bdcc6187-3eee-4ff2-982b-2a382feb7839" providerId="ADAL" clId="{A27F6703-ED02-4614-A025-9D8922C3E874}" dt="2021-07-07T11:08:33.079" v="2771" actId="1036"/>
          <ac:grpSpMkLst>
            <pc:docMk/>
            <pc:sldMk cId="2461622146" sldId="259"/>
            <ac:grpSpMk id="45" creationId="{1456F3CA-7D9E-4415-A914-C061C65965B1}"/>
          </ac:grpSpMkLst>
        </pc:grpChg>
        <pc:grpChg chg="mod">
          <ac:chgData name="Gareth Maybury-Davey" userId="bdcc6187-3eee-4ff2-982b-2a382feb7839" providerId="ADAL" clId="{A27F6703-ED02-4614-A025-9D8922C3E874}" dt="2021-07-06T11:46:00.646" v="109"/>
          <ac:grpSpMkLst>
            <pc:docMk/>
            <pc:sldMk cId="2461622146" sldId="259"/>
            <ac:grpSpMk id="47" creationId="{3FD34875-E76B-49C5-8E17-4EEEE2F23140}"/>
          </ac:grpSpMkLst>
        </pc:grpChg>
        <pc:graphicFrameChg chg="add mod">
          <ac:chgData name="Gareth Maybury-Davey" userId="bdcc6187-3eee-4ff2-982b-2a382feb7839" providerId="ADAL" clId="{A27F6703-ED02-4614-A025-9D8922C3E874}" dt="2021-07-08T13:19:58.099" v="3797"/>
          <ac:graphicFrameMkLst>
            <pc:docMk/>
            <pc:sldMk cId="2461622146" sldId="259"/>
            <ac:graphicFrameMk id="28" creationId="{93EFD274-68A1-4B28-9E48-FF9C8A486A5D}"/>
          </ac:graphicFrameMkLst>
        </pc:graphicFrameChg>
        <pc:graphicFrameChg chg="add mod modGraphic">
          <ac:chgData name="Gareth Maybury-Davey" userId="bdcc6187-3eee-4ff2-982b-2a382feb7839" providerId="ADAL" clId="{A27F6703-ED02-4614-A025-9D8922C3E874}" dt="2021-07-08T10:00:37.312" v="3752" actId="14100"/>
          <ac:graphicFrameMkLst>
            <pc:docMk/>
            <pc:sldMk cId="2461622146" sldId="259"/>
            <ac:graphicFrameMk id="57" creationId="{8296D674-62A1-4D3F-BC59-8137D1F1B0E3}"/>
          </ac:graphicFrameMkLst>
        </pc:graphicFrameChg>
        <pc:graphicFrameChg chg="add del mod">
          <ac:chgData name="Gareth Maybury-Davey" userId="bdcc6187-3eee-4ff2-982b-2a382feb7839" providerId="ADAL" clId="{A27F6703-ED02-4614-A025-9D8922C3E874}" dt="2021-07-06T12:00:15.330" v="1007" actId="478"/>
          <ac:graphicFrameMkLst>
            <pc:docMk/>
            <pc:sldMk cId="2461622146" sldId="259"/>
            <ac:graphicFrameMk id="61" creationId="{52C084B8-9676-4D37-A240-2862AD8A8C06}"/>
          </ac:graphicFrameMkLst>
        </pc:graphicFrameChg>
        <pc:picChg chg="add del mod">
          <ac:chgData name="Gareth Maybury-Davey" userId="bdcc6187-3eee-4ff2-982b-2a382feb7839" providerId="ADAL" clId="{A27F6703-ED02-4614-A025-9D8922C3E874}" dt="2021-07-08T09:58:03.749" v="3616" actId="478"/>
          <ac:picMkLst>
            <pc:docMk/>
            <pc:sldMk cId="2461622146" sldId="259"/>
            <ac:picMk id="27" creationId="{E55070B3-C72F-47E1-9045-0A2536BAD354}"/>
          </ac:picMkLst>
        </pc:picChg>
        <pc:picChg chg="add del mod">
          <ac:chgData name="Gareth Maybury-Davey" userId="bdcc6187-3eee-4ff2-982b-2a382feb7839" providerId="ADAL" clId="{A27F6703-ED02-4614-A025-9D8922C3E874}" dt="2021-07-07T11:08:00.049" v="2746" actId="478"/>
          <ac:picMkLst>
            <pc:docMk/>
            <pc:sldMk cId="2461622146" sldId="259"/>
            <ac:picMk id="3074" creationId="{75EC7821-9062-446F-A940-2F5DF2CCDE26}"/>
          </ac:picMkLst>
        </pc:picChg>
        <pc:cxnChg chg="add del mod">
          <ac:chgData name="Gareth Maybury-Davey" userId="bdcc6187-3eee-4ff2-982b-2a382feb7839" providerId="ADAL" clId="{A27F6703-ED02-4614-A025-9D8922C3E874}" dt="2021-07-06T11:41:10.939" v="102"/>
          <ac:cxnSpMkLst>
            <pc:docMk/>
            <pc:sldMk cId="2461622146" sldId="259"/>
            <ac:cxnSpMk id="17" creationId="{DFE18026-EC88-4B7B-90AD-8F96EE05B10F}"/>
          </ac:cxnSpMkLst>
        </pc:cxnChg>
        <pc:cxnChg chg="add del mod">
          <ac:chgData name="Gareth Maybury-Davey" userId="bdcc6187-3eee-4ff2-982b-2a382feb7839" providerId="ADAL" clId="{A27F6703-ED02-4614-A025-9D8922C3E874}" dt="2021-07-06T11:41:10.939" v="102"/>
          <ac:cxnSpMkLst>
            <pc:docMk/>
            <pc:sldMk cId="2461622146" sldId="259"/>
            <ac:cxnSpMk id="18" creationId="{662439F5-F854-46FA-B28B-BDA264E1BFAD}"/>
          </ac:cxnSpMkLst>
        </pc:cxnChg>
        <pc:cxnChg chg="add del mod">
          <ac:chgData name="Gareth Maybury-Davey" userId="bdcc6187-3eee-4ff2-982b-2a382feb7839" providerId="ADAL" clId="{A27F6703-ED02-4614-A025-9D8922C3E874}" dt="2021-07-06T11:41:10.939" v="102"/>
          <ac:cxnSpMkLst>
            <pc:docMk/>
            <pc:sldMk cId="2461622146" sldId="259"/>
            <ac:cxnSpMk id="20" creationId="{4A74FE21-2C94-42AC-AD4A-167773094F0C}"/>
          </ac:cxnSpMkLst>
        </pc:cxnChg>
        <pc:cxnChg chg="add del mod">
          <ac:chgData name="Gareth Maybury-Davey" userId="bdcc6187-3eee-4ff2-982b-2a382feb7839" providerId="ADAL" clId="{A27F6703-ED02-4614-A025-9D8922C3E874}" dt="2021-07-06T11:41:10.939" v="102"/>
          <ac:cxnSpMkLst>
            <pc:docMk/>
            <pc:sldMk cId="2461622146" sldId="259"/>
            <ac:cxnSpMk id="21" creationId="{84F6EAD8-206A-49E5-8E5C-0B8A7877BF4D}"/>
          </ac:cxnSpMkLst>
        </pc:cxnChg>
        <pc:cxnChg chg="add del mod">
          <ac:chgData name="Gareth Maybury-Davey" userId="bdcc6187-3eee-4ff2-982b-2a382feb7839" providerId="ADAL" clId="{A27F6703-ED02-4614-A025-9D8922C3E874}" dt="2021-07-06T11:41:10.939" v="102"/>
          <ac:cxnSpMkLst>
            <pc:docMk/>
            <pc:sldMk cId="2461622146" sldId="259"/>
            <ac:cxnSpMk id="26" creationId="{EF81957D-4C56-4E8E-9BFA-DA8CB658837B}"/>
          </ac:cxnSpMkLst>
        </pc:cxnChg>
        <pc:cxnChg chg="add del mod">
          <ac:chgData name="Gareth Maybury-Davey" userId="bdcc6187-3eee-4ff2-982b-2a382feb7839" providerId="ADAL" clId="{A27F6703-ED02-4614-A025-9D8922C3E874}" dt="2021-07-06T11:41:10.939" v="102"/>
          <ac:cxnSpMkLst>
            <pc:docMk/>
            <pc:sldMk cId="2461622146" sldId="259"/>
            <ac:cxnSpMk id="27" creationId="{5EBBB64E-915D-4362-B97E-6687DF575089}"/>
          </ac:cxnSpMkLst>
        </pc:cxnChg>
        <pc:cxnChg chg="add del mod">
          <ac:chgData name="Gareth Maybury-Davey" userId="bdcc6187-3eee-4ff2-982b-2a382feb7839" providerId="ADAL" clId="{A27F6703-ED02-4614-A025-9D8922C3E874}" dt="2021-07-06T11:41:10.939" v="102"/>
          <ac:cxnSpMkLst>
            <pc:docMk/>
            <pc:sldMk cId="2461622146" sldId="259"/>
            <ac:cxnSpMk id="28" creationId="{EB1746B2-3F07-4D58-8CC9-3BF818D1B925}"/>
          </ac:cxnSpMkLst>
        </pc:cxnChg>
        <pc:cxnChg chg="add del mod">
          <ac:chgData name="Gareth Maybury-Davey" userId="bdcc6187-3eee-4ff2-982b-2a382feb7839" providerId="ADAL" clId="{A27F6703-ED02-4614-A025-9D8922C3E874}" dt="2021-07-06T11:41:10.939" v="102"/>
          <ac:cxnSpMkLst>
            <pc:docMk/>
            <pc:sldMk cId="2461622146" sldId="259"/>
            <ac:cxnSpMk id="29" creationId="{D86AC4E1-93B9-4247-95C3-4BB08434D6BB}"/>
          </ac:cxnSpMkLst>
        </pc:cxnChg>
        <pc:cxnChg chg="mod">
          <ac:chgData name="Gareth Maybury-Davey" userId="bdcc6187-3eee-4ff2-982b-2a382feb7839" providerId="ADAL" clId="{A27F6703-ED02-4614-A025-9D8922C3E874}" dt="2021-07-06T11:45:27.080" v="105"/>
          <ac:cxnSpMkLst>
            <pc:docMk/>
            <pc:sldMk cId="2461622146" sldId="259"/>
            <ac:cxnSpMk id="36" creationId="{F114D40B-81EA-43CD-991E-FDDD108C595B}"/>
          </ac:cxnSpMkLst>
        </pc:cxnChg>
        <pc:cxnChg chg="mod">
          <ac:chgData name="Gareth Maybury-Davey" userId="bdcc6187-3eee-4ff2-982b-2a382feb7839" providerId="ADAL" clId="{A27F6703-ED02-4614-A025-9D8922C3E874}" dt="2021-07-06T11:45:27.080" v="105"/>
          <ac:cxnSpMkLst>
            <pc:docMk/>
            <pc:sldMk cId="2461622146" sldId="259"/>
            <ac:cxnSpMk id="37" creationId="{85367E8C-6DEE-4BAC-B6A7-D33F6512DA3C}"/>
          </ac:cxnSpMkLst>
        </pc:cxnChg>
        <pc:cxnChg chg="mod">
          <ac:chgData name="Gareth Maybury-Davey" userId="bdcc6187-3eee-4ff2-982b-2a382feb7839" providerId="ADAL" clId="{A27F6703-ED02-4614-A025-9D8922C3E874}" dt="2021-07-06T11:45:27.080" v="105"/>
          <ac:cxnSpMkLst>
            <pc:docMk/>
            <pc:sldMk cId="2461622146" sldId="259"/>
            <ac:cxnSpMk id="38" creationId="{FFA5E7AD-1D68-4B2A-B0EF-8EC9E0DAC431}"/>
          </ac:cxnSpMkLst>
        </pc:cxnChg>
        <pc:cxnChg chg="mod">
          <ac:chgData name="Gareth Maybury-Davey" userId="bdcc6187-3eee-4ff2-982b-2a382feb7839" providerId="ADAL" clId="{A27F6703-ED02-4614-A025-9D8922C3E874}" dt="2021-07-06T11:45:27.080" v="105"/>
          <ac:cxnSpMkLst>
            <pc:docMk/>
            <pc:sldMk cId="2461622146" sldId="259"/>
            <ac:cxnSpMk id="41" creationId="{B3E04B91-B200-4F73-A65A-61E88FE89EA3}"/>
          </ac:cxnSpMkLst>
        </pc:cxnChg>
        <pc:cxnChg chg="mod">
          <ac:chgData name="Gareth Maybury-Davey" userId="bdcc6187-3eee-4ff2-982b-2a382feb7839" providerId="ADAL" clId="{A27F6703-ED02-4614-A025-9D8922C3E874}" dt="2021-07-06T11:45:27.080" v="105"/>
          <ac:cxnSpMkLst>
            <pc:docMk/>
            <pc:sldMk cId="2461622146" sldId="259"/>
            <ac:cxnSpMk id="42" creationId="{386979EF-FCF4-4B68-8781-4232BCFE9032}"/>
          </ac:cxnSpMkLst>
        </pc:cxnChg>
        <pc:cxnChg chg="mod">
          <ac:chgData name="Gareth Maybury-Davey" userId="bdcc6187-3eee-4ff2-982b-2a382feb7839" providerId="ADAL" clId="{A27F6703-ED02-4614-A025-9D8922C3E874}" dt="2021-07-06T11:45:27.080" v="105"/>
          <ac:cxnSpMkLst>
            <pc:docMk/>
            <pc:sldMk cId="2461622146" sldId="259"/>
            <ac:cxnSpMk id="43" creationId="{4A956386-AB69-4BBA-A144-F975FA4415B3}"/>
          </ac:cxnSpMkLst>
        </pc:cxnChg>
        <pc:cxnChg chg="mod">
          <ac:chgData name="Gareth Maybury-Davey" userId="bdcc6187-3eee-4ff2-982b-2a382feb7839" providerId="ADAL" clId="{A27F6703-ED02-4614-A025-9D8922C3E874}" dt="2021-07-06T11:45:27.080" v="105"/>
          <ac:cxnSpMkLst>
            <pc:docMk/>
            <pc:sldMk cId="2461622146" sldId="259"/>
            <ac:cxnSpMk id="44" creationId="{8556CE4E-8DF7-40AE-9101-1A7529BC6D4E}"/>
          </ac:cxnSpMkLst>
        </pc:cxnChg>
        <pc:cxnChg chg="mod">
          <ac:chgData name="Gareth Maybury-Davey" userId="bdcc6187-3eee-4ff2-982b-2a382feb7839" providerId="ADAL" clId="{A27F6703-ED02-4614-A025-9D8922C3E874}" dt="2021-07-06T11:46:00.646" v="109"/>
          <ac:cxnSpMkLst>
            <pc:docMk/>
            <pc:sldMk cId="2461622146" sldId="259"/>
            <ac:cxnSpMk id="46" creationId="{71083EC8-D9DF-4CBC-B625-827E7D10F6B1}"/>
          </ac:cxnSpMkLst>
        </pc:cxnChg>
        <pc:cxnChg chg="mod">
          <ac:chgData name="Gareth Maybury-Davey" userId="bdcc6187-3eee-4ff2-982b-2a382feb7839" providerId="ADAL" clId="{A27F6703-ED02-4614-A025-9D8922C3E874}" dt="2021-07-06T11:46:00.646" v="109"/>
          <ac:cxnSpMkLst>
            <pc:docMk/>
            <pc:sldMk cId="2461622146" sldId="259"/>
            <ac:cxnSpMk id="48" creationId="{448667BF-3745-46B0-B47D-79410E2A8D66}"/>
          </ac:cxnSpMkLst>
        </pc:cxnChg>
        <pc:cxnChg chg="mod">
          <ac:chgData name="Gareth Maybury-Davey" userId="bdcc6187-3eee-4ff2-982b-2a382feb7839" providerId="ADAL" clId="{A27F6703-ED02-4614-A025-9D8922C3E874}" dt="2021-07-06T11:46:00.646" v="109"/>
          <ac:cxnSpMkLst>
            <pc:docMk/>
            <pc:sldMk cId="2461622146" sldId="259"/>
            <ac:cxnSpMk id="49" creationId="{B3B79C07-F3CA-4581-BD0B-99B6C7F345E4}"/>
          </ac:cxnSpMkLst>
        </pc:cxnChg>
        <pc:cxnChg chg="mod">
          <ac:chgData name="Gareth Maybury-Davey" userId="bdcc6187-3eee-4ff2-982b-2a382feb7839" providerId="ADAL" clId="{A27F6703-ED02-4614-A025-9D8922C3E874}" dt="2021-07-06T11:46:00.646" v="109"/>
          <ac:cxnSpMkLst>
            <pc:docMk/>
            <pc:sldMk cId="2461622146" sldId="259"/>
            <ac:cxnSpMk id="50" creationId="{81E53E27-B238-4B53-96D7-105880D7E1EE}"/>
          </ac:cxnSpMkLst>
        </pc:cxnChg>
        <pc:cxnChg chg="mod">
          <ac:chgData name="Gareth Maybury-Davey" userId="bdcc6187-3eee-4ff2-982b-2a382feb7839" providerId="ADAL" clId="{A27F6703-ED02-4614-A025-9D8922C3E874}" dt="2021-07-06T11:46:00.646" v="109"/>
          <ac:cxnSpMkLst>
            <pc:docMk/>
            <pc:sldMk cId="2461622146" sldId="259"/>
            <ac:cxnSpMk id="53" creationId="{6AC64EE9-24E9-4363-9930-DEE9AF585A3D}"/>
          </ac:cxnSpMkLst>
        </pc:cxnChg>
        <pc:cxnChg chg="mod">
          <ac:chgData name="Gareth Maybury-Davey" userId="bdcc6187-3eee-4ff2-982b-2a382feb7839" providerId="ADAL" clId="{A27F6703-ED02-4614-A025-9D8922C3E874}" dt="2021-07-06T11:46:00.646" v="109"/>
          <ac:cxnSpMkLst>
            <pc:docMk/>
            <pc:sldMk cId="2461622146" sldId="259"/>
            <ac:cxnSpMk id="54" creationId="{4277E224-3186-4560-91DB-5AC19022DF11}"/>
          </ac:cxnSpMkLst>
        </pc:cxnChg>
        <pc:cxnChg chg="mod">
          <ac:chgData name="Gareth Maybury-Davey" userId="bdcc6187-3eee-4ff2-982b-2a382feb7839" providerId="ADAL" clId="{A27F6703-ED02-4614-A025-9D8922C3E874}" dt="2021-07-06T11:46:00.646" v="109"/>
          <ac:cxnSpMkLst>
            <pc:docMk/>
            <pc:sldMk cId="2461622146" sldId="259"/>
            <ac:cxnSpMk id="55" creationId="{19AFF03A-3DA4-4D28-AE40-681198EF5358}"/>
          </ac:cxnSpMkLst>
        </pc:cxnChg>
        <pc:cxnChg chg="mod">
          <ac:chgData name="Gareth Maybury-Davey" userId="bdcc6187-3eee-4ff2-982b-2a382feb7839" providerId="ADAL" clId="{A27F6703-ED02-4614-A025-9D8922C3E874}" dt="2021-07-06T11:46:00.646" v="109"/>
          <ac:cxnSpMkLst>
            <pc:docMk/>
            <pc:sldMk cId="2461622146" sldId="259"/>
            <ac:cxnSpMk id="56" creationId="{8FFCC2D1-9EFD-4343-BDBE-E14DF1787B06}"/>
          </ac:cxnSpMkLst>
        </pc:cxnChg>
      </pc:sldChg>
      <pc:sldChg chg="addSp delSp modSp mod modAnim">
        <pc:chgData name="Gareth Maybury-Davey" userId="bdcc6187-3eee-4ff2-982b-2a382feb7839" providerId="ADAL" clId="{A27F6703-ED02-4614-A025-9D8922C3E874}" dt="2021-07-06T12:09:59.616" v="1147" actId="404"/>
        <pc:sldMkLst>
          <pc:docMk/>
          <pc:sldMk cId="3234526225" sldId="260"/>
        </pc:sldMkLst>
        <pc:spChg chg="del">
          <ac:chgData name="Gareth Maybury-Davey" userId="bdcc6187-3eee-4ff2-982b-2a382feb7839" providerId="ADAL" clId="{A27F6703-ED02-4614-A025-9D8922C3E874}" dt="2021-07-06T12:04:59.180" v="1047" actId="478"/>
          <ac:spMkLst>
            <pc:docMk/>
            <pc:sldMk cId="3234526225" sldId="260"/>
            <ac:spMk id="2" creationId="{00000000-0000-0000-0000-000000000000}"/>
          </ac:spMkLst>
        </pc:spChg>
        <pc:spChg chg="del mod">
          <ac:chgData name="Gareth Maybury-Davey" userId="bdcc6187-3eee-4ff2-982b-2a382feb7839" providerId="ADAL" clId="{A27F6703-ED02-4614-A025-9D8922C3E874}" dt="2021-07-06T12:07:45.227" v="1082" actId="478"/>
          <ac:spMkLst>
            <pc:docMk/>
            <pc:sldMk cId="3234526225" sldId="260"/>
            <ac:spMk id="3" creationId="{00000000-0000-0000-0000-000000000000}"/>
          </ac:spMkLst>
        </pc:spChg>
        <pc:spChg chg="mod">
          <ac:chgData name="Gareth Maybury-Davey" userId="bdcc6187-3eee-4ff2-982b-2a382feb7839" providerId="ADAL" clId="{A27F6703-ED02-4614-A025-9D8922C3E874}" dt="2021-07-06T12:03:28.336" v="1046" actId="20577"/>
          <ac:spMkLst>
            <pc:docMk/>
            <pc:sldMk cId="3234526225" sldId="260"/>
            <ac:spMk id="4" creationId="{00000000-0000-0000-0000-000000000000}"/>
          </ac:spMkLst>
        </pc:spChg>
        <pc:spChg chg="mod">
          <ac:chgData name="Gareth Maybury-Davey" userId="bdcc6187-3eee-4ff2-982b-2a382feb7839" providerId="ADAL" clId="{A27F6703-ED02-4614-A025-9D8922C3E874}" dt="2021-07-06T12:07:58.892" v="1083" actId="14100"/>
          <ac:spMkLst>
            <pc:docMk/>
            <pc:sldMk cId="3234526225" sldId="260"/>
            <ac:spMk id="8" creationId="{00000000-0000-0000-0000-000000000000}"/>
          </ac:spMkLst>
        </pc:spChg>
        <pc:spChg chg="del mod">
          <ac:chgData name="Gareth Maybury-Davey" userId="bdcc6187-3eee-4ff2-982b-2a382feb7839" providerId="ADAL" clId="{A27F6703-ED02-4614-A025-9D8922C3E874}" dt="2021-07-06T12:07:45.227" v="1082" actId="478"/>
          <ac:spMkLst>
            <pc:docMk/>
            <pc:sldMk cId="3234526225" sldId="260"/>
            <ac:spMk id="9" creationId="{00000000-0000-0000-0000-000000000000}"/>
          </ac:spMkLst>
        </pc:spChg>
        <pc:spChg chg="add mod">
          <ac:chgData name="Gareth Maybury-Davey" userId="bdcc6187-3eee-4ff2-982b-2a382feb7839" providerId="ADAL" clId="{A27F6703-ED02-4614-A025-9D8922C3E874}" dt="2021-07-06T12:06:47.537" v="1055" actId="164"/>
          <ac:spMkLst>
            <pc:docMk/>
            <pc:sldMk cId="3234526225" sldId="260"/>
            <ac:spMk id="13" creationId="{88F6526A-F63C-4C96-8A79-4421FBA2AE8F}"/>
          </ac:spMkLst>
        </pc:spChg>
        <pc:spChg chg="add mod">
          <ac:chgData name="Gareth Maybury-Davey" userId="bdcc6187-3eee-4ff2-982b-2a382feb7839" providerId="ADAL" clId="{A27F6703-ED02-4614-A025-9D8922C3E874}" dt="2021-07-06T12:06:47.537" v="1055" actId="164"/>
          <ac:spMkLst>
            <pc:docMk/>
            <pc:sldMk cId="3234526225" sldId="260"/>
            <ac:spMk id="14" creationId="{407CFF79-BB9F-447A-8EDA-D64F43879974}"/>
          </ac:spMkLst>
        </pc:spChg>
        <pc:spChg chg="add mod">
          <ac:chgData name="Gareth Maybury-Davey" userId="bdcc6187-3eee-4ff2-982b-2a382feb7839" providerId="ADAL" clId="{A27F6703-ED02-4614-A025-9D8922C3E874}" dt="2021-07-06T12:06:47.537" v="1055" actId="164"/>
          <ac:spMkLst>
            <pc:docMk/>
            <pc:sldMk cId="3234526225" sldId="260"/>
            <ac:spMk id="15" creationId="{12B3CE07-86D4-4478-B4AF-C09428BFDD53}"/>
          </ac:spMkLst>
        </pc:spChg>
        <pc:spChg chg="add mod">
          <ac:chgData name="Gareth Maybury-Davey" userId="bdcc6187-3eee-4ff2-982b-2a382feb7839" providerId="ADAL" clId="{A27F6703-ED02-4614-A025-9D8922C3E874}" dt="2021-07-06T12:06:47.537" v="1055" actId="164"/>
          <ac:spMkLst>
            <pc:docMk/>
            <pc:sldMk cId="3234526225" sldId="260"/>
            <ac:spMk id="20" creationId="{D2E96E8B-4B01-445C-82A3-83264AFBE4C0}"/>
          </ac:spMkLst>
        </pc:spChg>
        <pc:spChg chg="add mod">
          <ac:chgData name="Gareth Maybury-Davey" userId="bdcc6187-3eee-4ff2-982b-2a382feb7839" providerId="ADAL" clId="{A27F6703-ED02-4614-A025-9D8922C3E874}" dt="2021-07-06T12:06:47.537" v="1055" actId="164"/>
          <ac:spMkLst>
            <pc:docMk/>
            <pc:sldMk cId="3234526225" sldId="260"/>
            <ac:spMk id="21" creationId="{DF79F3B8-9FF4-4D4F-BFAA-FDC5C161B73C}"/>
          </ac:spMkLst>
        </pc:spChg>
        <pc:spChg chg="add mod">
          <ac:chgData name="Gareth Maybury-Davey" userId="bdcc6187-3eee-4ff2-982b-2a382feb7839" providerId="ADAL" clId="{A27F6703-ED02-4614-A025-9D8922C3E874}" dt="2021-07-06T12:06:47.537" v="1055" actId="164"/>
          <ac:spMkLst>
            <pc:docMk/>
            <pc:sldMk cId="3234526225" sldId="260"/>
            <ac:spMk id="22" creationId="{F2B7980D-07FD-420B-B84D-4A21531D02EA}"/>
          </ac:spMkLst>
        </pc:spChg>
        <pc:spChg chg="add mod">
          <ac:chgData name="Gareth Maybury-Davey" userId="bdcc6187-3eee-4ff2-982b-2a382feb7839" providerId="ADAL" clId="{A27F6703-ED02-4614-A025-9D8922C3E874}" dt="2021-07-06T12:06:47.537" v="1055" actId="164"/>
          <ac:spMkLst>
            <pc:docMk/>
            <pc:sldMk cId="3234526225" sldId="260"/>
            <ac:spMk id="23" creationId="{AA563F22-8BE6-414A-B07B-02BA586F96D0}"/>
          </ac:spMkLst>
        </pc:spChg>
        <pc:spChg chg="add mod">
          <ac:chgData name="Gareth Maybury-Davey" userId="bdcc6187-3eee-4ff2-982b-2a382feb7839" providerId="ADAL" clId="{A27F6703-ED02-4614-A025-9D8922C3E874}" dt="2021-07-06T12:09:59.616" v="1147" actId="404"/>
          <ac:spMkLst>
            <pc:docMk/>
            <pc:sldMk cId="3234526225" sldId="260"/>
            <ac:spMk id="24" creationId="{A43336EB-BDFD-4420-9D49-F1BAF2BB5428}"/>
          </ac:spMkLst>
        </pc:spChg>
        <pc:spChg chg="add mod">
          <ac:chgData name="Gareth Maybury-Davey" userId="bdcc6187-3eee-4ff2-982b-2a382feb7839" providerId="ADAL" clId="{A27F6703-ED02-4614-A025-9D8922C3E874}" dt="2021-07-06T12:08:39.454" v="1144" actId="1076"/>
          <ac:spMkLst>
            <pc:docMk/>
            <pc:sldMk cId="3234526225" sldId="260"/>
            <ac:spMk id="26" creationId="{E11A70F4-2FC1-40F8-A1D8-7E808337A291}"/>
          </ac:spMkLst>
        </pc:spChg>
        <pc:grpChg chg="add mod">
          <ac:chgData name="Gareth Maybury-Davey" userId="bdcc6187-3eee-4ff2-982b-2a382feb7839" providerId="ADAL" clId="{A27F6703-ED02-4614-A025-9D8922C3E874}" dt="2021-07-06T12:07:18.058" v="1067" actId="164"/>
          <ac:grpSpMkLst>
            <pc:docMk/>
            <pc:sldMk cId="3234526225" sldId="260"/>
            <ac:grpSpMk id="5" creationId="{3FFE24F6-DEE4-4539-B89E-445D0F24BFD0}"/>
          </ac:grpSpMkLst>
        </pc:grpChg>
        <pc:grpChg chg="add mod">
          <ac:chgData name="Gareth Maybury-Davey" userId="bdcc6187-3eee-4ff2-982b-2a382feb7839" providerId="ADAL" clId="{A27F6703-ED02-4614-A025-9D8922C3E874}" dt="2021-07-06T12:08:08.234" v="1084" actId="1076"/>
          <ac:grpSpMkLst>
            <pc:docMk/>
            <pc:sldMk cId="3234526225" sldId="260"/>
            <ac:grpSpMk id="25" creationId="{D79AE6C9-F9C0-498B-B70A-55CC5F15A5C8}"/>
          </ac:grpSpMkLst>
        </pc:grpChg>
        <pc:cxnChg chg="add mod">
          <ac:chgData name="Gareth Maybury-Davey" userId="bdcc6187-3eee-4ff2-982b-2a382feb7839" providerId="ADAL" clId="{A27F6703-ED02-4614-A025-9D8922C3E874}" dt="2021-07-06T12:06:47.537" v="1055" actId="164"/>
          <ac:cxnSpMkLst>
            <pc:docMk/>
            <pc:sldMk cId="3234526225" sldId="260"/>
            <ac:cxnSpMk id="7" creationId="{FD8AB2C2-942F-4ED3-8202-91A5C93AD110}"/>
          </ac:cxnSpMkLst>
        </pc:cxnChg>
        <pc:cxnChg chg="add mod">
          <ac:chgData name="Gareth Maybury-Davey" userId="bdcc6187-3eee-4ff2-982b-2a382feb7839" providerId="ADAL" clId="{A27F6703-ED02-4614-A025-9D8922C3E874}" dt="2021-07-06T12:06:47.537" v="1055" actId="164"/>
          <ac:cxnSpMkLst>
            <pc:docMk/>
            <pc:sldMk cId="3234526225" sldId="260"/>
            <ac:cxnSpMk id="10" creationId="{42419995-0784-48EF-B004-37ADAB772793}"/>
          </ac:cxnSpMkLst>
        </pc:cxnChg>
        <pc:cxnChg chg="add mod">
          <ac:chgData name="Gareth Maybury-Davey" userId="bdcc6187-3eee-4ff2-982b-2a382feb7839" providerId="ADAL" clId="{A27F6703-ED02-4614-A025-9D8922C3E874}" dt="2021-07-06T12:07:18.058" v="1067" actId="164"/>
          <ac:cxnSpMkLst>
            <pc:docMk/>
            <pc:sldMk cId="3234526225" sldId="260"/>
            <ac:cxnSpMk id="11" creationId="{ECE2323C-8EAC-46EE-84AC-3969B53C2F60}"/>
          </ac:cxnSpMkLst>
        </pc:cxnChg>
        <pc:cxnChg chg="add mod">
          <ac:chgData name="Gareth Maybury-Davey" userId="bdcc6187-3eee-4ff2-982b-2a382feb7839" providerId="ADAL" clId="{A27F6703-ED02-4614-A025-9D8922C3E874}" dt="2021-07-06T12:06:47.537" v="1055" actId="164"/>
          <ac:cxnSpMkLst>
            <pc:docMk/>
            <pc:sldMk cId="3234526225" sldId="260"/>
            <ac:cxnSpMk id="12" creationId="{FF83C6A4-3508-4AC6-9E92-648A2115E97F}"/>
          </ac:cxnSpMkLst>
        </pc:cxnChg>
        <pc:cxnChg chg="add mod">
          <ac:chgData name="Gareth Maybury-Davey" userId="bdcc6187-3eee-4ff2-982b-2a382feb7839" providerId="ADAL" clId="{A27F6703-ED02-4614-A025-9D8922C3E874}" dt="2021-07-06T12:06:47.537" v="1055" actId="164"/>
          <ac:cxnSpMkLst>
            <pc:docMk/>
            <pc:sldMk cId="3234526225" sldId="260"/>
            <ac:cxnSpMk id="16" creationId="{997AEB42-E4BB-433E-90BA-773D05F4DCFD}"/>
          </ac:cxnSpMkLst>
        </pc:cxnChg>
        <pc:cxnChg chg="add mod">
          <ac:chgData name="Gareth Maybury-Davey" userId="bdcc6187-3eee-4ff2-982b-2a382feb7839" providerId="ADAL" clId="{A27F6703-ED02-4614-A025-9D8922C3E874}" dt="2021-07-06T12:06:47.537" v="1055" actId="164"/>
          <ac:cxnSpMkLst>
            <pc:docMk/>
            <pc:sldMk cId="3234526225" sldId="260"/>
            <ac:cxnSpMk id="17" creationId="{011DD815-15B2-422B-B7CD-4E2F500EE05B}"/>
          </ac:cxnSpMkLst>
        </pc:cxnChg>
        <pc:cxnChg chg="add mod">
          <ac:chgData name="Gareth Maybury-Davey" userId="bdcc6187-3eee-4ff2-982b-2a382feb7839" providerId="ADAL" clId="{A27F6703-ED02-4614-A025-9D8922C3E874}" dt="2021-07-06T12:06:47.537" v="1055" actId="164"/>
          <ac:cxnSpMkLst>
            <pc:docMk/>
            <pc:sldMk cId="3234526225" sldId="260"/>
            <ac:cxnSpMk id="18" creationId="{48A2B65B-07D1-4EBA-AE76-F2A8E4F86268}"/>
          </ac:cxnSpMkLst>
        </pc:cxnChg>
        <pc:cxnChg chg="add mod">
          <ac:chgData name="Gareth Maybury-Davey" userId="bdcc6187-3eee-4ff2-982b-2a382feb7839" providerId="ADAL" clId="{A27F6703-ED02-4614-A025-9D8922C3E874}" dt="2021-07-06T12:06:47.537" v="1055" actId="164"/>
          <ac:cxnSpMkLst>
            <pc:docMk/>
            <pc:sldMk cId="3234526225" sldId="260"/>
            <ac:cxnSpMk id="19" creationId="{593FA835-0428-4ABD-AAEB-A626B0F65FF1}"/>
          </ac:cxnSpMkLst>
        </pc:cxnChg>
      </pc:sldChg>
      <pc:sldChg chg="delSp del mod">
        <pc:chgData name="Gareth Maybury-Davey" userId="bdcc6187-3eee-4ff2-982b-2a382feb7839" providerId="ADAL" clId="{A27F6703-ED02-4614-A025-9D8922C3E874}" dt="2021-07-06T13:06:18.950" v="1182" actId="47"/>
        <pc:sldMkLst>
          <pc:docMk/>
          <pc:sldMk cId="4213157554" sldId="261"/>
        </pc:sldMkLst>
        <pc:spChg chg="del">
          <ac:chgData name="Gareth Maybury-Davey" userId="bdcc6187-3eee-4ff2-982b-2a382feb7839" providerId="ADAL" clId="{A27F6703-ED02-4614-A025-9D8922C3E874}" dt="2021-07-06T12:10:46.347" v="1149" actId="478"/>
          <ac:spMkLst>
            <pc:docMk/>
            <pc:sldMk cId="4213157554" sldId="261"/>
            <ac:spMk id="2" creationId="{00000000-0000-0000-0000-000000000000}"/>
          </ac:spMkLst>
        </pc:spChg>
        <pc:spChg chg="del">
          <ac:chgData name="Gareth Maybury-Davey" userId="bdcc6187-3eee-4ff2-982b-2a382feb7839" providerId="ADAL" clId="{A27F6703-ED02-4614-A025-9D8922C3E874}" dt="2021-07-06T12:10:42.809" v="1148" actId="478"/>
          <ac:spMkLst>
            <pc:docMk/>
            <pc:sldMk cId="4213157554" sldId="261"/>
            <ac:spMk id="6" creationId="{00000000-0000-0000-0000-000000000000}"/>
          </ac:spMkLst>
        </pc:spChg>
        <pc:spChg chg="del">
          <ac:chgData name="Gareth Maybury-Davey" userId="bdcc6187-3eee-4ff2-982b-2a382feb7839" providerId="ADAL" clId="{A27F6703-ED02-4614-A025-9D8922C3E874}" dt="2021-07-06T12:10:42.809" v="1148" actId="478"/>
          <ac:spMkLst>
            <pc:docMk/>
            <pc:sldMk cId="4213157554" sldId="261"/>
            <ac:spMk id="12" creationId="{00000000-0000-0000-0000-000000000000}"/>
          </ac:spMkLst>
        </pc:spChg>
        <pc:spChg chg="del">
          <ac:chgData name="Gareth Maybury-Davey" userId="bdcc6187-3eee-4ff2-982b-2a382feb7839" providerId="ADAL" clId="{A27F6703-ED02-4614-A025-9D8922C3E874}" dt="2021-07-06T12:10:42.809" v="1148" actId="478"/>
          <ac:spMkLst>
            <pc:docMk/>
            <pc:sldMk cId="4213157554" sldId="261"/>
            <ac:spMk id="13" creationId="{00000000-0000-0000-0000-000000000000}"/>
          </ac:spMkLst>
        </pc:spChg>
      </pc:sldChg>
      <pc:sldChg chg="addSp delSp modSp mod">
        <pc:chgData name="Gareth Maybury-Davey" userId="bdcc6187-3eee-4ff2-982b-2a382feb7839" providerId="ADAL" clId="{A27F6703-ED02-4614-A025-9D8922C3E874}" dt="2021-07-07T08:03:48.576" v="1889" actId="20577"/>
        <pc:sldMkLst>
          <pc:docMk/>
          <pc:sldMk cId="2380488258" sldId="262"/>
        </pc:sldMkLst>
        <pc:spChg chg="mod">
          <ac:chgData name="Gareth Maybury-Davey" userId="bdcc6187-3eee-4ff2-982b-2a382feb7839" providerId="ADAL" clId="{A27F6703-ED02-4614-A025-9D8922C3E874}" dt="2021-07-07T08:03:48.576" v="1889" actId="20577"/>
          <ac:spMkLst>
            <pc:docMk/>
            <pc:sldMk cId="2380488258" sldId="262"/>
            <ac:spMk id="4" creationId="{00000000-0000-0000-0000-000000000000}"/>
          </ac:spMkLst>
        </pc:spChg>
        <pc:spChg chg="add mod">
          <ac:chgData name="Gareth Maybury-Davey" userId="bdcc6187-3eee-4ff2-982b-2a382feb7839" providerId="ADAL" clId="{A27F6703-ED02-4614-A025-9D8922C3E874}" dt="2021-07-06T13:08:44.439" v="1212" actId="1076"/>
          <ac:spMkLst>
            <pc:docMk/>
            <pc:sldMk cId="2380488258" sldId="262"/>
            <ac:spMk id="5" creationId="{1719C90D-35D6-4B98-8EAB-E20EBEC4322A}"/>
          </ac:spMkLst>
        </pc:spChg>
        <pc:spChg chg="del">
          <ac:chgData name="Gareth Maybury-Davey" userId="bdcc6187-3eee-4ff2-982b-2a382feb7839" providerId="ADAL" clId="{A27F6703-ED02-4614-A025-9D8922C3E874}" dt="2021-07-06T13:08:35.283" v="1209" actId="478"/>
          <ac:spMkLst>
            <pc:docMk/>
            <pc:sldMk cId="2380488258" sldId="262"/>
            <ac:spMk id="7" creationId="{00000000-0000-0000-0000-000000000000}"/>
          </ac:spMkLst>
        </pc:spChg>
        <pc:spChg chg="add mod">
          <ac:chgData name="Gareth Maybury-Davey" userId="bdcc6187-3eee-4ff2-982b-2a382feb7839" providerId="ADAL" clId="{A27F6703-ED02-4614-A025-9D8922C3E874}" dt="2021-07-06T13:09:00.898" v="1232" actId="1035"/>
          <ac:spMkLst>
            <pc:docMk/>
            <pc:sldMk cId="2380488258" sldId="262"/>
            <ac:spMk id="8" creationId="{5D178FD6-50DB-462F-82F7-AC36A97E9D66}"/>
          </ac:spMkLst>
        </pc:spChg>
        <pc:spChg chg="del">
          <ac:chgData name="Gareth Maybury-Davey" userId="bdcc6187-3eee-4ff2-982b-2a382feb7839" providerId="ADAL" clId="{A27F6703-ED02-4614-A025-9D8922C3E874}" dt="2021-07-06T13:08:35.283" v="1209" actId="478"/>
          <ac:spMkLst>
            <pc:docMk/>
            <pc:sldMk cId="2380488258" sldId="262"/>
            <ac:spMk id="10" creationId="{00000000-0000-0000-0000-000000000000}"/>
          </ac:spMkLst>
        </pc:spChg>
        <pc:graphicFrameChg chg="add mod">
          <ac:chgData name="Gareth Maybury-Davey" userId="bdcc6187-3eee-4ff2-982b-2a382feb7839" providerId="ADAL" clId="{A27F6703-ED02-4614-A025-9D8922C3E874}" dt="2021-07-06T13:09:07.898" v="1233" actId="1076"/>
          <ac:graphicFrameMkLst>
            <pc:docMk/>
            <pc:sldMk cId="2380488258" sldId="262"/>
            <ac:graphicFrameMk id="6" creationId="{97949DAA-7067-438E-B114-BA1F027D83B8}"/>
          </ac:graphicFrameMkLst>
        </pc:graphicFrameChg>
      </pc:sldChg>
      <pc:sldChg chg="addSp delSp modSp mod">
        <pc:chgData name="Gareth Maybury-Davey" userId="bdcc6187-3eee-4ff2-982b-2a382feb7839" providerId="ADAL" clId="{A27F6703-ED02-4614-A025-9D8922C3E874}" dt="2021-07-07T08:18:21.200" v="2148" actId="1037"/>
        <pc:sldMkLst>
          <pc:docMk/>
          <pc:sldMk cId="2452428450" sldId="263"/>
        </pc:sldMkLst>
        <pc:spChg chg="add mod">
          <ac:chgData name="Gareth Maybury-Davey" userId="bdcc6187-3eee-4ff2-982b-2a382feb7839" providerId="ADAL" clId="{A27F6703-ED02-4614-A025-9D8922C3E874}" dt="2021-07-07T08:18:15.533" v="2141" actId="1076"/>
          <ac:spMkLst>
            <pc:docMk/>
            <pc:sldMk cId="2452428450" sldId="263"/>
            <ac:spMk id="2" creationId="{2AA8C09D-BE8A-4F97-B916-4080B9F330BF}"/>
          </ac:spMkLst>
        </pc:spChg>
        <pc:spChg chg="add del mod">
          <ac:chgData name="Gareth Maybury-Davey" userId="bdcc6187-3eee-4ff2-982b-2a382feb7839" providerId="ADAL" clId="{A27F6703-ED02-4614-A025-9D8922C3E874}" dt="2021-07-06T13:22:48.423" v="1878" actId="478"/>
          <ac:spMkLst>
            <pc:docMk/>
            <pc:sldMk cId="2452428450" sldId="263"/>
            <ac:spMk id="3" creationId="{B89011A0-0F69-4E4D-BAC1-55C6D77F5897}"/>
          </ac:spMkLst>
        </pc:spChg>
        <pc:spChg chg="mod">
          <ac:chgData name="Gareth Maybury-Davey" userId="bdcc6187-3eee-4ff2-982b-2a382feb7839" providerId="ADAL" clId="{A27F6703-ED02-4614-A025-9D8922C3E874}" dt="2021-07-06T13:22:01.709" v="1872" actId="20577"/>
          <ac:spMkLst>
            <pc:docMk/>
            <pc:sldMk cId="2452428450" sldId="263"/>
            <ac:spMk id="4" creationId="{00000000-0000-0000-0000-000000000000}"/>
          </ac:spMkLst>
        </pc:spChg>
        <pc:spChg chg="del">
          <ac:chgData name="Gareth Maybury-Davey" userId="bdcc6187-3eee-4ff2-982b-2a382feb7839" providerId="ADAL" clId="{A27F6703-ED02-4614-A025-9D8922C3E874}" dt="2021-07-06T13:22:33.887" v="1873" actId="478"/>
          <ac:spMkLst>
            <pc:docMk/>
            <pc:sldMk cId="2452428450" sldId="263"/>
            <ac:spMk id="7" creationId="{00000000-0000-0000-0000-000000000000}"/>
          </ac:spMkLst>
        </pc:spChg>
        <pc:spChg chg="mod">
          <ac:chgData name="Gareth Maybury-Davey" userId="bdcc6187-3eee-4ff2-982b-2a382feb7839" providerId="ADAL" clId="{A27F6703-ED02-4614-A025-9D8922C3E874}" dt="2021-07-07T08:11:19.923" v="1898" actId="14100"/>
          <ac:spMkLst>
            <pc:docMk/>
            <pc:sldMk cId="2452428450" sldId="263"/>
            <ac:spMk id="8" creationId="{00000000-0000-0000-0000-000000000000}"/>
          </ac:spMkLst>
        </pc:spChg>
        <pc:spChg chg="mod">
          <ac:chgData name="Gareth Maybury-Davey" userId="bdcc6187-3eee-4ff2-982b-2a382feb7839" providerId="ADAL" clId="{A27F6703-ED02-4614-A025-9D8922C3E874}" dt="2021-07-07T08:16:33.873" v="2058" actId="14100"/>
          <ac:spMkLst>
            <pc:docMk/>
            <pc:sldMk cId="2452428450" sldId="263"/>
            <ac:spMk id="9" creationId="{00000000-0000-0000-0000-000000000000}"/>
          </ac:spMkLst>
        </pc:spChg>
        <pc:spChg chg="del">
          <ac:chgData name="Gareth Maybury-Davey" userId="bdcc6187-3eee-4ff2-982b-2a382feb7839" providerId="ADAL" clId="{A27F6703-ED02-4614-A025-9D8922C3E874}" dt="2021-07-06T13:22:43.280" v="1877" actId="478"/>
          <ac:spMkLst>
            <pc:docMk/>
            <pc:sldMk cId="2452428450" sldId="263"/>
            <ac:spMk id="10" creationId="{00000000-0000-0000-0000-000000000000}"/>
          </ac:spMkLst>
        </pc:spChg>
        <pc:spChg chg="add mod">
          <ac:chgData name="Gareth Maybury-Davey" userId="bdcc6187-3eee-4ff2-982b-2a382feb7839" providerId="ADAL" clId="{A27F6703-ED02-4614-A025-9D8922C3E874}" dt="2021-07-07T08:18:21.200" v="2148" actId="1037"/>
          <ac:spMkLst>
            <pc:docMk/>
            <pc:sldMk cId="2452428450" sldId="263"/>
            <ac:spMk id="10" creationId="{7AE1D952-9B0B-46ED-A3E7-35B1E3B5796D}"/>
          </ac:spMkLst>
        </pc:spChg>
        <pc:picChg chg="add del mod">
          <ac:chgData name="Gareth Maybury-Davey" userId="bdcc6187-3eee-4ff2-982b-2a382feb7839" providerId="ADAL" clId="{A27F6703-ED02-4614-A025-9D8922C3E874}" dt="2021-07-06T13:22:50.330" v="1879" actId="478"/>
          <ac:picMkLst>
            <pc:docMk/>
            <pc:sldMk cId="2452428450" sldId="263"/>
            <ac:picMk id="11" creationId="{61D3B380-8225-476D-9416-CF37F4071DD7}"/>
          </ac:picMkLst>
        </pc:picChg>
        <pc:picChg chg="add mod">
          <ac:chgData name="Gareth Maybury-Davey" userId="bdcc6187-3eee-4ff2-982b-2a382feb7839" providerId="ADAL" clId="{A27F6703-ED02-4614-A025-9D8922C3E874}" dt="2021-07-07T08:18:09.206" v="2140" actId="1076"/>
          <ac:picMkLst>
            <pc:docMk/>
            <pc:sldMk cId="2452428450" sldId="263"/>
            <ac:picMk id="1026" creationId="{6D0B3A40-CA3F-44AB-BAD1-BE7835684E46}"/>
          </ac:picMkLst>
        </pc:picChg>
        <pc:picChg chg="add del">
          <ac:chgData name="Gareth Maybury-Davey" userId="bdcc6187-3eee-4ff2-982b-2a382feb7839" providerId="ADAL" clId="{A27F6703-ED02-4614-A025-9D8922C3E874}" dt="2021-07-07T08:16:38.022" v="2060"/>
          <ac:picMkLst>
            <pc:docMk/>
            <pc:sldMk cId="2452428450" sldId="263"/>
            <ac:picMk id="1028" creationId="{B4A2769D-B107-41FC-9D23-03E6ACAA9BAF}"/>
          </ac:picMkLst>
        </pc:picChg>
      </pc:sldChg>
      <pc:sldChg chg="addSp delSp modSp mod">
        <pc:chgData name="Gareth Maybury-Davey" userId="bdcc6187-3eee-4ff2-982b-2a382feb7839" providerId="ADAL" clId="{A27F6703-ED02-4614-A025-9D8922C3E874}" dt="2021-07-06T13:19:37.005" v="1831" actId="14100"/>
        <pc:sldMkLst>
          <pc:docMk/>
          <pc:sldMk cId="3175667676" sldId="265"/>
        </pc:sldMkLst>
        <pc:spChg chg="add mod">
          <ac:chgData name="Gareth Maybury-Davey" userId="bdcc6187-3eee-4ff2-982b-2a382feb7839" providerId="ADAL" clId="{A27F6703-ED02-4614-A025-9D8922C3E874}" dt="2021-07-06T13:13:33.784" v="1387" actId="1035"/>
          <ac:spMkLst>
            <pc:docMk/>
            <pc:sldMk cId="3175667676" sldId="265"/>
            <ac:spMk id="2" creationId="{F6797BF8-001B-4A16-A1E8-362CC2815E15}"/>
          </ac:spMkLst>
        </pc:spChg>
        <pc:spChg chg="add mod">
          <ac:chgData name="Gareth Maybury-Davey" userId="bdcc6187-3eee-4ff2-982b-2a382feb7839" providerId="ADAL" clId="{A27F6703-ED02-4614-A025-9D8922C3E874}" dt="2021-07-06T13:19:14.412" v="1819" actId="1076"/>
          <ac:spMkLst>
            <pc:docMk/>
            <pc:sldMk cId="3175667676" sldId="265"/>
            <ac:spMk id="3" creationId="{112D9CEA-2A06-44FD-9652-33B487B3309E}"/>
          </ac:spMkLst>
        </pc:spChg>
        <pc:spChg chg="del">
          <ac:chgData name="Gareth Maybury-Davey" userId="bdcc6187-3eee-4ff2-982b-2a382feb7839" providerId="ADAL" clId="{A27F6703-ED02-4614-A025-9D8922C3E874}" dt="2021-07-06T13:09:16.068" v="1234" actId="478"/>
          <ac:spMkLst>
            <pc:docMk/>
            <pc:sldMk cId="3175667676" sldId="265"/>
            <ac:spMk id="7" creationId="{00000000-0000-0000-0000-000000000000}"/>
          </ac:spMkLst>
        </pc:spChg>
        <pc:spChg chg="del">
          <ac:chgData name="Gareth Maybury-Davey" userId="bdcc6187-3eee-4ff2-982b-2a382feb7839" providerId="ADAL" clId="{A27F6703-ED02-4614-A025-9D8922C3E874}" dt="2021-07-06T13:09:16.068" v="1234" actId="478"/>
          <ac:spMkLst>
            <pc:docMk/>
            <pc:sldMk cId="3175667676" sldId="265"/>
            <ac:spMk id="8" creationId="{00000000-0000-0000-0000-000000000000}"/>
          </ac:spMkLst>
        </pc:spChg>
        <pc:spChg chg="del">
          <ac:chgData name="Gareth Maybury-Davey" userId="bdcc6187-3eee-4ff2-982b-2a382feb7839" providerId="ADAL" clId="{A27F6703-ED02-4614-A025-9D8922C3E874}" dt="2021-07-06T13:09:16.068" v="1234" actId="478"/>
          <ac:spMkLst>
            <pc:docMk/>
            <pc:sldMk cId="3175667676" sldId="265"/>
            <ac:spMk id="9" creationId="{00000000-0000-0000-0000-000000000000}"/>
          </ac:spMkLst>
        </pc:spChg>
        <pc:spChg chg="del">
          <ac:chgData name="Gareth Maybury-Davey" userId="bdcc6187-3eee-4ff2-982b-2a382feb7839" providerId="ADAL" clId="{A27F6703-ED02-4614-A025-9D8922C3E874}" dt="2021-07-06T13:09:16.068" v="1234" actId="478"/>
          <ac:spMkLst>
            <pc:docMk/>
            <pc:sldMk cId="3175667676" sldId="265"/>
            <ac:spMk id="10" creationId="{00000000-0000-0000-0000-000000000000}"/>
          </ac:spMkLst>
        </pc:spChg>
        <pc:spChg chg="del">
          <ac:chgData name="Gareth Maybury-Davey" userId="bdcc6187-3eee-4ff2-982b-2a382feb7839" providerId="ADAL" clId="{A27F6703-ED02-4614-A025-9D8922C3E874}" dt="2021-07-06T13:09:16.068" v="1234" actId="478"/>
          <ac:spMkLst>
            <pc:docMk/>
            <pc:sldMk cId="3175667676" sldId="265"/>
            <ac:spMk id="11" creationId="{00000000-0000-0000-0000-000000000000}"/>
          </ac:spMkLst>
        </pc:spChg>
        <pc:spChg chg="add mod">
          <ac:chgData name="Gareth Maybury-Davey" userId="bdcc6187-3eee-4ff2-982b-2a382feb7839" providerId="ADAL" clId="{A27F6703-ED02-4614-A025-9D8922C3E874}" dt="2021-07-06T13:13:27.366" v="1367" actId="14100"/>
          <ac:spMkLst>
            <pc:docMk/>
            <pc:sldMk cId="3175667676" sldId="265"/>
            <ac:spMk id="13" creationId="{0EC97C83-D1DC-4C15-95E4-16AF47737AF5}"/>
          </ac:spMkLst>
        </pc:spChg>
        <pc:spChg chg="del">
          <ac:chgData name="Gareth Maybury-Davey" userId="bdcc6187-3eee-4ff2-982b-2a382feb7839" providerId="ADAL" clId="{A27F6703-ED02-4614-A025-9D8922C3E874}" dt="2021-07-06T13:09:16.068" v="1234" actId="478"/>
          <ac:spMkLst>
            <pc:docMk/>
            <pc:sldMk cId="3175667676" sldId="265"/>
            <ac:spMk id="15" creationId="{00000000-0000-0000-0000-000000000000}"/>
          </ac:spMkLst>
        </pc:spChg>
        <pc:spChg chg="add mod">
          <ac:chgData name="Gareth Maybury-Davey" userId="bdcc6187-3eee-4ff2-982b-2a382feb7839" providerId="ADAL" clId="{A27F6703-ED02-4614-A025-9D8922C3E874}" dt="2021-07-06T13:19:37.005" v="1831" actId="14100"/>
          <ac:spMkLst>
            <pc:docMk/>
            <pc:sldMk cId="3175667676" sldId="265"/>
            <ac:spMk id="16" creationId="{777F266C-EE5C-4EE9-A5FD-E053E403D97B}"/>
          </ac:spMkLst>
        </pc:spChg>
        <pc:graphicFrameChg chg="add mod modGraphic">
          <ac:chgData name="Gareth Maybury-Davey" userId="bdcc6187-3eee-4ff2-982b-2a382feb7839" providerId="ADAL" clId="{A27F6703-ED02-4614-A025-9D8922C3E874}" dt="2021-07-06T13:13:39.650" v="1388" actId="1076"/>
          <ac:graphicFrameMkLst>
            <pc:docMk/>
            <pc:sldMk cId="3175667676" sldId="265"/>
            <ac:graphicFrameMk id="12" creationId="{A3E42A25-05BD-4D48-944B-8292014BCEF5}"/>
          </ac:graphicFrameMkLst>
        </pc:graphicFrameChg>
      </pc:sldChg>
      <pc:sldChg chg="addSp delSp modSp mod">
        <pc:chgData name="Gareth Maybury-Davey" userId="bdcc6187-3eee-4ff2-982b-2a382feb7839" providerId="ADAL" clId="{A27F6703-ED02-4614-A025-9D8922C3E874}" dt="2021-07-07T11:23:07.467" v="3277" actId="2085"/>
        <pc:sldMkLst>
          <pc:docMk/>
          <pc:sldMk cId="2029783968" sldId="267"/>
        </pc:sldMkLst>
        <pc:spChg chg="add mod">
          <ac:chgData name="Gareth Maybury-Davey" userId="bdcc6187-3eee-4ff2-982b-2a382feb7839" providerId="ADAL" clId="{A27F6703-ED02-4614-A025-9D8922C3E874}" dt="2021-07-07T08:44:58.440" v="2725" actId="164"/>
          <ac:spMkLst>
            <pc:docMk/>
            <pc:sldMk cId="2029783968" sldId="267"/>
            <ac:spMk id="6" creationId="{09137481-CDFF-4ABD-8BF3-958FA15AA127}"/>
          </ac:spMkLst>
        </pc:spChg>
        <pc:spChg chg="del">
          <ac:chgData name="Gareth Maybury-Davey" userId="bdcc6187-3eee-4ff2-982b-2a382feb7839" providerId="ADAL" clId="{A27F6703-ED02-4614-A025-9D8922C3E874}" dt="2021-07-07T08:18:28.975" v="2149" actId="478"/>
          <ac:spMkLst>
            <pc:docMk/>
            <pc:sldMk cId="2029783968" sldId="267"/>
            <ac:spMk id="7" creationId="{00000000-0000-0000-0000-000000000000}"/>
          </ac:spMkLst>
        </pc:spChg>
        <pc:spChg chg="del">
          <ac:chgData name="Gareth Maybury-Davey" userId="bdcc6187-3eee-4ff2-982b-2a382feb7839" providerId="ADAL" clId="{A27F6703-ED02-4614-A025-9D8922C3E874}" dt="2021-07-07T08:18:31.125" v="2150" actId="478"/>
          <ac:spMkLst>
            <pc:docMk/>
            <pc:sldMk cId="2029783968" sldId="267"/>
            <ac:spMk id="8" creationId="{00000000-0000-0000-0000-000000000000}"/>
          </ac:spMkLst>
        </pc:spChg>
        <pc:spChg chg="del">
          <ac:chgData name="Gareth Maybury-Davey" userId="bdcc6187-3eee-4ff2-982b-2a382feb7839" providerId="ADAL" clId="{A27F6703-ED02-4614-A025-9D8922C3E874}" dt="2021-07-07T08:18:33.565" v="2151" actId="478"/>
          <ac:spMkLst>
            <pc:docMk/>
            <pc:sldMk cId="2029783968" sldId="267"/>
            <ac:spMk id="9" creationId="{00000000-0000-0000-0000-000000000000}"/>
          </ac:spMkLst>
        </pc:spChg>
        <pc:spChg chg="del">
          <ac:chgData name="Gareth Maybury-Davey" userId="bdcc6187-3eee-4ff2-982b-2a382feb7839" providerId="ADAL" clId="{A27F6703-ED02-4614-A025-9D8922C3E874}" dt="2021-07-07T08:18:33.565" v="2151" actId="478"/>
          <ac:spMkLst>
            <pc:docMk/>
            <pc:sldMk cId="2029783968" sldId="267"/>
            <ac:spMk id="10" creationId="{00000000-0000-0000-0000-000000000000}"/>
          </ac:spMkLst>
        </pc:spChg>
        <pc:spChg chg="del mod">
          <ac:chgData name="Gareth Maybury-Davey" userId="bdcc6187-3eee-4ff2-982b-2a382feb7839" providerId="ADAL" clId="{A27F6703-ED02-4614-A025-9D8922C3E874}" dt="2021-07-07T08:42:12.085" v="2693" actId="478"/>
          <ac:spMkLst>
            <pc:docMk/>
            <pc:sldMk cId="2029783968" sldId="267"/>
            <ac:spMk id="11" creationId="{00000000-0000-0000-0000-000000000000}"/>
          </ac:spMkLst>
        </pc:spChg>
        <pc:spChg chg="mod">
          <ac:chgData name="Gareth Maybury-Davey" userId="bdcc6187-3eee-4ff2-982b-2a382feb7839" providerId="ADAL" clId="{A27F6703-ED02-4614-A025-9D8922C3E874}" dt="2021-07-07T08:43:21.624" v="2714" actId="1076"/>
          <ac:spMkLst>
            <pc:docMk/>
            <pc:sldMk cId="2029783968" sldId="267"/>
            <ac:spMk id="14" creationId="{00000000-0000-0000-0000-000000000000}"/>
          </ac:spMkLst>
        </pc:spChg>
        <pc:spChg chg="del mod">
          <ac:chgData name="Gareth Maybury-Davey" userId="bdcc6187-3eee-4ff2-982b-2a382feb7839" providerId="ADAL" clId="{A27F6703-ED02-4614-A025-9D8922C3E874}" dt="2021-07-07T08:42:47.595" v="2705" actId="478"/>
          <ac:spMkLst>
            <pc:docMk/>
            <pc:sldMk cId="2029783968" sldId="267"/>
            <ac:spMk id="15" creationId="{00000000-0000-0000-0000-000000000000}"/>
          </ac:spMkLst>
        </pc:spChg>
        <pc:spChg chg="add mod">
          <ac:chgData name="Gareth Maybury-Davey" userId="bdcc6187-3eee-4ff2-982b-2a382feb7839" providerId="ADAL" clId="{A27F6703-ED02-4614-A025-9D8922C3E874}" dt="2021-07-07T08:45:08.763" v="2727" actId="164"/>
          <ac:spMkLst>
            <pc:docMk/>
            <pc:sldMk cId="2029783968" sldId="267"/>
            <ac:spMk id="20" creationId="{440CF832-357A-4D59-9916-C32C530FF550}"/>
          </ac:spMkLst>
        </pc:spChg>
        <pc:spChg chg="add mod">
          <ac:chgData name="Gareth Maybury-Davey" userId="bdcc6187-3eee-4ff2-982b-2a382feb7839" providerId="ADAL" clId="{A27F6703-ED02-4614-A025-9D8922C3E874}" dt="2021-07-07T08:45:08.763" v="2727" actId="164"/>
          <ac:spMkLst>
            <pc:docMk/>
            <pc:sldMk cId="2029783968" sldId="267"/>
            <ac:spMk id="22" creationId="{8C7E4AEF-E686-4010-A39F-47F444541DE1}"/>
          </ac:spMkLst>
        </pc:spChg>
        <pc:spChg chg="add mod">
          <ac:chgData name="Gareth Maybury-Davey" userId="bdcc6187-3eee-4ff2-982b-2a382feb7839" providerId="ADAL" clId="{A27F6703-ED02-4614-A025-9D8922C3E874}" dt="2021-07-07T08:44:58.440" v="2725" actId="164"/>
          <ac:spMkLst>
            <pc:docMk/>
            <pc:sldMk cId="2029783968" sldId="267"/>
            <ac:spMk id="23" creationId="{F91FCF3D-C0BA-4EA7-A336-30F266491944}"/>
          </ac:spMkLst>
        </pc:spChg>
        <pc:grpChg chg="add mod">
          <ac:chgData name="Gareth Maybury-Davey" userId="bdcc6187-3eee-4ff2-982b-2a382feb7839" providerId="ADAL" clId="{A27F6703-ED02-4614-A025-9D8922C3E874}" dt="2021-07-07T08:45:03.320" v="2726" actId="1076"/>
          <ac:grpSpMkLst>
            <pc:docMk/>
            <pc:sldMk cId="2029783968" sldId="267"/>
            <ac:grpSpMk id="21" creationId="{35B71EBC-B5B2-4FA1-93E7-9ADB7C1946C5}"/>
          </ac:grpSpMkLst>
        </pc:grpChg>
        <pc:grpChg chg="add mod">
          <ac:chgData name="Gareth Maybury-Davey" userId="bdcc6187-3eee-4ff2-982b-2a382feb7839" providerId="ADAL" clId="{A27F6703-ED02-4614-A025-9D8922C3E874}" dt="2021-07-07T08:45:11.453" v="2728" actId="1076"/>
          <ac:grpSpMkLst>
            <pc:docMk/>
            <pc:sldMk cId="2029783968" sldId="267"/>
            <ac:grpSpMk id="24" creationId="{63312CDB-A147-40DC-9616-C60792E29D6F}"/>
          </ac:grpSpMkLst>
        </pc:grpChg>
        <pc:graphicFrameChg chg="add mod">
          <ac:chgData name="Gareth Maybury-Davey" userId="bdcc6187-3eee-4ff2-982b-2a382feb7839" providerId="ADAL" clId="{A27F6703-ED02-4614-A025-9D8922C3E874}" dt="2021-07-07T11:23:07.467" v="3277" actId="2085"/>
          <ac:graphicFrameMkLst>
            <pc:docMk/>
            <pc:sldMk cId="2029783968" sldId="267"/>
            <ac:graphicFrameMk id="19" creationId="{B5555770-6AB1-41E7-A26A-5D4EAF10CBE5}"/>
          </ac:graphicFrameMkLst>
        </pc:graphicFrameChg>
        <pc:picChg chg="add del mod">
          <ac:chgData name="Gareth Maybury-Davey" userId="bdcc6187-3eee-4ff2-982b-2a382feb7839" providerId="ADAL" clId="{A27F6703-ED02-4614-A025-9D8922C3E874}" dt="2021-07-07T08:35:39.178" v="2294" actId="478"/>
          <ac:picMkLst>
            <pc:docMk/>
            <pc:sldMk cId="2029783968" sldId="267"/>
            <ac:picMk id="3" creationId="{37ED6992-975B-49A2-AE28-AE3896858B64}"/>
          </ac:picMkLst>
        </pc:picChg>
        <pc:picChg chg="add del mod">
          <ac:chgData name="Gareth Maybury-Davey" userId="bdcc6187-3eee-4ff2-982b-2a382feb7839" providerId="ADAL" clId="{A27F6703-ED02-4614-A025-9D8922C3E874}" dt="2021-07-07T08:35:39.178" v="2294" actId="478"/>
          <ac:picMkLst>
            <pc:docMk/>
            <pc:sldMk cId="2029783968" sldId="267"/>
            <ac:picMk id="5" creationId="{E852C209-C04F-4CBA-9832-91602013D746}"/>
          </ac:picMkLst>
        </pc:picChg>
        <pc:picChg chg="add del mod">
          <ac:chgData name="Gareth Maybury-Davey" userId="bdcc6187-3eee-4ff2-982b-2a382feb7839" providerId="ADAL" clId="{A27F6703-ED02-4614-A025-9D8922C3E874}" dt="2021-07-07T08:35:33.166" v="2293" actId="478"/>
          <ac:picMkLst>
            <pc:docMk/>
            <pc:sldMk cId="2029783968" sldId="267"/>
            <ac:picMk id="12" creationId="{B6887C70-ADC8-46D3-B212-1AE67D5EC38F}"/>
          </ac:picMkLst>
        </pc:picChg>
        <pc:picChg chg="add del mod">
          <ac:chgData name="Gareth Maybury-Davey" userId="bdcc6187-3eee-4ff2-982b-2a382feb7839" providerId="ADAL" clId="{A27F6703-ED02-4614-A025-9D8922C3E874}" dt="2021-07-07T08:35:39.178" v="2294" actId="478"/>
          <ac:picMkLst>
            <pc:docMk/>
            <pc:sldMk cId="2029783968" sldId="267"/>
            <ac:picMk id="13" creationId="{EA9FF3E7-FA30-4007-A4B4-5563ECD8D994}"/>
          </ac:picMkLst>
        </pc:picChg>
        <pc:picChg chg="add del mod">
          <ac:chgData name="Gareth Maybury-Davey" userId="bdcc6187-3eee-4ff2-982b-2a382feb7839" providerId="ADAL" clId="{A27F6703-ED02-4614-A025-9D8922C3E874}" dt="2021-07-07T08:35:39.178" v="2294" actId="478"/>
          <ac:picMkLst>
            <pc:docMk/>
            <pc:sldMk cId="2029783968" sldId="267"/>
            <ac:picMk id="16" creationId="{64650796-505F-4F1C-B64B-8E2C0283BFA3}"/>
          </ac:picMkLst>
        </pc:picChg>
        <pc:picChg chg="add del mod">
          <ac:chgData name="Gareth Maybury-Davey" userId="bdcc6187-3eee-4ff2-982b-2a382feb7839" providerId="ADAL" clId="{A27F6703-ED02-4614-A025-9D8922C3E874}" dt="2021-07-07T08:35:39.178" v="2294" actId="478"/>
          <ac:picMkLst>
            <pc:docMk/>
            <pc:sldMk cId="2029783968" sldId="267"/>
            <ac:picMk id="17" creationId="{6958D393-06CF-48AF-9E72-C1AE6AD5CAC9}"/>
          </ac:picMkLst>
        </pc:picChg>
        <pc:picChg chg="add del mod">
          <ac:chgData name="Gareth Maybury-Davey" userId="bdcc6187-3eee-4ff2-982b-2a382feb7839" providerId="ADAL" clId="{A27F6703-ED02-4614-A025-9D8922C3E874}" dt="2021-07-07T08:35:39.178" v="2294" actId="478"/>
          <ac:picMkLst>
            <pc:docMk/>
            <pc:sldMk cId="2029783968" sldId="267"/>
            <ac:picMk id="18" creationId="{1E7098CE-3E2C-4496-A1DF-5A675F3B86ED}"/>
          </ac:picMkLst>
        </pc:picChg>
        <pc:picChg chg="add del mod">
          <ac:chgData name="Gareth Maybury-Davey" userId="bdcc6187-3eee-4ff2-982b-2a382feb7839" providerId="ADAL" clId="{A27F6703-ED02-4614-A025-9D8922C3E874}" dt="2021-07-07T08:21:18.230" v="2156" actId="478"/>
          <ac:picMkLst>
            <pc:docMk/>
            <pc:sldMk cId="2029783968" sldId="267"/>
            <ac:picMk id="2050" creationId="{E49E5B32-DD82-48CE-8078-D95496CCE15F}"/>
          </ac:picMkLst>
        </pc:picChg>
      </pc:sldChg>
      <pc:sldChg chg="addSp delSp modSp mod">
        <pc:chgData name="Gareth Maybury-Davey" userId="bdcc6187-3eee-4ff2-982b-2a382feb7839" providerId="ADAL" clId="{A27F6703-ED02-4614-A025-9D8922C3E874}" dt="2021-07-07T12:49:53.850" v="3340" actId="1076"/>
        <pc:sldMkLst>
          <pc:docMk/>
          <pc:sldMk cId="2601348568" sldId="268"/>
        </pc:sldMkLst>
        <pc:spChg chg="mod">
          <ac:chgData name="Gareth Maybury-Davey" userId="bdcc6187-3eee-4ff2-982b-2a382feb7839" providerId="ADAL" clId="{A27F6703-ED02-4614-A025-9D8922C3E874}" dt="2021-07-07T11:24:12.834" v="3289" actId="20577"/>
          <ac:spMkLst>
            <pc:docMk/>
            <pc:sldMk cId="2601348568" sldId="268"/>
            <ac:spMk id="6" creationId="{00000000-0000-0000-0000-000000000000}"/>
          </ac:spMkLst>
        </pc:spChg>
        <pc:picChg chg="del">
          <ac:chgData name="Gareth Maybury-Davey" userId="bdcc6187-3eee-4ff2-982b-2a382feb7839" providerId="ADAL" clId="{A27F6703-ED02-4614-A025-9D8922C3E874}" dt="2021-07-07T11:23:51.776" v="3278" actId="478"/>
          <ac:picMkLst>
            <pc:docMk/>
            <pc:sldMk cId="2601348568" sldId="268"/>
            <ac:picMk id="4" creationId="{00000000-0000-0000-0000-000000000000}"/>
          </ac:picMkLst>
        </pc:picChg>
        <pc:picChg chg="del">
          <ac:chgData name="Gareth Maybury-Davey" userId="bdcc6187-3eee-4ff2-982b-2a382feb7839" providerId="ADAL" clId="{A27F6703-ED02-4614-A025-9D8922C3E874}" dt="2021-07-07T11:23:51.776" v="3278" actId="478"/>
          <ac:picMkLst>
            <pc:docMk/>
            <pc:sldMk cId="2601348568" sldId="268"/>
            <ac:picMk id="5" creationId="{00000000-0000-0000-0000-000000000000}"/>
          </ac:picMkLst>
        </pc:picChg>
        <pc:picChg chg="add mod">
          <ac:chgData name="Gareth Maybury-Davey" userId="bdcc6187-3eee-4ff2-982b-2a382feb7839" providerId="ADAL" clId="{A27F6703-ED02-4614-A025-9D8922C3E874}" dt="2021-07-07T12:49:53.850" v="3340" actId="1076"/>
          <ac:picMkLst>
            <pc:docMk/>
            <pc:sldMk cId="2601348568" sldId="268"/>
            <ac:picMk id="8" creationId="{AEFACA3B-1AAD-4046-A992-84F8C46EA54E}"/>
          </ac:picMkLst>
        </pc:picChg>
      </pc:sldChg>
      <pc:sldChg chg="addSp delSp modSp mod">
        <pc:chgData name="Gareth Maybury-Davey" userId="bdcc6187-3eee-4ff2-982b-2a382feb7839" providerId="ADAL" clId="{A27F6703-ED02-4614-A025-9D8922C3E874}" dt="2021-07-08T09:56:45.157" v="3615" actId="164"/>
        <pc:sldMkLst>
          <pc:docMk/>
          <pc:sldMk cId="2872222890" sldId="269"/>
        </pc:sldMkLst>
        <pc:spChg chg="mod">
          <ac:chgData name="Gareth Maybury-Davey" userId="bdcc6187-3eee-4ff2-982b-2a382feb7839" providerId="ADAL" clId="{A27F6703-ED02-4614-A025-9D8922C3E874}" dt="2021-07-07T12:45:32.370" v="3331" actId="20577"/>
          <ac:spMkLst>
            <pc:docMk/>
            <pc:sldMk cId="2872222890" sldId="269"/>
            <ac:spMk id="6" creationId="{00000000-0000-0000-0000-000000000000}"/>
          </ac:spMkLst>
        </pc:spChg>
        <pc:grpChg chg="add mod">
          <ac:chgData name="Gareth Maybury-Davey" userId="bdcc6187-3eee-4ff2-982b-2a382feb7839" providerId="ADAL" clId="{A27F6703-ED02-4614-A025-9D8922C3E874}" dt="2021-07-08T09:56:45.157" v="3615" actId="164"/>
          <ac:grpSpMkLst>
            <pc:docMk/>
            <pc:sldMk cId="2872222890" sldId="269"/>
            <ac:grpSpMk id="2" creationId="{5F0E1ED9-37CE-4A5C-8E10-FD4D9DC1A9ED}"/>
          </ac:grpSpMkLst>
        </pc:grpChg>
        <pc:picChg chg="del">
          <ac:chgData name="Gareth Maybury-Davey" userId="bdcc6187-3eee-4ff2-982b-2a382feb7839" providerId="ADAL" clId="{A27F6703-ED02-4614-A025-9D8922C3E874}" dt="2021-07-07T12:43:59.179" v="3290" actId="478"/>
          <ac:picMkLst>
            <pc:docMk/>
            <pc:sldMk cId="2872222890" sldId="269"/>
            <ac:picMk id="4" creationId="{00000000-0000-0000-0000-000000000000}"/>
          </ac:picMkLst>
        </pc:picChg>
        <pc:picChg chg="del">
          <ac:chgData name="Gareth Maybury-Davey" userId="bdcc6187-3eee-4ff2-982b-2a382feb7839" providerId="ADAL" clId="{A27F6703-ED02-4614-A025-9D8922C3E874}" dt="2021-07-07T12:43:59.179" v="3290" actId="478"/>
          <ac:picMkLst>
            <pc:docMk/>
            <pc:sldMk cId="2872222890" sldId="269"/>
            <ac:picMk id="5" creationId="{00000000-0000-0000-0000-000000000000}"/>
          </ac:picMkLst>
        </pc:picChg>
        <pc:picChg chg="add mod modCrop">
          <ac:chgData name="Gareth Maybury-Davey" userId="bdcc6187-3eee-4ff2-982b-2a382feb7839" providerId="ADAL" clId="{A27F6703-ED02-4614-A025-9D8922C3E874}" dt="2021-07-07T12:44:57.583" v="3307" actId="1076"/>
          <ac:picMkLst>
            <pc:docMk/>
            <pc:sldMk cId="2872222890" sldId="269"/>
            <ac:picMk id="7" creationId="{8C8B545E-BCA3-45C2-87E6-361F219C5308}"/>
          </ac:picMkLst>
        </pc:picChg>
        <pc:picChg chg="add mod">
          <ac:chgData name="Gareth Maybury-Davey" userId="bdcc6187-3eee-4ff2-982b-2a382feb7839" providerId="ADAL" clId="{A27F6703-ED02-4614-A025-9D8922C3E874}" dt="2021-07-07T12:45:10.110" v="3310" actId="1076"/>
          <ac:picMkLst>
            <pc:docMk/>
            <pc:sldMk cId="2872222890" sldId="269"/>
            <ac:picMk id="8" creationId="{D40DD042-E1DD-4226-9241-06A30E95C0B2}"/>
          </ac:picMkLst>
        </pc:picChg>
        <pc:picChg chg="mod">
          <ac:chgData name="Gareth Maybury-Davey" userId="bdcc6187-3eee-4ff2-982b-2a382feb7839" providerId="ADAL" clId="{A27F6703-ED02-4614-A025-9D8922C3E874}" dt="2021-07-08T09:56:45.157" v="3615" actId="164"/>
          <ac:picMkLst>
            <pc:docMk/>
            <pc:sldMk cId="2872222890" sldId="269"/>
            <ac:picMk id="1026" creationId="{00000000-0000-0000-0000-000000000000}"/>
          </ac:picMkLst>
        </pc:picChg>
        <pc:cxnChg chg="add mod">
          <ac:chgData name="Gareth Maybury-Davey" userId="bdcc6187-3eee-4ff2-982b-2a382feb7839" providerId="ADAL" clId="{A27F6703-ED02-4614-A025-9D8922C3E874}" dt="2021-07-08T09:56:45.157" v="3615" actId="164"/>
          <ac:cxnSpMkLst>
            <pc:docMk/>
            <pc:sldMk cId="2872222890" sldId="269"/>
            <ac:cxnSpMk id="3" creationId="{D524C845-9C8E-4B31-8EAC-61EFD51B4D30}"/>
          </ac:cxnSpMkLst>
        </pc:cxnChg>
      </pc:sldChg>
      <pc:sldChg chg="addSp delSp modSp add mod delAnim">
        <pc:chgData name="Gareth Maybury-Davey" userId="bdcc6187-3eee-4ff2-982b-2a382feb7839" providerId="ADAL" clId="{A27F6703-ED02-4614-A025-9D8922C3E874}" dt="2021-07-07T11:20:35.243" v="3276" actId="1076"/>
        <pc:sldMkLst>
          <pc:docMk/>
          <pc:sldMk cId="3597776708" sldId="270"/>
        </pc:sldMkLst>
        <pc:spChg chg="mod">
          <ac:chgData name="Gareth Maybury-Davey" userId="bdcc6187-3eee-4ff2-982b-2a382feb7839" providerId="ADAL" clId="{A27F6703-ED02-4614-A025-9D8922C3E874}" dt="2021-07-07T11:20:35.243" v="3276" actId="1076"/>
          <ac:spMkLst>
            <pc:docMk/>
            <pc:sldMk cId="3597776708" sldId="270"/>
            <ac:spMk id="2" creationId="{00000000-0000-0000-0000-000000000000}"/>
          </ac:spMkLst>
        </pc:spChg>
        <pc:spChg chg="mod">
          <ac:chgData name="Gareth Maybury-Davey" userId="bdcc6187-3eee-4ff2-982b-2a382feb7839" providerId="ADAL" clId="{A27F6703-ED02-4614-A025-9D8922C3E874}" dt="2021-07-07T11:20:35.243" v="3276" actId="1076"/>
          <ac:spMkLst>
            <pc:docMk/>
            <pc:sldMk cId="3597776708" sldId="270"/>
            <ac:spMk id="3" creationId="{00000000-0000-0000-0000-000000000000}"/>
          </ac:spMkLst>
        </pc:spChg>
        <pc:spChg chg="add mod">
          <ac:chgData name="Gareth Maybury-Davey" userId="bdcc6187-3eee-4ff2-982b-2a382feb7839" providerId="ADAL" clId="{A27F6703-ED02-4614-A025-9D8922C3E874}" dt="2021-07-07T11:20:35.243" v="3276" actId="1076"/>
          <ac:spMkLst>
            <pc:docMk/>
            <pc:sldMk cId="3597776708" sldId="270"/>
            <ac:spMk id="6" creationId="{A913F4F3-7F71-421F-BBA0-940CD819FAF6}"/>
          </ac:spMkLst>
        </pc:spChg>
        <pc:spChg chg="del">
          <ac:chgData name="Gareth Maybury-Davey" userId="bdcc6187-3eee-4ff2-982b-2a382feb7839" providerId="ADAL" clId="{A27F6703-ED02-4614-A025-9D8922C3E874}" dt="2021-07-06T12:11:02.237" v="1155" actId="478"/>
          <ac:spMkLst>
            <pc:docMk/>
            <pc:sldMk cId="3597776708" sldId="270"/>
            <ac:spMk id="15" creationId="{00000000-0000-0000-0000-000000000000}"/>
          </ac:spMkLst>
        </pc:spChg>
        <pc:spChg chg="del">
          <ac:chgData name="Gareth Maybury-Davey" userId="bdcc6187-3eee-4ff2-982b-2a382feb7839" providerId="ADAL" clId="{A27F6703-ED02-4614-A025-9D8922C3E874}" dt="2021-07-06T12:11:02.237" v="1155" actId="478"/>
          <ac:spMkLst>
            <pc:docMk/>
            <pc:sldMk cId="3597776708" sldId="270"/>
            <ac:spMk id="16" creationId="{00000000-0000-0000-0000-000000000000}"/>
          </ac:spMkLst>
        </pc:spChg>
        <pc:spChg chg="add mod">
          <ac:chgData name="Gareth Maybury-Davey" userId="bdcc6187-3eee-4ff2-982b-2a382feb7839" providerId="ADAL" clId="{A27F6703-ED02-4614-A025-9D8922C3E874}" dt="2021-07-07T11:20:35.243" v="3276" actId="1076"/>
          <ac:spMkLst>
            <pc:docMk/>
            <pc:sldMk cId="3597776708" sldId="270"/>
            <ac:spMk id="18" creationId="{E7DA6AA0-F9E4-417C-884A-F8F89B0C9A92}"/>
          </ac:spMkLst>
        </pc:spChg>
        <pc:spChg chg="add mod">
          <ac:chgData name="Gareth Maybury-Davey" userId="bdcc6187-3eee-4ff2-982b-2a382feb7839" providerId="ADAL" clId="{A27F6703-ED02-4614-A025-9D8922C3E874}" dt="2021-07-07T11:20:35.243" v="3276" actId="1076"/>
          <ac:spMkLst>
            <pc:docMk/>
            <pc:sldMk cId="3597776708" sldId="270"/>
            <ac:spMk id="19" creationId="{E807E9E5-F91E-46A0-89D0-798A20985463}"/>
          </ac:spMkLst>
        </pc:spChg>
        <pc:spChg chg="add mod">
          <ac:chgData name="Gareth Maybury-Davey" userId="bdcc6187-3eee-4ff2-982b-2a382feb7839" providerId="ADAL" clId="{A27F6703-ED02-4614-A025-9D8922C3E874}" dt="2021-07-07T11:20:35.243" v="3276" actId="1076"/>
          <ac:spMkLst>
            <pc:docMk/>
            <pc:sldMk cId="3597776708" sldId="270"/>
            <ac:spMk id="20" creationId="{CB457D95-8D83-46F3-A671-3A33ADF06397}"/>
          </ac:spMkLst>
        </pc:spChg>
        <pc:spChg chg="add del mod">
          <ac:chgData name="Gareth Maybury-Davey" userId="bdcc6187-3eee-4ff2-982b-2a382feb7839" providerId="ADAL" clId="{A27F6703-ED02-4614-A025-9D8922C3E874}" dt="2021-07-07T11:19:42.803" v="3224"/>
          <ac:spMkLst>
            <pc:docMk/>
            <pc:sldMk cId="3597776708" sldId="270"/>
            <ac:spMk id="21" creationId="{56E7607A-F774-471F-AC7B-6135994A8E71}"/>
          </ac:spMkLst>
        </pc:spChg>
        <pc:spChg chg="del">
          <ac:chgData name="Gareth Maybury-Davey" userId="bdcc6187-3eee-4ff2-982b-2a382feb7839" providerId="ADAL" clId="{A27F6703-ED02-4614-A025-9D8922C3E874}" dt="2021-07-06T12:11:02.237" v="1155" actId="478"/>
          <ac:spMkLst>
            <pc:docMk/>
            <pc:sldMk cId="3597776708" sldId="270"/>
            <ac:spMk id="38" creationId="{00000000-0000-0000-0000-000000000000}"/>
          </ac:spMkLst>
        </pc:spChg>
        <pc:grpChg chg="mod">
          <ac:chgData name="Gareth Maybury-Davey" userId="bdcc6187-3eee-4ff2-982b-2a382feb7839" providerId="ADAL" clId="{A27F6703-ED02-4614-A025-9D8922C3E874}" dt="2021-07-07T11:20:35.243" v="3276" actId="1076"/>
          <ac:grpSpMkLst>
            <pc:docMk/>
            <pc:sldMk cId="3597776708" sldId="270"/>
            <ac:grpSpMk id="5" creationId="{E2259185-F833-4A36-943C-DEEC0854DC08}"/>
          </ac:grpSpMkLst>
        </pc:grpChg>
      </pc:sldChg>
      <pc:sldChg chg="addSp delSp modSp add mod">
        <pc:chgData name="Gareth Maybury-Davey" userId="bdcc6187-3eee-4ff2-982b-2a382feb7839" providerId="ADAL" clId="{A27F6703-ED02-4614-A025-9D8922C3E874}" dt="2021-07-08T13:23:36.056" v="3923" actId="1076"/>
        <pc:sldMkLst>
          <pc:docMk/>
          <pc:sldMk cId="254138705" sldId="271"/>
        </pc:sldMkLst>
        <pc:picChg chg="add mod">
          <ac:chgData name="Gareth Maybury-Davey" userId="bdcc6187-3eee-4ff2-982b-2a382feb7839" providerId="ADAL" clId="{A27F6703-ED02-4614-A025-9D8922C3E874}" dt="2021-07-08T13:23:36.056" v="3923" actId="1076"/>
          <ac:picMkLst>
            <pc:docMk/>
            <pc:sldMk cId="254138705" sldId="271"/>
            <ac:picMk id="5" creationId="{C4475338-B291-493F-B3DA-935C608B0F9C}"/>
          </ac:picMkLst>
        </pc:picChg>
        <pc:picChg chg="del">
          <ac:chgData name="Gareth Maybury-Davey" userId="bdcc6187-3eee-4ff2-982b-2a382feb7839" providerId="ADAL" clId="{A27F6703-ED02-4614-A025-9D8922C3E874}" dt="2021-07-08T13:23:33.380" v="3921" actId="478"/>
          <ac:picMkLst>
            <pc:docMk/>
            <pc:sldMk cId="254138705" sldId="271"/>
            <ac:picMk id="8" creationId="{AEFACA3B-1AAD-4046-A992-84F8C46EA54E}"/>
          </ac:picMkLst>
        </pc:pic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Numbers of</a:t>
            </a:r>
            <a:r>
              <a:rPr lang="en-GB" b="1" baseline="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Ice Creams Sold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Day 1</c:v>
                </c:pt>
                <c:pt idx="1">
                  <c:v>Day 2</c:v>
                </c:pt>
                <c:pt idx="2">
                  <c:v>Day 3</c:v>
                </c:pt>
                <c:pt idx="3">
                  <c:v>Day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6</c:v>
                </c:pt>
                <c:pt idx="1">
                  <c:v>12</c:v>
                </c:pt>
                <c:pt idx="2">
                  <c:v>4</c:v>
                </c:pt>
                <c:pt idx="3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32E-4AD5-94E5-3E9A49FEDD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0"/>
        <c:overlap val="-9"/>
        <c:axId val="410044464"/>
        <c:axId val="410045120"/>
      </c:barChart>
      <c:catAx>
        <c:axId val="41004446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Day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0045120"/>
        <c:crosses val="autoZero"/>
        <c:auto val="1"/>
        <c:lblAlgn val="ctr"/>
        <c:lblOffset val="100"/>
        <c:noMultiLvlLbl val="0"/>
      </c:catAx>
      <c:valAx>
        <c:axId val="4100451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Ice</a:t>
                </a:r>
                <a:r>
                  <a:rPr lang="en-GB" b="1" baseline="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 Creams Sold</a:t>
                </a:r>
                <a:endParaRPr lang="en-GB" b="1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00444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>
                <a:solidFill>
                  <a:schemeClr val="tx1"/>
                </a:solidFill>
              </a:rPr>
              <a:t>Cars Sold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Cars Sold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  <c:pt idx="5">
                  <c:v>Saturday</c:v>
                </c:pt>
                <c:pt idx="6">
                  <c:v>Sunday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10</c:v>
                </c:pt>
                <c:pt idx="1">
                  <c:v>4</c:v>
                </c:pt>
                <c:pt idx="2">
                  <c:v>12</c:v>
                </c:pt>
                <c:pt idx="3">
                  <c:v>22</c:v>
                </c:pt>
                <c:pt idx="4">
                  <c:v>12</c:v>
                </c:pt>
                <c:pt idx="5">
                  <c:v>18</c:v>
                </c:pt>
                <c:pt idx="6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02D-4558-B44F-07AEA625F2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64"/>
        <c:overlap val="-27"/>
        <c:axId val="512193184"/>
        <c:axId val="512193512"/>
      </c:barChart>
      <c:catAx>
        <c:axId val="51219318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b="1" dirty="0">
                    <a:solidFill>
                      <a:schemeClr val="tx1"/>
                    </a:solidFill>
                  </a:rPr>
                  <a:t>Days of the Week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12193512"/>
        <c:crosses val="autoZero"/>
        <c:auto val="1"/>
        <c:lblAlgn val="ctr"/>
        <c:lblOffset val="100"/>
        <c:noMultiLvlLbl val="0"/>
      </c:catAx>
      <c:valAx>
        <c:axId val="5121935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dirty="0">
                    <a:solidFill>
                      <a:schemeClr val="tx1"/>
                    </a:solidFill>
                  </a:rPr>
                  <a:t>Frequency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121931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02E248-0062-4D1F-A936-4CF3640E7B62}" type="datetimeFigureOut">
              <a:rPr lang="en-GB" smtClean="0"/>
              <a:t>08/07/2021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AC9957-28CE-479A-9A47-5FE3C7AAF4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26406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I don’t know what to do about Pictograms and about Vertical lines. </a:t>
            </a:r>
            <a:r>
              <a:rPr lang="en-GB" dirty="0" err="1"/>
              <a:t>Picto</a:t>
            </a:r>
            <a:r>
              <a:rPr lang="en-GB" dirty="0"/>
              <a:t> is so easy but I wanted to include it in the starter (not teach in the lesson) and I can’t figure out how to fit Vertical line graphs on this page…HELP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AC9957-28CE-479A-9A47-5FE3C7AAF494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13111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08/07/2021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5026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08/07/2021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2402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08/07/2021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8202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08/07/2021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7407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08/07/2021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0808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08/07/2021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9210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08/07/2021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0806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08/07/2021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2550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08/07/2021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4985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08/07/2021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4626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08/07/2021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0276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9E84F9-B196-4B9C-B27E-F5CFD5F57A3E}" type="datetimeFigureOut">
              <a:rPr lang="en-GB" smtClean="0"/>
              <a:t>08/07/2021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6417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20437" y="1408831"/>
            <a:ext cx="10788072" cy="19883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cs typeface="Times New Roman" panose="02020603050405020304" pitchFamily="18" charset="0"/>
              </a:rPr>
              <a:t>Learning Objectives</a:t>
            </a:r>
          </a:p>
          <a:p>
            <a:pPr>
              <a:lnSpc>
                <a:spcPct val="150000"/>
              </a:lnSpc>
            </a:pPr>
            <a:r>
              <a:rPr lang="en-GB" dirty="0">
                <a:cs typeface="Times New Roman" panose="02020603050405020304" pitchFamily="18" charset="0"/>
              </a:rPr>
              <a:t>To be able to:</a:t>
            </a:r>
            <a:endParaRPr lang="en-US" dirty="0"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cs typeface="Times New Roman" panose="02020603050405020304" pitchFamily="18" charset="0"/>
              </a:rPr>
              <a:t>Identify fractions, decimals and percentages on a probability scale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cs typeface="Times New Roman" panose="02020603050405020304" pitchFamily="18" charset="0"/>
              </a:rPr>
              <a:t>Interpret and construct tables, charts and diagrams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GB" dirty="0">
              <a:cs typeface="Times New Roman" panose="02020603050405020304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471055" y="1256145"/>
            <a:ext cx="11286836" cy="2645690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ounded Rectangle 5"/>
          <p:cNvSpPr/>
          <p:nvPr/>
        </p:nvSpPr>
        <p:spPr>
          <a:xfrm>
            <a:off x="471055" y="4313382"/>
            <a:ext cx="11286836" cy="2327563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1533237" y="134072"/>
            <a:ext cx="9144000" cy="992764"/>
          </a:xfrm>
        </p:spPr>
        <p:txBody>
          <a:bodyPr>
            <a:normAutofit/>
          </a:bodyPr>
          <a:lstStyle/>
          <a:p>
            <a:r>
              <a:rPr lang="en-GB" u="sng" dirty="0"/>
              <a:t>Probability Scale &amp; Graphs</a:t>
            </a:r>
            <a:endParaRPr lang="en-GB" b="1" u="sn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7E5F38DA-D113-41FC-AD75-DA5CA7DC3A23}"/>
                  </a:ext>
                </a:extLst>
              </p:cNvPr>
              <p:cNvSpPr txBox="1"/>
              <p:nvPr/>
            </p:nvSpPr>
            <p:spPr>
              <a:xfrm>
                <a:off x="2908627" y="4801273"/>
                <a:ext cx="5370340" cy="135178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/>
                  <a:t>When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=2</m:t>
                    </m:r>
                  </m:oMath>
                </a14:m>
                <a:r>
                  <a:rPr lang="en-GB" sz="2400" dirty="0"/>
                  <a:t>,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sz="2400" b="0" i="0" smtClean="0">
                        <a:latin typeface="Cambria Math" panose="02040503050406030204" pitchFamily="18" charset="0"/>
                      </a:rPr>
                      <m:t>h</m:t>
                    </m:r>
                    <m:r>
                      <a:rPr lang="en-GB" sz="24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en-GB" sz="2400" dirty="0"/>
                  <a:t> and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sz="2400" b="0" i="0" smtClean="0">
                        <a:latin typeface="Cambria Math" panose="02040503050406030204" pitchFamily="18" charset="0"/>
                      </a:rPr>
                      <m:t>t</m:t>
                    </m:r>
                    <m:r>
                      <a:rPr lang="en-GB" sz="24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−2</m:t>
                    </m:r>
                  </m:oMath>
                </a14:m>
                <a:r>
                  <a:rPr lang="en-GB" sz="2400" dirty="0"/>
                  <a:t>, what is:</a:t>
                </a:r>
              </a:p>
              <a:p>
                <a:endParaRPr lang="en-GB" sz="2400" dirty="0"/>
              </a:p>
              <a:p>
                <a:r>
                  <a:rPr lang="en-GB" sz="2400" dirty="0"/>
                  <a:t>1.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r>
                  <a:rPr lang="en-GB" sz="2400" dirty="0"/>
                  <a:t>          2.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p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sz="2400" dirty="0"/>
                  <a:t>          3.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en-GB" sz="24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7E5F38DA-D113-41FC-AD75-DA5CA7DC3A2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08627" y="4801273"/>
                <a:ext cx="5370340" cy="1351780"/>
              </a:xfrm>
              <a:prstGeom prst="rect">
                <a:avLst/>
              </a:prstGeom>
              <a:blipFill>
                <a:blip r:embed="rId2"/>
                <a:stretch>
                  <a:fillRect l="-1703" t="-3620" b="-407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516382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32509" y="249382"/>
            <a:ext cx="34821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June 2019 Paper 3</a:t>
            </a:r>
          </a:p>
        </p:txBody>
      </p:sp>
      <p:pic>
        <p:nvPicPr>
          <p:cNvPr id="7" name="Picture 2" descr="Image result for calculator symbols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332509" y="721121"/>
            <a:ext cx="998142" cy="96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C4475338-B291-493F-B3DA-935C608B0F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2243" y="1205489"/>
            <a:ext cx="8133342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1387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21673" y="175491"/>
            <a:ext cx="5403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November 2017 Paper 1</a:t>
            </a:r>
          </a:p>
        </p:txBody>
      </p:sp>
      <p:pic>
        <p:nvPicPr>
          <p:cNvPr id="7" name="Picture 6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8C8B545E-BCA3-45C2-87E6-361F219C530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2965"/>
          <a:stretch/>
        </p:blipFill>
        <p:spPr>
          <a:xfrm>
            <a:off x="1219815" y="717469"/>
            <a:ext cx="5681219" cy="6021644"/>
          </a:xfrm>
          <a:prstGeom prst="rect">
            <a:avLst/>
          </a:prstGeom>
        </p:spPr>
      </p:pic>
      <p:pic>
        <p:nvPicPr>
          <p:cNvPr id="8" name="Picture 7" descr="A screenshot of a social media post&#10;&#10;Description generated with very high confidence">
            <a:extLst>
              <a:ext uri="{FF2B5EF4-FFF2-40B4-BE49-F238E27FC236}">
                <a16:creationId xmlns:a16="http://schemas.microsoft.com/office/drawing/2014/main" id="{D40DD042-E1DD-4226-9241-06A30E95C0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65348" y="2611120"/>
            <a:ext cx="5430004" cy="2144852"/>
          </a:xfrm>
          <a:prstGeom prst="rect">
            <a:avLst/>
          </a:prstGeom>
        </p:spPr>
      </p:pic>
      <p:grpSp>
        <p:nvGrpSpPr>
          <p:cNvPr id="2" name="Group 1">
            <a:extLst>
              <a:ext uri="{FF2B5EF4-FFF2-40B4-BE49-F238E27FC236}">
                <a16:creationId xmlns:a16="http://schemas.microsoft.com/office/drawing/2014/main" id="{5F0E1ED9-37CE-4A5C-8E10-FD4D9DC1A9ED}"/>
              </a:ext>
            </a:extLst>
          </p:cNvPr>
          <p:cNvGrpSpPr/>
          <p:nvPr/>
        </p:nvGrpSpPr>
        <p:grpSpPr>
          <a:xfrm>
            <a:off x="221673" y="647230"/>
            <a:ext cx="998142" cy="968736"/>
            <a:chOff x="221673" y="647230"/>
            <a:chExt cx="998142" cy="968736"/>
          </a:xfrm>
        </p:grpSpPr>
        <p:pic>
          <p:nvPicPr>
            <p:cNvPr id="1026" name="Picture 2" descr="Image result for calculator symbols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0005"/>
            <a:stretch/>
          </p:blipFill>
          <p:spPr bwMode="auto">
            <a:xfrm>
              <a:off x="221673" y="647230"/>
              <a:ext cx="998142" cy="9687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id="{D524C845-9C8E-4B31-8EAC-61EFD51B4D3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1475" y="688895"/>
              <a:ext cx="654050" cy="898496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8722228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515093" y="4777405"/>
            <a:ext cx="4895273" cy="1295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AutoNum type="alphaLcParenR"/>
            </a:pPr>
            <a:r>
              <a:rPr lang="en-GB" dirty="0"/>
              <a:t>What is the modal day for ice creams sold?</a:t>
            </a:r>
          </a:p>
          <a:p>
            <a:pPr marL="342900" indent="-342900">
              <a:lnSpc>
                <a:spcPct val="150000"/>
              </a:lnSpc>
              <a:buAutoNum type="alphaLcParenR"/>
            </a:pPr>
            <a:r>
              <a:rPr lang="en-GB" dirty="0"/>
              <a:t>What is the median number of ice creams sold?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91126" y="1316663"/>
            <a:ext cx="4978401" cy="260100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ounded Rectangle 10"/>
          <p:cNvSpPr/>
          <p:nvPr/>
        </p:nvSpPr>
        <p:spPr>
          <a:xfrm>
            <a:off x="530093" y="4357697"/>
            <a:ext cx="5016341" cy="249571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535710" y="872155"/>
            <a:ext cx="50107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Probability Scales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30093" y="3960459"/>
            <a:ext cx="41352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Pie Charts</a:t>
            </a:r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1505529" y="134072"/>
            <a:ext cx="9144000" cy="9927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u="sng" dirty="0"/>
              <a:t>STARTER</a:t>
            </a:r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id="{1456F3CA-7D9E-4415-A914-C061C65965B1}"/>
              </a:ext>
            </a:extLst>
          </p:cNvPr>
          <p:cNvGrpSpPr/>
          <p:nvPr/>
        </p:nvGrpSpPr>
        <p:grpSpPr>
          <a:xfrm>
            <a:off x="648565" y="2982307"/>
            <a:ext cx="4628285" cy="461665"/>
            <a:chOff x="1703512" y="4365104"/>
            <a:chExt cx="8856984" cy="1201490"/>
          </a:xfrm>
        </p:grpSpPr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71083EC8-D9DF-4CBC-B625-827E7D10F6B1}"/>
                </a:ext>
              </a:extLst>
            </p:cNvPr>
            <p:cNvCxnSpPr/>
            <p:nvPr/>
          </p:nvCxnSpPr>
          <p:spPr>
            <a:xfrm>
              <a:off x="9912424" y="4365104"/>
              <a:ext cx="0" cy="43204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3FD34875-E76B-49C5-8E17-4EEEE2F23140}"/>
                </a:ext>
              </a:extLst>
            </p:cNvPr>
            <p:cNvGrpSpPr/>
            <p:nvPr/>
          </p:nvGrpSpPr>
          <p:grpSpPr>
            <a:xfrm>
              <a:off x="1703512" y="4365104"/>
              <a:ext cx="8856984" cy="1201490"/>
              <a:chOff x="1703512" y="4365104"/>
              <a:chExt cx="8856984" cy="1201490"/>
            </a:xfrm>
          </p:grpSpPr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448667BF-3745-46B0-B47D-79410E2A8D66}"/>
                  </a:ext>
                </a:extLst>
              </p:cNvPr>
              <p:cNvCxnSpPr/>
              <p:nvPr/>
            </p:nvCxnSpPr>
            <p:spPr>
              <a:xfrm>
                <a:off x="2351584" y="4581128"/>
                <a:ext cx="7560840" cy="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B3B79C07-F3CA-4581-BD0B-99B6C7F345E4}"/>
                  </a:ext>
                </a:extLst>
              </p:cNvPr>
              <p:cNvCxnSpPr/>
              <p:nvPr/>
            </p:nvCxnSpPr>
            <p:spPr>
              <a:xfrm>
                <a:off x="2351584" y="4365104"/>
                <a:ext cx="0" cy="432048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81E53E27-B238-4B53-96D7-105880D7E1EE}"/>
                  </a:ext>
                </a:extLst>
              </p:cNvPr>
              <p:cNvCxnSpPr/>
              <p:nvPr/>
            </p:nvCxnSpPr>
            <p:spPr>
              <a:xfrm>
                <a:off x="6023992" y="4365104"/>
                <a:ext cx="0" cy="432048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B4A8B189-F520-4257-A29E-425D408C84EA}"/>
                  </a:ext>
                </a:extLst>
              </p:cNvPr>
              <p:cNvSpPr txBox="1"/>
              <p:nvPr/>
            </p:nvSpPr>
            <p:spPr>
              <a:xfrm>
                <a:off x="1703512" y="4797153"/>
                <a:ext cx="1296144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4400" dirty="0"/>
                  <a:t>0</a:t>
                </a:r>
              </a:p>
            </p:txBody>
          </p:sp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A9C74025-D0A2-4B96-8539-3ED990D89A68}"/>
                  </a:ext>
                </a:extLst>
              </p:cNvPr>
              <p:cNvSpPr txBox="1"/>
              <p:nvPr/>
            </p:nvSpPr>
            <p:spPr>
              <a:xfrm>
                <a:off x="9264352" y="4797153"/>
                <a:ext cx="1296144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4400" dirty="0"/>
                  <a:t>1</a:t>
                </a:r>
              </a:p>
            </p:txBody>
          </p:sp>
          <p:cxnSp>
            <p:nvCxnSpPr>
              <p:cNvPr id="53" name="Straight Connector 52">
                <a:extLst>
                  <a:ext uri="{FF2B5EF4-FFF2-40B4-BE49-F238E27FC236}">
                    <a16:creationId xmlns:a16="http://schemas.microsoft.com/office/drawing/2014/main" id="{6AC64EE9-24E9-4363-9930-DEE9AF585A3D}"/>
                  </a:ext>
                </a:extLst>
              </p:cNvPr>
              <p:cNvCxnSpPr/>
              <p:nvPr/>
            </p:nvCxnSpPr>
            <p:spPr>
              <a:xfrm>
                <a:off x="3503712" y="4365104"/>
                <a:ext cx="0" cy="432048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4277E224-3186-4560-91DB-5AC19022DF11}"/>
                  </a:ext>
                </a:extLst>
              </p:cNvPr>
              <p:cNvCxnSpPr/>
              <p:nvPr/>
            </p:nvCxnSpPr>
            <p:spPr>
              <a:xfrm>
                <a:off x="4799856" y="4365104"/>
                <a:ext cx="0" cy="432048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19AFF03A-3DA4-4D28-AE40-681198EF5358}"/>
                  </a:ext>
                </a:extLst>
              </p:cNvPr>
              <p:cNvCxnSpPr/>
              <p:nvPr/>
            </p:nvCxnSpPr>
            <p:spPr>
              <a:xfrm>
                <a:off x="7320136" y="4365104"/>
                <a:ext cx="0" cy="432048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8FFCC2D1-9EFD-4343-BDBE-E14DF1787B06}"/>
                  </a:ext>
                </a:extLst>
              </p:cNvPr>
              <p:cNvCxnSpPr/>
              <p:nvPr/>
            </p:nvCxnSpPr>
            <p:spPr>
              <a:xfrm>
                <a:off x="8616280" y="4365104"/>
                <a:ext cx="0" cy="432048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aphicFrame>
        <p:nvGraphicFramePr>
          <p:cNvPr id="57" name="Table 57">
            <a:extLst>
              <a:ext uri="{FF2B5EF4-FFF2-40B4-BE49-F238E27FC236}">
                <a16:creationId xmlns:a16="http://schemas.microsoft.com/office/drawing/2014/main" id="{8296D674-62A1-4D3F-BC59-8137D1F1B0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9104031"/>
              </p:ext>
            </p:extLst>
          </p:nvPr>
        </p:nvGraphicFramePr>
        <p:xfrm>
          <a:off x="906613" y="4680387"/>
          <a:ext cx="2839296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3172">
                  <a:extLst>
                    <a:ext uri="{9D8B030D-6E8A-4147-A177-3AD203B41FA5}">
                      <a16:colId xmlns:a16="http://schemas.microsoft.com/office/drawing/2014/main" val="17624168"/>
                    </a:ext>
                  </a:extLst>
                </a:gridCol>
                <a:gridCol w="1466124">
                  <a:extLst>
                    <a:ext uri="{9D8B030D-6E8A-4147-A177-3AD203B41FA5}">
                      <a16:colId xmlns:a16="http://schemas.microsoft.com/office/drawing/2014/main" val="1823376489"/>
                    </a:ext>
                  </a:extLst>
                </a:gridCol>
              </a:tblGrid>
              <a:tr h="561277">
                <a:tc>
                  <a:txBody>
                    <a:bodyPr/>
                    <a:lstStyle/>
                    <a:p>
                      <a:r>
                        <a:rPr lang="en-GB" dirty="0"/>
                        <a:t>Favourite Fruit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Frequency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9819513"/>
                  </a:ext>
                </a:extLst>
              </a:tr>
              <a:tr h="352885">
                <a:tc>
                  <a:txBody>
                    <a:bodyPr/>
                    <a:lstStyle/>
                    <a:p>
                      <a:r>
                        <a:rPr lang="en-GB" dirty="0"/>
                        <a:t>Apples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7993314"/>
                  </a:ext>
                </a:extLst>
              </a:tr>
              <a:tr h="352885">
                <a:tc>
                  <a:txBody>
                    <a:bodyPr/>
                    <a:lstStyle/>
                    <a:p>
                      <a:r>
                        <a:rPr lang="en-GB" dirty="0"/>
                        <a:t>Bananas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3470099"/>
                  </a:ext>
                </a:extLst>
              </a:tr>
              <a:tr h="352885">
                <a:tc>
                  <a:txBody>
                    <a:bodyPr/>
                    <a:lstStyle/>
                    <a:p>
                      <a:r>
                        <a:rPr lang="en-GB" dirty="0"/>
                        <a:t>Kiwi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0478456"/>
                  </a:ext>
                </a:extLst>
              </a:tr>
              <a:tr h="352885">
                <a:tc>
                  <a:txBody>
                    <a:bodyPr/>
                    <a:lstStyle/>
                    <a:p>
                      <a:r>
                        <a:rPr lang="en-GB" dirty="0"/>
                        <a:t>Raisin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3246614"/>
                  </a:ext>
                </a:extLst>
              </a:tr>
            </a:tbl>
          </a:graphicData>
        </a:graphic>
      </p:graphicFrame>
      <p:sp>
        <p:nvSpPr>
          <p:cNvPr id="58" name="TextBox 57">
            <a:extLst>
              <a:ext uri="{FF2B5EF4-FFF2-40B4-BE49-F238E27FC236}">
                <a16:creationId xmlns:a16="http://schemas.microsoft.com/office/drawing/2014/main" id="{AC78EA2B-846E-45E6-9463-65B6260D9FB6}"/>
              </a:ext>
            </a:extLst>
          </p:cNvPr>
          <p:cNvSpPr txBox="1"/>
          <p:nvPr/>
        </p:nvSpPr>
        <p:spPr>
          <a:xfrm>
            <a:off x="773046" y="4264542"/>
            <a:ext cx="4277028" cy="464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dirty="0"/>
              <a:t>Draw a pie chart for the table below</a:t>
            </a:r>
          </a:p>
        </p:txBody>
      </p:sp>
      <p:sp>
        <p:nvSpPr>
          <p:cNvPr id="25" name="Rounded Rectangle 9">
            <a:extLst>
              <a:ext uri="{FF2B5EF4-FFF2-40B4-BE49-F238E27FC236}">
                <a16:creationId xmlns:a16="http://schemas.microsoft.com/office/drawing/2014/main" id="{E2F0B330-E547-4622-BB67-A43FDA9AFDE9}"/>
              </a:ext>
            </a:extLst>
          </p:cNvPr>
          <p:cNvSpPr/>
          <p:nvPr/>
        </p:nvSpPr>
        <p:spPr>
          <a:xfrm>
            <a:off x="6434952" y="1349003"/>
            <a:ext cx="4770294" cy="537492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D0EB5DF-803E-4886-92DC-13C776B20057}"/>
              </a:ext>
            </a:extLst>
          </p:cNvPr>
          <p:cNvSpPr txBox="1"/>
          <p:nvPr/>
        </p:nvSpPr>
        <p:spPr>
          <a:xfrm>
            <a:off x="6515093" y="863541"/>
            <a:ext cx="49229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6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Vertical Line Graph</a:t>
            </a:r>
          </a:p>
        </p:txBody>
      </p:sp>
      <p:graphicFrame>
        <p:nvGraphicFramePr>
          <p:cNvPr id="28" name="Chart 27">
            <a:extLst>
              <a:ext uri="{FF2B5EF4-FFF2-40B4-BE49-F238E27FC236}">
                <a16:creationId xmlns:a16="http://schemas.microsoft.com/office/drawing/2014/main" id="{93EFD274-68A1-4B28-9E48-FF9C8A486A5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06937984"/>
              </p:ext>
            </p:extLst>
          </p:nvPr>
        </p:nvGraphicFramePr>
        <p:xfrm>
          <a:off x="6356442" y="1702773"/>
          <a:ext cx="4770293" cy="31466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9" name="TextBox 28">
            <a:extLst>
              <a:ext uri="{FF2B5EF4-FFF2-40B4-BE49-F238E27FC236}">
                <a16:creationId xmlns:a16="http://schemas.microsoft.com/office/drawing/2014/main" id="{D0540DAC-1D21-4F98-8464-06DFD3514E20}"/>
              </a:ext>
            </a:extLst>
          </p:cNvPr>
          <p:cNvSpPr txBox="1"/>
          <p:nvPr/>
        </p:nvSpPr>
        <p:spPr>
          <a:xfrm>
            <a:off x="882070" y="1642897"/>
            <a:ext cx="4895273" cy="1295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dirty="0"/>
              <a:t>You have a bag of 2 red counters and 4 green counters. Place an A on the scale where the probability of selecting a red counter would be.</a:t>
            </a:r>
          </a:p>
        </p:txBody>
      </p:sp>
    </p:spTree>
    <p:extLst>
      <p:ext uri="{BB962C8B-B14F-4D97-AF65-F5344CB8AC3E}">
        <p14:creationId xmlns:p14="http://schemas.microsoft.com/office/powerpoint/2010/main" val="24616221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pPr algn="ctr"/>
            <a:r>
              <a:rPr lang="en-GB" u="sng" dirty="0"/>
              <a:t>PROBABILITY SCALES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542473" y="1791854"/>
            <a:ext cx="9531928" cy="432319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D79AE6C9-F9C0-498B-B70A-55CC5F15A5C8}"/>
              </a:ext>
            </a:extLst>
          </p:cNvPr>
          <p:cNvGrpSpPr/>
          <p:nvPr/>
        </p:nvGrpSpPr>
        <p:grpSpPr>
          <a:xfrm>
            <a:off x="2656707" y="4569178"/>
            <a:ext cx="7303460" cy="966543"/>
            <a:chOff x="1811965" y="2529132"/>
            <a:chExt cx="8856984" cy="1331012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ECE2323C-8EAC-46EE-84AC-3969B53C2F60}"/>
                </a:ext>
              </a:extLst>
            </p:cNvPr>
            <p:cNvCxnSpPr>
              <a:cxnSpLocks/>
            </p:cNvCxnSpPr>
            <p:nvPr/>
          </p:nvCxnSpPr>
          <p:spPr>
            <a:xfrm>
              <a:off x="10020877" y="2529132"/>
              <a:ext cx="0" cy="43204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3FFE24F6-DEE4-4539-B89E-445D0F24BFD0}"/>
                </a:ext>
              </a:extLst>
            </p:cNvPr>
            <p:cNvGrpSpPr/>
            <p:nvPr/>
          </p:nvGrpSpPr>
          <p:grpSpPr>
            <a:xfrm>
              <a:off x="1811965" y="2529132"/>
              <a:ext cx="8856984" cy="1331012"/>
              <a:chOff x="1811965" y="2529132"/>
              <a:chExt cx="8856984" cy="1331012"/>
            </a:xfrm>
          </p:grpSpPr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FD8AB2C2-942F-4ED3-8202-91A5C93AD110}"/>
                  </a:ext>
                </a:extLst>
              </p:cNvPr>
              <p:cNvCxnSpPr/>
              <p:nvPr/>
            </p:nvCxnSpPr>
            <p:spPr>
              <a:xfrm>
                <a:off x="2460037" y="2745156"/>
                <a:ext cx="7560840" cy="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42419995-0784-48EF-B004-37ADAB772793}"/>
                  </a:ext>
                </a:extLst>
              </p:cNvPr>
              <p:cNvCxnSpPr/>
              <p:nvPr/>
            </p:nvCxnSpPr>
            <p:spPr>
              <a:xfrm>
                <a:off x="2460037" y="2529132"/>
                <a:ext cx="0" cy="432048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FF83C6A4-3508-4AC6-9E92-648A2115E97F}"/>
                  </a:ext>
                </a:extLst>
              </p:cNvPr>
              <p:cNvCxnSpPr/>
              <p:nvPr/>
            </p:nvCxnSpPr>
            <p:spPr>
              <a:xfrm>
                <a:off x="6132445" y="2529132"/>
                <a:ext cx="0" cy="432048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88F6526A-F63C-4C96-8A79-4421FBA2AE8F}"/>
                  </a:ext>
                </a:extLst>
              </p:cNvPr>
              <p:cNvSpPr txBox="1"/>
              <p:nvPr/>
            </p:nvSpPr>
            <p:spPr>
              <a:xfrm>
                <a:off x="1811965" y="2961181"/>
                <a:ext cx="1296144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4400" dirty="0"/>
                  <a:t>0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" name="TextBox 13">
                    <a:extLst>
                      <a:ext uri="{FF2B5EF4-FFF2-40B4-BE49-F238E27FC236}">
                        <a16:creationId xmlns:a16="http://schemas.microsoft.com/office/drawing/2014/main" id="{407CFF79-BB9F-447A-8EDA-D64F43879974}"/>
                      </a:ext>
                    </a:extLst>
                  </p:cNvPr>
                  <p:cNvSpPr txBox="1"/>
                  <p:nvPr/>
                </p:nvSpPr>
                <p:spPr>
                  <a:xfrm>
                    <a:off x="5484373" y="2961180"/>
                    <a:ext cx="1296144" cy="89896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ctrlPr>
                                <a:rPr lang="en-GB" sz="28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800" i="1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2800" i="1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oMath>
                      </m:oMathPara>
                    </a14:m>
                    <a:endParaRPr lang="en-GB" sz="2800" dirty="0"/>
                  </a:p>
                </p:txBody>
              </p:sp>
            </mc:Choice>
            <mc:Fallback xmlns="">
              <p:sp>
                <p:nvSpPr>
                  <p:cNvPr id="14" name="TextBox 13">
                    <a:extLst>
                      <a:ext uri="{FF2B5EF4-FFF2-40B4-BE49-F238E27FC236}">
                        <a16:creationId xmlns:a16="http://schemas.microsoft.com/office/drawing/2014/main" id="{407CFF79-BB9F-447A-8EDA-D64F43879974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484373" y="2961180"/>
                    <a:ext cx="1296144" cy="898964"/>
                  </a:xfrm>
                  <a:prstGeom prst="rect">
                    <a:avLst/>
                  </a:prstGeom>
                  <a:blipFill>
                    <a:blip r:embed="rId2"/>
                    <a:stretch>
                      <a:fillRect b="-29907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12B3CE07-86D4-4478-B4AF-C09428BFDD53}"/>
                  </a:ext>
                </a:extLst>
              </p:cNvPr>
              <p:cNvSpPr txBox="1"/>
              <p:nvPr/>
            </p:nvSpPr>
            <p:spPr>
              <a:xfrm>
                <a:off x="9372805" y="2961181"/>
                <a:ext cx="1296144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4400" dirty="0"/>
                  <a:t>1</a:t>
                </a:r>
              </a:p>
            </p:txBody>
          </p: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997AEB42-E4BB-433E-90BA-773D05F4DCFD}"/>
                  </a:ext>
                </a:extLst>
              </p:cNvPr>
              <p:cNvCxnSpPr/>
              <p:nvPr/>
            </p:nvCxnSpPr>
            <p:spPr>
              <a:xfrm>
                <a:off x="3612165" y="2529132"/>
                <a:ext cx="0" cy="432048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011DD815-15B2-422B-B7CD-4E2F500EE05B}"/>
                  </a:ext>
                </a:extLst>
              </p:cNvPr>
              <p:cNvCxnSpPr/>
              <p:nvPr/>
            </p:nvCxnSpPr>
            <p:spPr>
              <a:xfrm>
                <a:off x="4908309" y="2529132"/>
                <a:ext cx="0" cy="432048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48A2B65B-07D1-4EBA-AE76-F2A8E4F86268}"/>
                  </a:ext>
                </a:extLst>
              </p:cNvPr>
              <p:cNvCxnSpPr/>
              <p:nvPr/>
            </p:nvCxnSpPr>
            <p:spPr>
              <a:xfrm>
                <a:off x="7428589" y="2529132"/>
                <a:ext cx="0" cy="432048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>
                <a:extLst>
                  <a:ext uri="{FF2B5EF4-FFF2-40B4-BE49-F238E27FC236}">
                    <a16:creationId xmlns:a16="http://schemas.microsoft.com/office/drawing/2014/main" id="{593FA835-0428-4ABD-AAEB-A626B0F65FF1}"/>
                  </a:ext>
                </a:extLst>
              </p:cNvPr>
              <p:cNvCxnSpPr/>
              <p:nvPr/>
            </p:nvCxnSpPr>
            <p:spPr>
              <a:xfrm>
                <a:off x="8724733" y="2529132"/>
                <a:ext cx="0" cy="432048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0" name="TextBox 19">
                    <a:extLst>
                      <a:ext uri="{FF2B5EF4-FFF2-40B4-BE49-F238E27FC236}">
                        <a16:creationId xmlns:a16="http://schemas.microsoft.com/office/drawing/2014/main" id="{D2E96E8B-4B01-445C-82A3-83264AFBE4C0}"/>
                      </a:ext>
                    </a:extLst>
                  </p:cNvPr>
                  <p:cNvSpPr txBox="1"/>
                  <p:nvPr/>
                </p:nvSpPr>
                <p:spPr>
                  <a:xfrm>
                    <a:off x="2964093" y="2946000"/>
                    <a:ext cx="1296144" cy="668516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ctrlPr>
                                <a:rPr lang="en-GB" sz="20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000" i="1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2000" i="1">
                                  <a:latin typeface="Cambria Math"/>
                                </a:rPr>
                                <m:t>6</m:t>
                              </m:r>
                            </m:den>
                          </m:f>
                        </m:oMath>
                      </m:oMathPara>
                    </a14:m>
                    <a:endParaRPr lang="en-GB" sz="2000" dirty="0"/>
                  </a:p>
                </p:txBody>
              </p:sp>
            </mc:Choice>
            <mc:Fallback xmlns="">
              <p:sp>
                <p:nvSpPr>
                  <p:cNvPr id="20" name="TextBox 19">
                    <a:extLst>
                      <a:ext uri="{FF2B5EF4-FFF2-40B4-BE49-F238E27FC236}">
                        <a16:creationId xmlns:a16="http://schemas.microsoft.com/office/drawing/2014/main" id="{D2E96E8B-4B01-445C-82A3-83264AFBE4C0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964093" y="2946000"/>
                    <a:ext cx="1296144" cy="668516"/>
                  </a:xfrm>
                  <a:prstGeom prst="rect">
                    <a:avLst/>
                  </a:prstGeom>
                  <a:blipFill>
                    <a:blip r:embed="rId3"/>
                    <a:stretch>
                      <a:fillRect b="-28750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1" name="TextBox 20">
                    <a:extLst>
                      <a:ext uri="{FF2B5EF4-FFF2-40B4-BE49-F238E27FC236}">
                        <a16:creationId xmlns:a16="http://schemas.microsoft.com/office/drawing/2014/main" id="{DF79F3B8-9FF4-4D4F-BFAA-FDC5C161B73C}"/>
                      </a:ext>
                    </a:extLst>
                  </p:cNvPr>
                  <p:cNvSpPr txBox="1"/>
                  <p:nvPr/>
                </p:nvSpPr>
                <p:spPr>
                  <a:xfrm>
                    <a:off x="4260237" y="2961180"/>
                    <a:ext cx="1296144" cy="69711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ctrlPr>
                                <a:rPr lang="en-GB" sz="20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000" i="1">
                                  <a:latin typeface="Cambria Math"/>
                                </a:rPr>
                                <m:t>2</m:t>
                              </m:r>
                            </m:num>
                            <m:den>
                              <m:r>
                                <a:rPr lang="en-GB" sz="2000" i="1">
                                  <a:latin typeface="Cambria Math"/>
                                </a:rPr>
                                <m:t>6</m:t>
                              </m:r>
                            </m:den>
                          </m:f>
                        </m:oMath>
                      </m:oMathPara>
                    </a14:m>
                    <a:endParaRPr lang="en-GB" sz="2000" dirty="0"/>
                  </a:p>
                </p:txBody>
              </p:sp>
            </mc:Choice>
            <mc:Fallback xmlns="">
              <p:sp>
                <p:nvSpPr>
                  <p:cNvPr id="21" name="TextBox 20">
                    <a:extLst>
                      <a:ext uri="{FF2B5EF4-FFF2-40B4-BE49-F238E27FC236}">
                        <a16:creationId xmlns:a16="http://schemas.microsoft.com/office/drawing/2014/main" id="{DF79F3B8-9FF4-4D4F-BFAA-FDC5C161B73C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260237" y="2961180"/>
                    <a:ext cx="1296144" cy="697114"/>
                  </a:xfrm>
                  <a:prstGeom prst="rect">
                    <a:avLst/>
                  </a:prstGeom>
                  <a:blipFill>
                    <a:blip r:embed="rId4"/>
                    <a:stretch>
                      <a:fillRect b="-22892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2" name="TextBox 21">
                    <a:extLst>
                      <a:ext uri="{FF2B5EF4-FFF2-40B4-BE49-F238E27FC236}">
                        <a16:creationId xmlns:a16="http://schemas.microsoft.com/office/drawing/2014/main" id="{F2B7980D-07FD-420B-B84D-4A21531D02EA}"/>
                      </a:ext>
                    </a:extLst>
                  </p:cNvPr>
                  <p:cNvSpPr txBox="1"/>
                  <p:nvPr/>
                </p:nvSpPr>
                <p:spPr>
                  <a:xfrm>
                    <a:off x="6852525" y="2961181"/>
                    <a:ext cx="1296144" cy="669479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ctrlPr>
                                <a:rPr lang="en-GB" sz="20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000" i="1">
                                  <a:latin typeface="Cambria Math"/>
                                </a:rPr>
                                <m:t>4</m:t>
                              </m:r>
                            </m:num>
                            <m:den>
                              <m:r>
                                <a:rPr lang="en-GB" sz="2000" i="1">
                                  <a:latin typeface="Cambria Math"/>
                                </a:rPr>
                                <m:t>6</m:t>
                              </m:r>
                            </m:den>
                          </m:f>
                        </m:oMath>
                      </m:oMathPara>
                    </a14:m>
                    <a:endParaRPr lang="en-GB" sz="2000" dirty="0"/>
                  </a:p>
                </p:txBody>
              </p:sp>
            </mc:Choice>
            <mc:Fallback xmlns="">
              <p:sp>
                <p:nvSpPr>
                  <p:cNvPr id="22" name="TextBox 21">
                    <a:extLst>
                      <a:ext uri="{FF2B5EF4-FFF2-40B4-BE49-F238E27FC236}">
                        <a16:creationId xmlns:a16="http://schemas.microsoft.com/office/drawing/2014/main" id="{F2B7980D-07FD-420B-B84D-4A21531D02EA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852525" y="2961181"/>
                    <a:ext cx="1296144" cy="669479"/>
                  </a:xfrm>
                  <a:prstGeom prst="rect">
                    <a:avLst/>
                  </a:prstGeom>
                  <a:blipFill>
                    <a:blip r:embed="rId5"/>
                    <a:stretch>
                      <a:fillRect b="-27500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3" name="TextBox 22">
                    <a:extLst>
                      <a:ext uri="{FF2B5EF4-FFF2-40B4-BE49-F238E27FC236}">
                        <a16:creationId xmlns:a16="http://schemas.microsoft.com/office/drawing/2014/main" id="{AA563F22-8BE6-414A-B07B-02BA586F96D0}"/>
                      </a:ext>
                    </a:extLst>
                  </p:cNvPr>
                  <p:cNvSpPr txBox="1"/>
                  <p:nvPr/>
                </p:nvSpPr>
                <p:spPr>
                  <a:xfrm>
                    <a:off x="8148669" y="2976360"/>
                    <a:ext cx="1296144" cy="69711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ctrlPr>
                                <a:rPr lang="en-GB" sz="20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000" i="1">
                                  <a:latin typeface="Cambria Math"/>
                                </a:rPr>
                                <m:t>5</m:t>
                              </m:r>
                            </m:num>
                            <m:den>
                              <m:r>
                                <a:rPr lang="en-GB" sz="2000" i="1">
                                  <a:latin typeface="Cambria Math"/>
                                </a:rPr>
                                <m:t>6</m:t>
                              </m:r>
                            </m:den>
                          </m:f>
                        </m:oMath>
                      </m:oMathPara>
                    </a14:m>
                    <a:endParaRPr lang="en-GB" sz="2000" dirty="0"/>
                  </a:p>
                </p:txBody>
              </p:sp>
            </mc:Choice>
            <mc:Fallback xmlns="">
              <p:sp>
                <p:nvSpPr>
                  <p:cNvPr id="23" name="TextBox 22">
                    <a:extLst>
                      <a:ext uri="{FF2B5EF4-FFF2-40B4-BE49-F238E27FC236}">
                        <a16:creationId xmlns:a16="http://schemas.microsoft.com/office/drawing/2014/main" id="{AA563F22-8BE6-414A-B07B-02BA586F96D0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148669" y="2976360"/>
                    <a:ext cx="1296144" cy="697114"/>
                  </a:xfrm>
                  <a:prstGeom prst="rect">
                    <a:avLst/>
                  </a:prstGeom>
                  <a:blipFill>
                    <a:blip r:embed="rId6"/>
                    <a:stretch>
                      <a:fillRect b="-24096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A43336EB-BDFD-4420-9D49-F1BAF2BB54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56356" y="2835997"/>
            <a:ext cx="7403811" cy="139271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2000" b="1" dirty="0">
                <a:solidFill>
                  <a:srgbClr val="FF0000"/>
                </a:solidFill>
              </a:rPr>
              <a:t>A</a:t>
            </a:r>
            <a:r>
              <a:rPr lang="en-GB" sz="2000" dirty="0"/>
              <a:t> - P(flipping a head on a coin)</a:t>
            </a:r>
          </a:p>
          <a:p>
            <a:pPr marL="0" indent="0" algn="ctr">
              <a:buNone/>
            </a:pPr>
            <a:r>
              <a:rPr lang="en-GB" sz="2000" b="1" dirty="0">
                <a:solidFill>
                  <a:srgbClr val="7030A0"/>
                </a:solidFill>
              </a:rPr>
              <a:t>B</a:t>
            </a:r>
            <a:r>
              <a:rPr lang="en-GB" sz="2000" dirty="0"/>
              <a:t> - P(rolling a number less than 7 on a dice)</a:t>
            </a:r>
          </a:p>
          <a:p>
            <a:pPr marL="0" indent="0" algn="ctr">
              <a:buNone/>
            </a:pPr>
            <a:r>
              <a:rPr lang="en-GB" sz="2000" b="1" dirty="0">
                <a:solidFill>
                  <a:srgbClr val="0070C0"/>
                </a:solidFill>
              </a:rPr>
              <a:t>C</a:t>
            </a:r>
            <a:r>
              <a:rPr lang="en-GB" sz="2000" dirty="0"/>
              <a:t> - P(rolling a 5 on a dice)</a:t>
            </a:r>
          </a:p>
          <a:p>
            <a:pPr marL="0" indent="0" algn="ctr">
              <a:buNone/>
            </a:pPr>
            <a:endParaRPr lang="en-GB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11A70F4-2FC1-40F8-A1D8-7E808337A291}"/>
              </a:ext>
            </a:extLst>
          </p:cNvPr>
          <p:cNvSpPr txBox="1"/>
          <p:nvPr/>
        </p:nvSpPr>
        <p:spPr>
          <a:xfrm>
            <a:off x="1968911" y="2134435"/>
            <a:ext cx="45559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Place the letters on the probability scale:</a:t>
            </a:r>
          </a:p>
        </p:txBody>
      </p:sp>
    </p:spTree>
    <p:extLst>
      <p:ext uri="{BB962C8B-B14F-4D97-AF65-F5344CB8AC3E}">
        <p14:creationId xmlns:p14="http://schemas.microsoft.com/office/powerpoint/2010/main" val="3234526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37821"/>
            <a:ext cx="10515600" cy="1325563"/>
          </a:xfrm>
        </p:spPr>
        <p:txBody>
          <a:bodyPr>
            <a:normAutofit/>
          </a:bodyPr>
          <a:lstStyle/>
          <a:p>
            <a:r>
              <a:rPr lang="en-GB" b="1" dirty="0"/>
              <a:t>Your turn: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93870" y="2195856"/>
            <a:ext cx="7880782" cy="1713041"/>
          </a:xfrm>
        </p:spPr>
        <p:txBody>
          <a:bodyPr/>
          <a:lstStyle/>
          <a:p>
            <a:pPr marL="0" indent="0" algn="ctr">
              <a:buNone/>
            </a:pPr>
            <a:r>
              <a:rPr lang="en-GB" sz="2000" b="1" dirty="0">
                <a:solidFill>
                  <a:srgbClr val="FF0000"/>
                </a:solidFill>
              </a:rPr>
              <a:t>A</a:t>
            </a:r>
            <a:r>
              <a:rPr lang="en-GB" sz="2000" dirty="0"/>
              <a:t> - P(flipping a head or a tail on a coin)</a:t>
            </a:r>
          </a:p>
          <a:p>
            <a:pPr marL="0" indent="0" algn="ctr">
              <a:buNone/>
            </a:pPr>
            <a:r>
              <a:rPr lang="en-GB" sz="2000" b="1" dirty="0">
                <a:solidFill>
                  <a:srgbClr val="7030A0"/>
                </a:solidFill>
              </a:rPr>
              <a:t>B</a:t>
            </a:r>
            <a:r>
              <a:rPr lang="en-GB" sz="2000" dirty="0"/>
              <a:t> - P(rolling an odd number on a dice)</a:t>
            </a:r>
          </a:p>
          <a:p>
            <a:pPr marL="0" indent="0" algn="ctr">
              <a:buNone/>
            </a:pPr>
            <a:r>
              <a:rPr lang="en-GB" sz="2000" b="1" dirty="0">
                <a:solidFill>
                  <a:srgbClr val="0070C0"/>
                </a:solidFill>
              </a:rPr>
              <a:t>C</a:t>
            </a:r>
            <a:r>
              <a:rPr lang="en-GB" sz="2000" dirty="0"/>
              <a:t> - P(rolling a number less than 5 on a dice)</a:t>
            </a:r>
          </a:p>
          <a:p>
            <a:pPr marL="0" indent="0" algn="ctr">
              <a:buNone/>
            </a:pPr>
            <a:endParaRPr lang="en-GB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E2259185-F833-4A36-943C-DEEC0854DC08}"/>
              </a:ext>
            </a:extLst>
          </p:cNvPr>
          <p:cNvGrpSpPr/>
          <p:nvPr/>
        </p:nvGrpSpPr>
        <p:grpSpPr>
          <a:xfrm>
            <a:off x="2079432" y="3770135"/>
            <a:ext cx="8481574" cy="1125438"/>
            <a:chOff x="1703512" y="4365104"/>
            <a:chExt cx="8856984" cy="1201490"/>
          </a:xfrm>
        </p:grpSpPr>
        <p:cxnSp>
          <p:nvCxnSpPr>
            <p:cNvPr id="9" name="Straight Connector 8"/>
            <p:cNvCxnSpPr/>
            <p:nvPr/>
          </p:nvCxnSpPr>
          <p:spPr>
            <a:xfrm>
              <a:off x="9912424" y="4365104"/>
              <a:ext cx="0" cy="43204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9F4704AF-CC1E-4AE0-8924-51C046805126}"/>
                </a:ext>
              </a:extLst>
            </p:cNvPr>
            <p:cNvGrpSpPr/>
            <p:nvPr/>
          </p:nvGrpSpPr>
          <p:grpSpPr>
            <a:xfrm>
              <a:off x="1703512" y="4365104"/>
              <a:ext cx="8856984" cy="1201490"/>
              <a:chOff x="1703512" y="4365104"/>
              <a:chExt cx="8856984" cy="1201490"/>
            </a:xfrm>
          </p:grpSpPr>
          <p:cxnSp>
            <p:nvCxnSpPr>
              <p:cNvPr id="7" name="Straight Connector 6"/>
              <p:cNvCxnSpPr/>
              <p:nvPr/>
            </p:nvCxnSpPr>
            <p:spPr>
              <a:xfrm>
                <a:off x="2351584" y="4581128"/>
                <a:ext cx="7560840" cy="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/>
              <p:nvPr/>
            </p:nvCxnSpPr>
            <p:spPr>
              <a:xfrm>
                <a:off x="2351584" y="4365104"/>
                <a:ext cx="0" cy="432048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>
                <a:off x="6023992" y="4365104"/>
                <a:ext cx="0" cy="432048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" name="TextBox 10"/>
              <p:cNvSpPr txBox="1"/>
              <p:nvPr/>
            </p:nvSpPr>
            <p:spPr>
              <a:xfrm>
                <a:off x="1703512" y="4797153"/>
                <a:ext cx="1296144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4400" dirty="0"/>
                  <a:t>0</a:t>
                </a:r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9264352" y="4797153"/>
                <a:ext cx="1296144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4400" dirty="0"/>
                  <a:t>1</a:t>
                </a:r>
              </a:p>
            </p:txBody>
          </p:sp>
          <p:cxnSp>
            <p:nvCxnSpPr>
              <p:cNvPr id="29" name="Straight Connector 28"/>
              <p:cNvCxnSpPr/>
              <p:nvPr/>
            </p:nvCxnSpPr>
            <p:spPr>
              <a:xfrm>
                <a:off x="3503712" y="4365104"/>
                <a:ext cx="0" cy="432048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>
                <a:off x="4799856" y="4365104"/>
                <a:ext cx="0" cy="432048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>
                <a:off x="7320136" y="4365104"/>
                <a:ext cx="0" cy="432048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>
              <a:xfrm>
                <a:off x="8616280" y="4365104"/>
                <a:ext cx="0" cy="432048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9" name="Rounded Rectangle 12">
            <a:extLst>
              <a:ext uri="{FF2B5EF4-FFF2-40B4-BE49-F238E27FC236}">
                <a16:creationId xmlns:a16="http://schemas.microsoft.com/office/drawing/2014/main" id="{E807E9E5-F91E-46A0-89D0-798A20985463}"/>
              </a:ext>
            </a:extLst>
          </p:cNvPr>
          <p:cNvSpPr/>
          <p:nvPr/>
        </p:nvSpPr>
        <p:spPr>
          <a:xfrm>
            <a:off x="2106747" y="1053028"/>
            <a:ext cx="8622214" cy="388094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B457D95-8D83-46F3-A671-3A33ADF06397}"/>
              </a:ext>
            </a:extLst>
          </p:cNvPr>
          <p:cNvSpPr txBox="1"/>
          <p:nvPr/>
        </p:nvSpPr>
        <p:spPr>
          <a:xfrm>
            <a:off x="2344831" y="1587968"/>
            <a:ext cx="43628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Place the letters on the probability scale:</a:t>
            </a:r>
          </a:p>
        </p:txBody>
      </p:sp>
      <p:sp>
        <p:nvSpPr>
          <p:cNvPr id="18" name="Rounded Rectangle 5">
            <a:extLst>
              <a:ext uri="{FF2B5EF4-FFF2-40B4-BE49-F238E27FC236}">
                <a16:creationId xmlns:a16="http://schemas.microsoft.com/office/drawing/2014/main" id="{E7DA6AA0-F9E4-417C-884A-F8F89B0C9A92}"/>
              </a:ext>
            </a:extLst>
          </p:cNvPr>
          <p:cNvSpPr/>
          <p:nvPr/>
        </p:nvSpPr>
        <p:spPr>
          <a:xfrm>
            <a:off x="2106747" y="5172532"/>
            <a:ext cx="8622214" cy="1326834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913F4F3-7F71-421F-BBA0-940CD819FAF6}"/>
              </a:ext>
            </a:extLst>
          </p:cNvPr>
          <p:cNvSpPr txBox="1"/>
          <p:nvPr/>
        </p:nvSpPr>
        <p:spPr>
          <a:xfrm>
            <a:off x="2907589" y="5380672"/>
            <a:ext cx="705334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Place these letters on probability scale:</a:t>
            </a:r>
          </a:p>
          <a:p>
            <a:pPr marL="0" indent="0" algn="ctr">
              <a:buNone/>
            </a:pPr>
            <a:r>
              <a:rPr lang="en-GB" sz="1800" b="1" dirty="0">
                <a:solidFill>
                  <a:srgbClr val="FF0000"/>
                </a:solidFill>
              </a:rPr>
              <a:t>A</a:t>
            </a:r>
            <a:r>
              <a:rPr lang="en-GB" sz="1800" dirty="0"/>
              <a:t> - P(rolling a square number on a dice)</a:t>
            </a:r>
          </a:p>
          <a:p>
            <a:pPr marL="0" indent="0" algn="ctr">
              <a:buNone/>
            </a:pPr>
            <a:r>
              <a:rPr lang="en-GB" sz="1800" b="1" dirty="0">
                <a:solidFill>
                  <a:srgbClr val="7030A0"/>
                </a:solidFill>
              </a:rPr>
              <a:t>B</a:t>
            </a:r>
            <a:r>
              <a:rPr lang="en-GB" sz="1800" dirty="0"/>
              <a:t> - P(rolling a prime number on a dice)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977767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pPr algn="ctr"/>
            <a:r>
              <a:rPr lang="en-GB" u="sng" dirty="0"/>
              <a:t>PIE CHARTS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719C90D-35D6-4B98-8EAB-E20EBEC432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4651" y="1620866"/>
            <a:ext cx="8064896" cy="48463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/>
              <a:t>Draw a pie chart to show the favourite colour of 60 year 7 pupils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97949DAA-7067-438E-B114-BA1F027D83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8021882"/>
              </p:ext>
            </p:extLst>
          </p:nvPr>
        </p:nvGraphicFramePr>
        <p:xfrm>
          <a:off x="4529355" y="2530136"/>
          <a:ext cx="3096344" cy="259588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15481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481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Colour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Frequency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Green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Blue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Yellow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Other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11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Total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BFEB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60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BFEB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5D178FD6-50DB-462F-82F7-AC36A97E9D66}"/>
              </a:ext>
            </a:extLst>
          </p:cNvPr>
          <p:cNvSpPr/>
          <p:nvPr/>
        </p:nvSpPr>
        <p:spPr>
          <a:xfrm>
            <a:off x="1513898" y="1563254"/>
            <a:ext cx="9531928" cy="432319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04882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 dirty="0"/>
              <a:t>Your turn…</a:t>
            </a: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A3E42A25-05BD-4D48-944B-8292014BCE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7832021"/>
              </p:ext>
            </p:extLst>
          </p:nvPr>
        </p:nvGraphicFramePr>
        <p:xfrm>
          <a:off x="4614333" y="1730253"/>
          <a:ext cx="3096344" cy="259588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15481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481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Vegetable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Frequency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Carrot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Radish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Marrow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33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Potato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Other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4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Total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BFEB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60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BFEB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F6797BF8-001B-4A16-A1E8-362CC2815E15}"/>
              </a:ext>
            </a:extLst>
          </p:cNvPr>
          <p:cNvSpPr txBox="1"/>
          <p:nvPr/>
        </p:nvSpPr>
        <p:spPr>
          <a:xfrm>
            <a:off x="2268682" y="1228725"/>
            <a:ext cx="3893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Draw a pie chart representing this data:</a:t>
            </a:r>
          </a:p>
        </p:txBody>
      </p:sp>
      <p:sp>
        <p:nvSpPr>
          <p:cNvPr id="13" name="Rounded Rectangle 7">
            <a:extLst>
              <a:ext uri="{FF2B5EF4-FFF2-40B4-BE49-F238E27FC236}">
                <a16:creationId xmlns:a16="http://schemas.microsoft.com/office/drawing/2014/main" id="{0EC97C83-D1DC-4C15-95E4-16AF47737AF5}"/>
              </a:ext>
            </a:extLst>
          </p:cNvPr>
          <p:cNvSpPr/>
          <p:nvPr/>
        </p:nvSpPr>
        <p:spPr>
          <a:xfrm>
            <a:off x="1472741" y="1096529"/>
            <a:ext cx="9531928" cy="368502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12D9CEA-2A06-44FD-9652-33B487B3309E}"/>
              </a:ext>
            </a:extLst>
          </p:cNvPr>
          <p:cNvSpPr txBox="1"/>
          <p:nvPr/>
        </p:nvSpPr>
        <p:spPr>
          <a:xfrm>
            <a:off x="1641075" y="5079719"/>
            <a:ext cx="919525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On a pie chart representing people’s favourite colours, red is represented by 30˚. 5 people said red was their favourite colour. </a:t>
            </a:r>
          </a:p>
          <a:p>
            <a:pPr marL="342900" indent="-342900">
              <a:buAutoNum type="alphaLcParenR"/>
            </a:pPr>
            <a:r>
              <a:rPr lang="en-GB" dirty="0"/>
              <a:t>How many people were asked in </a:t>
            </a:r>
            <a:r>
              <a:rPr lang="en-GB" b="1" dirty="0"/>
              <a:t>total</a:t>
            </a:r>
            <a:r>
              <a:rPr lang="en-GB" dirty="0"/>
              <a:t>?</a:t>
            </a:r>
          </a:p>
          <a:p>
            <a:pPr marL="342900" indent="-342900">
              <a:buAutoNum type="alphaLcParenR"/>
            </a:pPr>
            <a:r>
              <a:rPr lang="en-GB" dirty="0"/>
              <a:t>Blue on the pie chart is 60˚. Write down the probability that someone selected at random has blue as a favourite colour.</a:t>
            </a:r>
          </a:p>
        </p:txBody>
      </p:sp>
      <p:sp>
        <p:nvSpPr>
          <p:cNvPr id="16" name="Rounded Rectangle 5">
            <a:extLst>
              <a:ext uri="{FF2B5EF4-FFF2-40B4-BE49-F238E27FC236}">
                <a16:creationId xmlns:a16="http://schemas.microsoft.com/office/drawing/2014/main" id="{777F266C-EE5C-4EE9-A5FD-E053E403D97B}"/>
              </a:ext>
            </a:extLst>
          </p:cNvPr>
          <p:cNvSpPr/>
          <p:nvPr/>
        </p:nvSpPr>
        <p:spPr>
          <a:xfrm>
            <a:off x="1472741" y="4893304"/>
            <a:ext cx="9531928" cy="1833366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56676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pPr algn="ctr"/>
            <a:r>
              <a:rPr lang="en-GB" u="sng" dirty="0"/>
              <a:t>VERTICAL LINE GRAPHS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644227" y="1421014"/>
            <a:ext cx="9531928" cy="381138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ounded Rectangle 8"/>
          <p:cNvSpPr/>
          <p:nvPr/>
        </p:nvSpPr>
        <p:spPr>
          <a:xfrm>
            <a:off x="1532313" y="5516880"/>
            <a:ext cx="9531928" cy="851313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Vertical Line Chart - Bingo OA">
            <a:extLst>
              <a:ext uri="{FF2B5EF4-FFF2-40B4-BE49-F238E27FC236}">
                <a16:creationId xmlns:a16="http://schemas.microsoft.com/office/drawing/2014/main" id="{6D0B3A40-CA3F-44AB-BAD1-BE7835684E4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27" t="3951" r="31670" b="1966"/>
          <a:stretch/>
        </p:blipFill>
        <p:spPr bwMode="auto">
          <a:xfrm>
            <a:off x="2382595" y="1657461"/>
            <a:ext cx="3391593" cy="3414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AA8C09D-BE8A-4F97-B916-4080B9F330BF}"/>
              </a:ext>
            </a:extLst>
          </p:cNvPr>
          <p:cNvSpPr txBox="1"/>
          <p:nvPr/>
        </p:nvSpPr>
        <p:spPr>
          <a:xfrm>
            <a:off x="6549851" y="2746577"/>
            <a:ext cx="38506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What is the mode for monthly sales?</a:t>
            </a:r>
          </a:p>
          <a:p>
            <a:endParaRPr lang="en-GB" dirty="0"/>
          </a:p>
          <a:p>
            <a:r>
              <a:rPr lang="en-GB" dirty="0"/>
              <a:t>What is the range?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AE1D952-9B0B-46ED-A3E7-35B1E3B5796D}"/>
              </a:ext>
            </a:extLst>
          </p:cNvPr>
          <p:cNvSpPr txBox="1"/>
          <p:nvPr/>
        </p:nvSpPr>
        <p:spPr>
          <a:xfrm>
            <a:off x="1634066" y="5558969"/>
            <a:ext cx="48683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What is the mean &amp; median for the table?</a:t>
            </a:r>
          </a:p>
        </p:txBody>
      </p:sp>
    </p:spTree>
    <p:extLst>
      <p:ext uri="{BB962C8B-B14F-4D97-AF65-F5344CB8AC3E}">
        <p14:creationId xmlns:p14="http://schemas.microsoft.com/office/powerpoint/2010/main" val="24524284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98962" y="100991"/>
            <a:ext cx="6172200" cy="1143000"/>
          </a:xfrm>
        </p:spPr>
        <p:txBody>
          <a:bodyPr/>
          <a:lstStyle/>
          <a:p>
            <a:r>
              <a:rPr lang="en-GB" dirty="0"/>
              <a:t>Your turn…</a:t>
            </a:r>
          </a:p>
        </p:txBody>
      </p:sp>
      <p:graphicFrame>
        <p:nvGraphicFramePr>
          <p:cNvPr id="19" name="Chart 18">
            <a:extLst>
              <a:ext uri="{FF2B5EF4-FFF2-40B4-BE49-F238E27FC236}">
                <a16:creationId xmlns:a16="http://schemas.microsoft.com/office/drawing/2014/main" id="{B5555770-6AB1-41E7-A26A-5D4EAF10CBE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41714969"/>
              </p:ext>
            </p:extLst>
          </p:nvPr>
        </p:nvGraphicFramePr>
        <p:xfrm>
          <a:off x="2526482" y="905572"/>
          <a:ext cx="7139035" cy="37462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24" name="Group 23">
            <a:extLst>
              <a:ext uri="{FF2B5EF4-FFF2-40B4-BE49-F238E27FC236}">
                <a16:creationId xmlns:a16="http://schemas.microsoft.com/office/drawing/2014/main" id="{63312CDB-A147-40DC-9616-C60792E29D6F}"/>
              </a:ext>
            </a:extLst>
          </p:cNvPr>
          <p:cNvGrpSpPr/>
          <p:nvPr/>
        </p:nvGrpSpPr>
        <p:grpSpPr>
          <a:xfrm>
            <a:off x="1330036" y="5760129"/>
            <a:ext cx="9531928" cy="923330"/>
            <a:chOff x="1451032" y="5761315"/>
            <a:chExt cx="9531928" cy="923330"/>
          </a:xfrm>
        </p:grpSpPr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440CF832-357A-4D59-9916-C32C530FF550}"/>
                </a:ext>
              </a:extLst>
            </p:cNvPr>
            <p:cNvSpPr txBox="1"/>
            <p:nvPr/>
          </p:nvSpPr>
          <p:spPr>
            <a:xfrm>
              <a:off x="1524000" y="5761315"/>
              <a:ext cx="851408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2) For every car sold, the dealership makes 15% profit. On Saturday and Sunday the dealership makes £1500 profit. How much money did they sell their cars for on these days?</a:t>
              </a:r>
            </a:p>
          </p:txBody>
        </p:sp>
        <p:sp>
          <p:nvSpPr>
            <p:cNvPr id="22" name="Rounded Rectangle 8">
              <a:extLst>
                <a:ext uri="{FF2B5EF4-FFF2-40B4-BE49-F238E27FC236}">
                  <a16:creationId xmlns:a16="http://schemas.microsoft.com/office/drawing/2014/main" id="{8C7E4AEF-E686-4010-A39F-47F444541DE1}"/>
                </a:ext>
              </a:extLst>
            </p:cNvPr>
            <p:cNvSpPr/>
            <p:nvPr/>
          </p:nvSpPr>
          <p:spPr>
            <a:xfrm>
              <a:off x="1451032" y="5797324"/>
              <a:ext cx="9531928" cy="851313"/>
            </a:xfrm>
            <a:prstGeom prst="roundRect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35B71EBC-B5B2-4FA1-93E7-9ADB7C1946C5}"/>
              </a:ext>
            </a:extLst>
          </p:cNvPr>
          <p:cNvGrpSpPr/>
          <p:nvPr/>
        </p:nvGrpSpPr>
        <p:grpSpPr>
          <a:xfrm>
            <a:off x="1330036" y="4798307"/>
            <a:ext cx="9531928" cy="851313"/>
            <a:chOff x="1451032" y="4773869"/>
            <a:chExt cx="9531928" cy="851313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09137481-CDFF-4ABD-8BF3-958FA15AA127}"/>
                </a:ext>
              </a:extLst>
            </p:cNvPr>
            <p:cNvSpPr txBox="1"/>
            <p:nvPr/>
          </p:nvSpPr>
          <p:spPr>
            <a:xfrm>
              <a:off x="1523076" y="4876359"/>
              <a:ext cx="938784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1) a) Find the mode and range of the chart above.</a:t>
              </a:r>
            </a:p>
            <a:p>
              <a:r>
                <a:rPr lang="en-GB" dirty="0"/>
                <a:t>    b) Find the mean and median of the chart above</a:t>
              </a:r>
            </a:p>
          </p:txBody>
        </p:sp>
        <p:sp>
          <p:nvSpPr>
            <p:cNvPr id="23" name="Rounded Rectangle 8">
              <a:extLst>
                <a:ext uri="{FF2B5EF4-FFF2-40B4-BE49-F238E27FC236}">
                  <a16:creationId xmlns:a16="http://schemas.microsoft.com/office/drawing/2014/main" id="{F91FCF3D-C0BA-4EA7-A336-30F266491944}"/>
                </a:ext>
              </a:extLst>
            </p:cNvPr>
            <p:cNvSpPr/>
            <p:nvPr/>
          </p:nvSpPr>
          <p:spPr>
            <a:xfrm>
              <a:off x="1451032" y="4773869"/>
              <a:ext cx="9531928" cy="851313"/>
            </a:xfrm>
            <a:prstGeom prst="roundRect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0297839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32509" y="249382"/>
            <a:ext cx="34821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June 2019 Paper 3</a:t>
            </a:r>
          </a:p>
        </p:txBody>
      </p:sp>
      <p:pic>
        <p:nvPicPr>
          <p:cNvPr id="7" name="Picture 2" descr="Image result for calculator symbols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332509" y="721121"/>
            <a:ext cx="998142" cy="96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EFACA3B-1AAD-4046-A992-84F8C46EA5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85346" y="721121"/>
            <a:ext cx="6695440" cy="6059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13485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0EDFF64637C074B9468D8400699BC31" ma:contentTypeVersion="14" ma:contentTypeDescription="Create a new document." ma:contentTypeScope="" ma:versionID="999ee6dba2c83fd35070fcf36004950c">
  <xsd:schema xmlns:xsd="http://www.w3.org/2001/XMLSchema" xmlns:xs="http://www.w3.org/2001/XMLSchema" xmlns:p="http://schemas.microsoft.com/office/2006/metadata/properties" xmlns:ns2="a675e989-819c-4ef8-a9e7-308823201b25" xmlns:ns3="84be7d0a-34a6-4ef2-a332-62c3b98ca601" targetNamespace="http://schemas.microsoft.com/office/2006/metadata/properties" ma:root="true" ma:fieldsID="3fe37b08140f3367720c3b68730b0f79" ns2:_="" ns3:_="">
    <xsd:import namespace="a675e989-819c-4ef8-a9e7-308823201b25"/>
    <xsd:import namespace="84be7d0a-34a6-4ef2-a332-62c3b98ca60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2:Presentationanddiscussio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75e989-819c-4ef8-a9e7-308823201b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Presentationanddiscussion" ma:index="17" nillable="true" ma:displayName="Presentation and discussion" ma:description="Prince Gyamfi Presentation&#10;Ahmad, Eyob, Kirthikan discussion" ma:format="Dropdown" ma:internalName="Presentationanddiscussion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be7d0a-34a6-4ef2-a332-62c3b98ca60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resentationanddiscussion xmlns="a675e989-819c-4ef8-a9e7-308823201b25" xsi:nil="true"/>
  </documentManagement>
</p:properties>
</file>

<file path=customXml/itemProps1.xml><?xml version="1.0" encoding="utf-8"?>
<ds:datastoreItem xmlns:ds="http://schemas.openxmlformats.org/officeDocument/2006/customXml" ds:itemID="{A30832EA-5FD5-402E-93B2-9C89C008551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BA99A91-0AEA-4D1C-9A15-5A538FECDAAE}"/>
</file>

<file path=customXml/itemProps3.xml><?xml version="1.0" encoding="utf-8"?>
<ds:datastoreItem xmlns:ds="http://schemas.openxmlformats.org/officeDocument/2006/customXml" ds:itemID="{8DCF44E9-3204-4EF9-AA2B-5AE50A8A107A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e580a216-88d0-453b-946c-6faddb45788b"/>
    <ds:schemaRef ds:uri="http://purl.org/dc/elements/1.1/"/>
    <ds:schemaRef ds:uri="http://schemas.microsoft.com/office/2006/metadata/properties"/>
    <ds:schemaRef ds:uri="cc5a4335-4904-48fb-a026-7b0b82363d38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1012</TotalTime>
  <Words>558</Words>
  <Application>Microsoft Office PowerPoint</Application>
  <PresentationFormat>Widescreen</PresentationFormat>
  <Paragraphs>105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Arial Black</vt:lpstr>
      <vt:lpstr>Calibri</vt:lpstr>
      <vt:lpstr>Calibri Light</vt:lpstr>
      <vt:lpstr>Cambria Math</vt:lpstr>
      <vt:lpstr>Office Theme</vt:lpstr>
      <vt:lpstr>Probability Scale &amp; Graphs</vt:lpstr>
      <vt:lpstr>PowerPoint Presentation</vt:lpstr>
      <vt:lpstr>PROBABILITY SCALES</vt:lpstr>
      <vt:lpstr>Your turn:</vt:lpstr>
      <vt:lpstr>PIE CHARTS</vt:lpstr>
      <vt:lpstr>Your turn…</vt:lpstr>
      <vt:lpstr>VERTICAL LINE GRAPHS</vt:lpstr>
      <vt:lpstr>Your turn…</vt:lpstr>
      <vt:lpstr>PowerPoint Presentation</vt:lpstr>
      <vt:lpstr>PowerPoint Presentation</vt:lpstr>
      <vt:lpstr>PowerPoint Presentation</vt:lpstr>
    </vt:vector>
  </TitlesOfParts>
  <Company>Milton Keynes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PERCENTAGE</dc:title>
  <dc:creator>Jenisha Ananthan</dc:creator>
  <cp:lastModifiedBy>Gareth Maybury-Davey</cp:lastModifiedBy>
  <cp:revision>17</cp:revision>
  <dcterms:created xsi:type="dcterms:W3CDTF">2021-04-21T08:57:39Z</dcterms:created>
  <dcterms:modified xsi:type="dcterms:W3CDTF">2021-07-08T13:23:59Z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0x01010020EDFF64637C074B9468D8400699BC31</vt:lpwstr>
  </property>
</Properties>
</file>