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0" r:id="rId7"/>
    <p:sldId id="261" r:id="rId8"/>
    <p:sldId id="270" r:id="rId9"/>
    <p:sldId id="271" r:id="rId10"/>
    <p:sldId id="272" r:id="rId11"/>
    <p:sldId id="273" r:id="rId12"/>
    <p:sldId id="276" r:id="rId13"/>
    <p:sldId id="277" r:id="rId14"/>
    <p:sldId id="268" r:id="rId15"/>
    <p:sldId id="278" r:id="rId16"/>
    <p:sldId id="280" r:id="rId17"/>
    <p:sldId id="281" r:id="rId18"/>
    <p:sldId id="28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003E0A-47E5-4E05-8448-1AC520052D0F}" v="6" dt="2021-07-09T14:09:28.241"/>
    <p1510:client id="{AB65CE7C-8819-4530-A386-99B1C17FCE7D}" v="33" dt="2021-07-08T16:52:37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81" autoAdjust="0"/>
    <p:restoredTop sz="94660"/>
  </p:normalViewPr>
  <p:slideViewPr>
    <p:cSldViewPr snapToGrid="0">
      <p:cViewPr>
        <p:scale>
          <a:sx n="67" d="100"/>
          <a:sy n="67" d="100"/>
        </p:scale>
        <p:origin x="7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colm Cooke" userId="629abd82-4003-4907-b151-625ed5717e62" providerId="ADAL" clId="{43003E0A-47E5-4E05-8448-1AC520052D0F}"/>
    <pc:docChg chg="undo custSel delSld modSld">
      <pc:chgData name="Malcolm Cooke" userId="629abd82-4003-4907-b151-625ed5717e62" providerId="ADAL" clId="{43003E0A-47E5-4E05-8448-1AC520052D0F}" dt="2021-07-09T14:09:38.745" v="562" actId="14100"/>
      <pc:docMkLst>
        <pc:docMk/>
      </pc:docMkLst>
      <pc:sldChg chg="delSp modSp mod">
        <pc:chgData name="Malcolm Cooke" userId="629abd82-4003-4907-b151-625ed5717e62" providerId="ADAL" clId="{43003E0A-47E5-4E05-8448-1AC520052D0F}" dt="2021-07-09T13:52:59.455" v="135" actId="1076"/>
        <pc:sldMkLst>
          <pc:docMk/>
          <pc:sldMk cId="2751638297" sldId="257"/>
        </pc:sldMkLst>
        <pc:spChg chg="mod">
          <ac:chgData name="Malcolm Cooke" userId="629abd82-4003-4907-b151-625ed5717e62" providerId="ADAL" clId="{43003E0A-47E5-4E05-8448-1AC520052D0F}" dt="2021-07-09T13:52:59.455" v="135" actId="1076"/>
          <ac:spMkLst>
            <pc:docMk/>
            <pc:sldMk cId="2751638297" sldId="257"/>
            <ac:spMk id="8" creationId="{CFFDA5D2-3A80-4E90-B8DB-A1DABF26FD85}"/>
          </ac:spMkLst>
        </pc:spChg>
        <pc:picChg chg="del">
          <ac:chgData name="Malcolm Cooke" userId="629abd82-4003-4907-b151-625ed5717e62" providerId="ADAL" clId="{43003E0A-47E5-4E05-8448-1AC520052D0F}" dt="2021-07-09T13:52:26.375" v="0" actId="478"/>
          <ac:picMkLst>
            <pc:docMk/>
            <pc:sldMk cId="2751638297" sldId="257"/>
            <ac:picMk id="7" creationId="{DCB89136-1558-465E-B4C0-8544C92F008C}"/>
          </ac:picMkLst>
        </pc:picChg>
      </pc:sldChg>
      <pc:sldChg chg="addSp modSp mod">
        <pc:chgData name="Malcolm Cooke" userId="629abd82-4003-4907-b151-625ed5717e62" providerId="ADAL" clId="{43003E0A-47E5-4E05-8448-1AC520052D0F}" dt="2021-07-09T14:09:38.745" v="562" actId="14100"/>
        <pc:sldMkLst>
          <pc:docMk/>
          <pc:sldMk cId="2461622146" sldId="259"/>
        </pc:sldMkLst>
        <pc:spChg chg="mod">
          <ac:chgData name="Malcolm Cooke" userId="629abd82-4003-4907-b151-625ed5717e62" providerId="ADAL" clId="{43003E0A-47E5-4E05-8448-1AC520052D0F}" dt="2021-07-09T13:53:48.389" v="169" actId="1076"/>
          <ac:spMkLst>
            <pc:docMk/>
            <pc:sldMk cId="2461622146" sldId="259"/>
            <ac:spMk id="4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4:05:57.199" v="465" actId="14100"/>
          <ac:spMkLst>
            <pc:docMk/>
            <pc:sldMk cId="2461622146" sldId="259"/>
            <ac:spMk id="8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4:06:09.447" v="468" actId="1076"/>
          <ac:spMkLst>
            <pc:docMk/>
            <pc:sldMk cId="2461622146" sldId="259"/>
            <ac:spMk id="10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4:06:14.138" v="469" actId="14100"/>
          <ac:spMkLst>
            <pc:docMk/>
            <pc:sldMk cId="2461622146" sldId="259"/>
            <ac:spMk id="11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4:06:01.195" v="466" actId="1076"/>
          <ac:spMkLst>
            <pc:docMk/>
            <pc:sldMk cId="2461622146" sldId="259"/>
            <ac:spMk id="13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4:06:27.636" v="473" actId="14100"/>
          <ac:spMkLst>
            <pc:docMk/>
            <pc:sldMk cId="2461622146" sldId="259"/>
            <ac:spMk id="14" creationId="{B92F953C-4D79-4416-8A00-8E2CE50E8817}"/>
          </ac:spMkLst>
        </pc:spChg>
        <pc:spChg chg="mod">
          <ac:chgData name="Malcolm Cooke" userId="629abd82-4003-4907-b151-625ed5717e62" providerId="ADAL" clId="{43003E0A-47E5-4E05-8448-1AC520052D0F}" dt="2021-07-09T14:06:17.470" v="470" actId="1076"/>
          <ac:spMkLst>
            <pc:docMk/>
            <pc:sldMk cId="2461622146" sldId="259"/>
            <ac:spMk id="16" creationId="{DFD1367A-877B-4B89-B28E-A7B3EC99D7D8}"/>
          </ac:spMkLst>
        </pc:spChg>
        <pc:spChg chg="add mod">
          <ac:chgData name="Malcolm Cooke" userId="629abd82-4003-4907-b151-625ed5717e62" providerId="ADAL" clId="{43003E0A-47E5-4E05-8448-1AC520052D0F}" dt="2021-07-09T14:06:54.600" v="499" actId="20577"/>
          <ac:spMkLst>
            <pc:docMk/>
            <pc:sldMk cId="2461622146" sldId="259"/>
            <ac:spMk id="17" creationId="{1F3236AF-3B9E-4DBF-9C43-90CBFD119397}"/>
          </ac:spMkLst>
        </pc:spChg>
        <pc:spChg chg="mod">
          <ac:chgData name="Malcolm Cooke" userId="629abd82-4003-4907-b151-625ed5717e62" providerId="ADAL" clId="{43003E0A-47E5-4E05-8448-1AC520052D0F}" dt="2021-07-09T13:53:45.194" v="168" actId="1076"/>
          <ac:spMkLst>
            <pc:docMk/>
            <pc:sldMk cId="2461622146" sldId="259"/>
            <ac:spMk id="18" creationId="{8080DA87-3A97-4459-93AE-976EA8F4EC2B}"/>
          </ac:spMkLst>
        </pc:spChg>
        <pc:spChg chg="mod">
          <ac:chgData name="Malcolm Cooke" userId="629abd82-4003-4907-b151-625ed5717e62" providerId="ADAL" clId="{43003E0A-47E5-4E05-8448-1AC520052D0F}" dt="2021-07-09T14:06:04.664" v="467" actId="1076"/>
          <ac:spMkLst>
            <pc:docMk/>
            <pc:sldMk cId="2461622146" sldId="259"/>
            <ac:spMk id="20" creationId="{6A2D3F0C-5677-445F-962B-89111B39466B}"/>
          </ac:spMkLst>
        </pc:spChg>
        <pc:spChg chg="mod">
          <ac:chgData name="Malcolm Cooke" userId="629abd82-4003-4907-b151-625ed5717e62" providerId="ADAL" clId="{43003E0A-47E5-4E05-8448-1AC520052D0F}" dt="2021-07-09T14:06:24.462" v="472" actId="1076"/>
          <ac:spMkLst>
            <pc:docMk/>
            <pc:sldMk cId="2461622146" sldId="259"/>
            <ac:spMk id="21" creationId="{3E2A64F0-EB0A-417E-B644-66C5408BB4CB}"/>
          </ac:spMkLst>
        </pc:spChg>
        <pc:spChg chg="add mod">
          <ac:chgData name="Malcolm Cooke" userId="629abd82-4003-4907-b151-625ed5717e62" providerId="ADAL" clId="{43003E0A-47E5-4E05-8448-1AC520052D0F}" dt="2021-07-09T14:09:38.745" v="562" actId="14100"/>
          <ac:spMkLst>
            <pc:docMk/>
            <pc:sldMk cId="2461622146" sldId="259"/>
            <ac:spMk id="22" creationId="{E22E7A94-CBB6-4CEC-82BB-40CD4A7ED728}"/>
          </ac:spMkLst>
        </pc:spChg>
        <pc:graphicFrameChg chg="add mod modGraphic">
          <ac:chgData name="Malcolm Cooke" userId="629abd82-4003-4907-b151-625ed5717e62" providerId="ADAL" clId="{43003E0A-47E5-4E05-8448-1AC520052D0F}" dt="2021-07-09T14:09:10.048" v="558" actId="20577"/>
          <ac:graphicFrameMkLst>
            <pc:docMk/>
            <pc:sldMk cId="2461622146" sldId="259"/>
            <ac:graphicFrameMk id="2" creationId="{984ECEC1-EEF5-43FA-AB3A-80B950751323}"/>
          </ac:graphicFrameMkLst>
        </pc:graphicFrameChg>
      </pc:sldChg>
      <pc:sldChg chg="delSp modSp mod">
        <pc:chgData name="Malcolm Cooke" userId="629abd82-4003-4907-b151-625ed5717e62" providerId="ADAL" clId="{43003E0A-47E5-4E05-8448-1AC520052D0F}" dt="2021-07-09T13:55:03.798" v="187" actId="14100"/>
        <pc:sldMkLst>
          <pc:docMk/>
          <pc:sldMk cId="3234526225" sldId="260"/>
        </pc:sldMkLst>
        <pc:spChg chg="del">
          <ac:chgData name="Malcolm Cooke" userId="629abd82-4003-4907-b151-625ed5717e62" providerId="ADAL" clId="{43003E0A-47E5-4E05-8448-1AC520052D0F}" dt="2021-07-09T13:54:33.576" v="181" actId="478"/>
          <ac:spMkLst>
            <pc:docMk/>
            <pc:sldMk cId="3234526225" sldId="260"/>
            <ac:spMk id="6" creationId="{10A9AC88-A320-4D8C-9A31-81B65A78161F}"/>
          </ac:spMkLst>
        </pc:spChg>
        <pc:spChg chg="mod">
          <ac:chgData name="Malcolm Cooke" userId="629abd82-4003-4907-b151-625ed5717e62" providerId="ADAL" clId="{43003E0A-47E5-4E05-8448-1AC520052D0F}" dt="2021-07-09T13:54:58.351" v="186" actId="1076"/>
          <ac:spMkLst>
            <pc:docMk/>
            <pc:sldMk cId="3234526225" sldId="260"/>
            <ac:spMk id="7" creationId="{2C16EF7F-2745-46B4-B766-EA6EC400CF0E}"/>
          </ac:spMkLst>
        </pc:spChg>
        <pc:spChg chg="mod">
          <ac:chgData name="Malcolm Cooke" userId="629abd82-4003-4907-b151-625ed5717e62" providerId="ADAL" clId="{43003E0A-47E5-4E05-8448-1AC520052D0F}" dt="2021-07-09T13:54:53.819" v="185" actId="14100"/>
          <ac:spMkLst>
            <pc:docMk/>
            <pc:sldMk cId="3234526225" sldId="260"/>
            <ac:spMk id="8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3:55:03.798" v="187" actId="14100"/>
          <ac:spMkLst>
            <pc:docMk/>
            <pc:sldMk cId="3234526225" sldId="260"/>
            <ac:spMk id="9" creationId="{00000000-0000-0000-0000-000000000000}"/>
          </ac:spMkLst>
        </pc:spChg>
        <pc:spChg chg="del">
          <ac:chgData name="Malcolm Cooke" userId="629abd82-4003-4907-b151-625ed5717e62" providerId="ADAL" clId="{43003E0A-47E5-4E05-8448-1AC520052D0F}" dt="2021-07-09T13:54:35.905" v="182" actId="478"/>
          <ac:spMkLst>
            <pc:docMk/>
            <pc:sldMk cId="3234526225" sldId="260"/>
            <ac:spMk id="10" creationId="{2C445A8F-A354-4098-8EF7-FBC9250D37CE}"/>
          </ac:spMkLst>
        </pc:spChg>
      </pc:sldChg>
      <pc:sldChg chg="modSp mod">
        <pc:chgData name="Malcolm Cooke" userId="629abd82-4003-4907-b151-625ed5717e62" providerId="ADAL" clId="{43003E0A-47E5-4E05-8448-1AC520052D0F}" dt="2021-07-09T13:57:59.098" v="244" actId="20577"/>
        <pc:sldMkLst>
          <pc:docMk/>
          <pc:sldMk cId="4213157554" sldId="261"/>
        </pc:sldMkLst>
        <pc:spChg chg="mod">
          <ac:chgData name="Malcolm Cooke" userId="629abd82-4003-4907-b151-625ed5717e62" providerId="ADAL" clId="{43003E0A-47E5-4E05-8448-1AC520052D0F}" dt="2021-07-09T13:55:42.361" v="192" actId="14100"/>
          <ac:spMkLst>
            <pc:docMk/>
            <pc:sldMk cId="4213157554" sldId="261"/>
            <ac:spMk id="2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3:57:59.098" v="244" actId="20577"/>
          <ac:spMkLst>
            <pc:docMk/>
            <pc:sldMk cId="4213157554" sldId="261"/>
            <ac:spMk id="7" creationId="{E2F585F7-7014-4838-A6C5-34B549E105A6}"/>
          </ac:spMkLst>
        </pc:spChg>
        <pc:spChg chg="mod">
          <ac:chgData name="Malcolm Cooke" userId="629abd82-4003-4907-b151-625ed5717e62" providerId="ADAL" clId="{43003E0A-47E5-4E05-8448-1AC520052D0F}" dt="2021-07-09T13:55:48.025" v="193" actId="14100"/>
          <ac:spMkLst>
            <pc:docMk/>
            <pc:sldMk cId="4213157554" sldId="261"/>
            <ac:spMk id="12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3:56:11.812" v="199" actId="14100"/>
          <ac:spMkLst>
            <pc:docMk/>
            <pc:sldMk cId="4213157554" sldId="261"/>
            <ac:spMk id="13" creationId="{00000000-0000-0000-0000-000000000000}"/>
          </ac:spMkLst>
        </pc:spChg>
      </pc:sldChg>
      <pc:sldChg chg="delSp modSp mod">
        <pc:chgData name="Malcolm Cooke" userId="629abd82-4003-4907-b151-625ed5717e62" providerId="ADAL" clId="{43003E0A-47E5-4E05-8448-1AC520052D0F}" dt="2021-07-09T13:56:33.856" v="209" actId="403"/>
        <pc:sldMkLst>
          <pc:docMk/>
          <pc:sldMk cId="324376807" sldId="270"/>
        </pc:sldMkLst>
        <pc:spChg chg="del">
          <ac:chgData name="Malcolm Cooke" userId="629abd82-4003-4907-b151-625ed5717e62" providerId="ADAL" clId="{43003E0A-47E5-4E05-8448-1AC520052D0F}" dt="2021-07-09T13:56:24.063" v="204" actId="478"/>
          <ac:spMkLst>
            <pc:docMk/>
            <pc:sldMk cId="324376807" sldId="270"/>
            <ac:spMk id="6" creationId="{10A9AC88-A320-4D8C-9A31-81B65A78161F}"/>
          </ac:spMkLst>
        </pc:spChg>
        <pc:spChg chg="mod">
          <ac:chgData name="Malcolm Cooke" userId="629abd82-4003-4907-b151-625ed5717e62" providerId="ADAL" clId="{43003E0A-47E5-4E05-8448-1AC520052D0F}" dt="2021-07-09T13:56:33.856" v="209" actId="403"/>
          <ac:spMkLst>
            <pc:docMk/>
            <pc:sldMk cId="324376807" sldId="270"/>
            <ac:spMk id="7" creationId="{2C16EF7F-2745-46B4-B766-EA6EC400CF0E}"/>
          </ac:spMkLst>
        </pc:spChg>
        <pc:spChg chg="del">
          <ac:chgData name="Malcolm Cooke" userId="629abd82-4003-4907-b151-625ed5717e62" providerId="ADAL" clId="{43003E0A-47E5-4E05-8448-1AC520052D0F}" dt="2021-07-09T13:56:25.686" v="205" actId="478"/>
          <ac:spMkLst>
            <pc:docMk/>
            <pc:sldMk cId="324376807" sldId="270"/>
            <ac:spMk id="10" creationId="{2C445A8F-A354-4098-8EF7-FBC9250D37CE}"/>
          </ac:spMkLst>
        </pc:spChg>
      </pc:sldChg>
      <pc:sldChg chg="modSp mod">
        <pc:chgData name="Malcolm Cooke" userId="629abd82-4003-4907-b151-625ed5717e62" providerId="ADAL" clId="{43003E0A-47E5-4E05-8448-1AC520052D0F}" dt="2021-07-09T13:58:28.180" v="259" actId="14100"/>
        <pc:sldMkLst>
          <pc:docMk/>
          <pc:sldMk cId="4102262645" sldId="271"/>
        </pc:sldMkLst>
        <pc:spChg chg="mod">
          <ac:chgData name="Malcolm Cooke" userId="629abd82-4003-4907-b151-625ed5717e62" providerId="ADAL" clId="{43003E0A-47E5-4E05-8448-1AC520052D0F}" dt="2021-07-09T13:57:07.452" v="219" actId="20577"/>
          <ac:spMkLst>
            <pc:docMk/>
            <pc:sldMk cId="4102262645" sldId="271"/>
            <ac:spMk id="2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3:58:24.376" v="258" actId="14100"/>
          <ac:spMkLst>
            <pc:docMk/>
            <pc:sldMk cId="4102262645" sldId="271"/>
            <ac:spMk id="7" creationId="{E2F585F7-7014-4838-A6C5-34B549E105A6}"/>
          </ac:spMkLst>
        </pc:spChg>
        <pc:spChg chg="mod">
          <ac:chgData name="Malcolm Cooke" userId="629abd82-4003-4907-b151-625ed5717e62" providerId="ADAL" clId="{43003E0A-47E5-4E05-8448-1AC520052D0F}" dt="2021-07-09T13:57:00.702" v="215" actId="14100"/>
          <ac:spMkLst>
            <pc:docMk/>
            <pc:sldMk cId="4102262645" sldId="271"/>
            <ac:spMk id="12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3:58:28.180" v="259" actId="14100"/>
          <ac:spMkLst>
            <pc:docMk/>
            <pc:sldMk cId="4102262645" sldId="271"/>
            <ac:spMk id="13" creationId="{00000000-0000-0000-0000-000000000000}"/>
          </ac:spMkLst>
        </pc:spChg>
      </pc:sldChg>
      <pc:sldChg chg="addSp delSp modSp mod">
        <pc:chgData name="Malcolm Cooke" userId="629abd82-4003-4907-b151-625ed5717e62" providerId="ADAL" clId="{43003E0A-47E5-4E05-8448-1AC520052D0F}" dt="2021-07-09T14:02:52.092" v="430" actId="20577"/>
        <pc:sldMkLst>
          <pc:docMk/>
          <pc:sldMk cId="2625084560" sldId="272"/>
        </pc:sldMkLst>
        <pc:spChg chg="mod">
          <ac:chgData name="Malcolm Cooke" userId="629abd82-4003-4907-b151-625ed5717e62" providerId="ADAL" clId="{43003E0A-47E5-4E05-8448-1AC520052D0F}" dt="2021-07-09T14:01:10.996" v="329" actId="20577"/>
          <ac:spMkLst>
            <pc:docMk/>
            <pc:sldMk cId="2625084560" sldId="272"/>
            <ac:spMk id="3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4:00:43.964" v="304" actId="20577"/>
          <ac:spMkLst>
            <pc:docMk/>
            <pc:sldMk cId="2625084560" sldId="272"/>
            <ac:spMk id="4" creationId="{00000000-0000-0000-0000-000000000000}"/>
          </ac:spMkLst>
        </pc:spChg>
        <pc:spChg chg="del">
          <ac:chgData name="Malcolm Cooke" userId="629abd82-4003-4907-b151-625ed5717e62" providerId="ADAL" clId="{43003E0A-47E5-4E05-8448-1AC520052D0F}" dt="2021-07-09T13:58:39.909" v="265" actId="478"/>
          <ac:spMkLst>
            <pc:docMk/>
            <pc:sldMk cId="2625084560" sldId="272"/>
            <ac:spMk id="6" creationId="{10A9AC88-A320-4D8C-9A31-81B65A78161F}"/>
          </ac:spMkLst>
        </pc:spChg>
        <pc:spChg chg="del mod">
          <ac:chgData name="Malcolm Cooke" userId="629abd82-4003-4907-b151-625ed5717e62" providerId="ADAL" clId="{43003E0A-47E5-4E05-8448-1AC520052D0F}" dt="2021-07-09T14:00:50.651" v="305" actId="478"/>
          <ac:spMkLst>
            <pc:docMk/>
            <pc:sldMk cId="2625084560" sldId="272"/>
            <ac:spMk id="7" creationId="{2C16EF7F-2745-46B4-B766-EA6EC400CF0E}"/>
          </ac:spMkLst>
        </pc:spChg>
        <pc:spChg chg="mod">
          <ac:chgData name="Malcolm Cooke" userId="629abd82-4003-4907-b151-625ed5717e62" providerId="ADAL" clId="{43003E0A-47E5-4E05-8448-1AC520052D0F}" dt="2021-07-09T14:00:57.119" v="307" actId="14100"/>
          <ac:spMkLst>
            <pc:docMk/>
            <pc:sldMk cId="2625084560" sldId="272"/>
            <ac:spMk id="8" creationId="{00000000-0000-0000-0000-000000000000}"/>
          </ac:spMkLst>
        </pc:spChg>
        <pc:spChg chg="del">
          <ac:chgData name="Malcolm Cooke" userId="629abd82-4003-4907-b151-625ed5717e62" providerId="ADAL" clId="{43003E0A-47E5-4E05-8448-1AC520052D0F}" dt="2021-07-09T13:58:41.501" v="266" actId="478"/>
          <ac:spMkLst>
            <pc:docMk/>
            <pc:sldMk cId="2625084560" sldId="272"/>
            <ac:spMk id="10" creationId="{2C445A8F-A354-4098-8EF7-FBC9250D37CE}"/>
          </ac:spMkLst>
        </pc:spChg>
        <pc:spChg chg="add mod">
          <ac:chgData name="Malcolm Cooke" userId="629abd82-4003-4907-b151-625ed5717e62" providerId="ADAL" clId="{43003E0A-47E5-4E05-8448-1AC520052D0F}" dt="2021-07-09T14:01:01.315" v="309" actId="1076"/>
          <ac:spMkLst>
            <pc:docMk/>
            <pc:sldMk cId="2625084560" sldId="272"/>
            <ac:spMk id="11" creationId="{F9AFD75F-EF6C-4D6C-A904-52A1B9330906}"/>
          </ac:spMkLst>
        </pc:spChg>
        <pc:spChg chg="add mod">
          <ac:chgData name="Malcolm Cooke" userId="629abd82-4003-4907-b151-625ed5717e62" providerId="ADAL" clId="{43003E0A-47E5-4E05-8448-1AC520052D0F}" dt="2021-07-09T14:02:16.196" v="389" actId="20577"/>
          <ac:spMkLst>
            <pc:docMk/>
            <pc:sldMk cId="2625084560" sldId="272"/>
            <ac:spMk id="12" creationId="{9F8A45FE-52AE-4ACE-A6B9-58F8887C8CAD}"/>
          </ac:spMkLst>
        </pc:spChg>
        <pc:spChg chg="add del mod">
          <ac:chgData name="Malcolm Cooke" userId="629abd82-4003-4907-b151-625ed5717e62" providerId="ADAL" clId="{43003E0A-47E5-4E05-8448-1AC520052D0F}" dt="2021-07-09T14:02:52.092" v="430" actId="20577"/>
          <ac:spMkLst>
            <pc:docMk/>
            <pc:sldMk cId="2625084560" sldId="272"/>
            <ac:spMk id="13" creationId="{5173C021-636B-4986-B1B4-F2C2CB853722}"/>
          </ac:spMkLst>
        </pc:spChg>
      </pc:sldChg>
      <pc:sldChg chg="addSp delSp modSp mod">
        <pc:chgData name="Malcolm Cooke" userId="629abd82-4003-4907-b151-625ed5717e62" providerId="ADAL" clId="{43003E0A-47E5-4E05-8448-1AC520052D0F}" dt="2021-07-09T14:04:37.636" v="458" actId="14100"/>
        <pc:sldMkLst>
          <pc:docMk/>
          <pc:sldMk cId="2659334768" sldId="273"/>
        </pc:sldMkLst>
        <pc:spChg chg="mod">
          <ac:chgData name="Malcolm Cooke" userId="629abd82-4003-4907-b151-625ed5717e62" providerId="ADAL" clId="{43003E0A-47E5-4E05-8448-1AC520052D0F}" dt="2021-07-09T13:59:34.194" v="280" actId="1076"/>
          <ac:spMkLst>
            <pc:docMk/>
            <pc:sldMk cId="2659334768" sldId="273"/>
            <ac:spMk id="2" creationId="{00000000-0000-0000-0000-000000000000}"/>
          </ac:spMkLst>
        </pc:spChg>
        <pc:spChg chg="del mod">
          <ac:chgData name="Malcolm Cooke" userId="629abd82-4003-4907-b151-625ed5717e62" providerId="ADAL" clId="{43003E0A-47E5-4E05-8448-1AC520052D0F}" dt="2021-07-09T14:03:30.021" v="432" actId="478"/>
          <ac:spMkLst>
            <pc:docMk/>
            <pc:sldMk cId="2659334768" sldId="273"/>
            <ac:spMk id="7" creationId="{E2F585F7-7014-4838-A6C5-34B549E105A6}"/>
          </ac:spMkLst>
        </pc:spChg>
        <pc:spChg chg="add mod">
          <ac:chgData name="Malcolm Cooke" userId="629abd82-4003-4907-b151-625ed5717e62" providerId="ADAL" clId="{43003E0A-47E5-4E05-8448-1AC520052D0F}" dt="2021-07-09T14:04:31.300" v="456" actId="1076"/>
          <ac:spMkLst>
            <pc:docMk/>
            <pc:sldMk cId="2659334768" sldId="273"/>
            <ac:spMk id="8" creationId="{3BD5B09A-98F4-402D-8866-661987DCA5BE}"/>
          </ac:spMkLst>
        </pc:spChg>
        <pc:spChg chg="mod">
          <ac:chgData name="Malcolm Cooke" userId="629abd82-4003-4907-b151-625ed5717e62" providerId="ADAL" clId="{43003E0A-47E5-4E05-8448-1AC520052D0F}" dt="2021-07-09T13:59:37.477" v="281" actId="14100"/>
          <ac:spMkLst>
            <pc:docMk/>
            <pc:sldMk cId="2659334768" sldId="273"/>
            <ac:spMk id="12" creationId="{00000000-0000-0000-0000-000000000000}"/>
          </ac:spMkLst>
        </pc:spChg>
        <pc:spChg chg="mod">
          <ac:chgData name="Malcolm Cooke" userId="629abd82-4003-4907-b151-625ed5717e62" providerId="ADAL" clId="{43003E0A-47E5-4E05-8448-1AC520052D0F}" dt="2021-07-09T14:04:37.636" v="458" actId="14100"/>
          <ac:spMkLst>
            <pc:docMk/>
            <pc:sldMk cId="2659334768" sldId="273"/>
            <ac:spMk id="13" creationId="{00000000-0000-0000-0000-000000000000}"/>
          </ac:spMkLst>
        </pc:spChg>
      </pc:sldChg>
      <pc:sldChg chg="delSp modSp del mod">
        <pc:chgData name="Malcolm Cooke" userId="629abd82-4003-4907-b151-625ed5717e62" providerId="ADAL" clId="{43003E0A-47E5-4E05-8448-1AC520052D0F}" dt="2021-07-09T14:03:14.619" v="431" actId="47"/>
        <pc:sldMkLst>
          <pc:docMk/>
          <pc:sldMk cId="508047592" sldId="274"/>
        </pc:sldMkLst>
        <pc:spChg chg="del">
          <ac:chgData name="Malcolm Cooke" userId="629abd82-4003-4907-b151-625ed5717e62" providerId="ADAL" clId="{43003E0A-47E5-4E05-8448-1AC520052D0F}" dt="2021-07-09T14:00:25.058" v="291" actId="478"/>
          <ac:spMkLst>
            <pc:docMk/>
            <pc:sldMk cId="508047592" sldId="274"/>
            <ac:spMk id="6" creationId="{10A9AC88-A320-4D8C-9A31-81B65A78161F}"/>
          </ac:spMkLst>
        </pc:spChg>
        <pc:spChg chg="del mod">
          <ac:chgData name="Malcolm Cooke" userId="629abd82-4003-4907-b151-625ed5717e62" providerId="ADAL" clId="{43003E0A-47E5-4E05-8448-1AC520052D0F}" dt="2021-07-09T14:00:31.217" v="294" actId="478"/>
          <ac:spMkLst>
            <pc:docMk/>
            <pc:sldMk cId="508047592" sldId="274"/>
            <ac:spMk id="7" creationId="{2C16EF7F-2745-46B4-B766-EA6EC400CF0E}"/>
          </ac:spMkLst>
        </pc:spChg>
        <pc:spChg chg="del">
          <ac:chgData name="Malcolm Cooke" userId="629abd82-4003-4907-b151-625ed5717e62" providerId="ADAL" clId="{43003E0A-47E5-4E05-8448-1AC520052D0F}" dt="2021-07-09T14:00:22.947" v="290" actId="478"/>
          <ac:spMkLst>
            <pc:docMk/>
            <pc:sldMk cId="508047592" sldId="274"/>
            <ac:spMk id="10" creationId="{2C445A8F-A354-4098-8EF7-FBC9250D37CE}"/>
          </ac:spMkLst>
        </pc:spChg>
      </pc:sldChg>
      <pc:sldChg chg="del">
        <pc:chgData name="Malcolm Cooke" userId="629abd82-4003-4907-b151-625ed5717e62" providerId="ADAL" clId="{43003E0A-47E5-4E05-8448-1AC520052D0F}" dt="2021-07-09T14:04:57.543" v="459" actId="47"/>
        <pc:sldMkLst>
          <pc:docMk/>
          <pc:sldMk cId="1420266294" sldId="275"/>
        </pc:sldMkLst>
      </pc:sldChg>
      <pc:sldChg chg="delSp modSp mod">
        <pc:chgData name="Malcolm Cooke" userId="629abd82-4003-4907-b151-625ed5717e62" providerId="ADAL" clId="{43003E0A-47E5-4E05-8448-1AC520052D0F}" dt="2021-07-09T14:05:19.429" v="463" actId="478"/>
        <pc:sldMkLst>
          <pc:docMk/>
          <pc:sldMk cId="2066723341" sldId="276"/>
        </pc:sldMkLst>
        <pc:spChg chg="del">
          <ac:chgData name="Malcolm Cooke" userId="629abd82-4003-4907-b151-625ed5717e62" providerId="ADAL" clId="{43003E0A-47E5-4E05-8448-1AC520052D0F}" dt="2021-07-09T14:05:16.013" v="461" actId="478"/>
          <ac:spMkLst>
            <pc:docMk/>
            <pc:sldMk cId="2066723341" sldId="276"/>
            <ac:spMk id="6" creationId="{10A9AC88-A320-4D8C-9A31-81B65A78161F}"/>
          </ac:spMkLst>
        </pc:spChg>
        <pc:spChg chg="mod">
          <ac:chgData name="Malcolm Cooke" userId="629abd82-4003-4907-b151-625ed5717e62" providerId="ADAL" clId="{43003E0A-47E5-4E05-8448-1AC520052D0F}" dt="2021-07-09T14:05:14.007" v="460" actId="20577"/>
          <ac:spMkLst>
            <pc:docMk/>
            <pc:sldMk cId="2066723341" sldId="276"/>
            <ac:spMk id="7" creationId="{2C16EF7F-2745-46B4-B766-EA6EC400CF0E}"/>
          </ac:spMkLst>
        </pc:spChg>
        <pc:spChg chg="del">
          <ac:chgData name="Malcolm Cooke" userId="629abd82-4003-4907-b151-625ed5717e62" providerId="ADAL" clId="{43003E0A-47E5-4E05-8448-1AC520052D0F}" dt="2021-07-09T14:05:17.714" v="462" actId="478"/>
          <ac:spMkLst>
            <pc:docMk/>
            <pc:sldMk cId="2066723341" sldId="276"/>
            <ac:spMk id="10" creationId="{2C445A8F-A354-4098-8EF7-FBC9250D37CE}"/>
          </ac:spMkLst>
        </pc:spChg>
        <pc:spChg chg="del">
          <ac:chgData name="Malcolm Cooke" userId="629abd82-4003-4907-b151-625ed5717e62" providerId="ADAL" clId="{43003E0A-47E5-4E05-8448-1AC520052D0F}" dt="2021-07-09T14:05:19.429" v="463" actId="478"/>
          <ac:spMkLst>
            <pc:docMk/>
            <pc:sldMk cId="2066723341" sldId="276"/>
            <ac:spMk id="11" creationId="{F0FD0BD9-BA09-42B8-A3AF-0C98889069C3}"/>
          </ac:spMkLst>
        </pc:spChg>
      </pc:sldChg>
    </pc:docChg>
  </pc:docChgLst>
  <pc:docChgLst>
    <pc:chgData name="Malcolm Cooke" userId="629abd82-4003-4907-b151-625ed5717e62" providerId="ADAL" clId="{AB65CE7C-8819-4530-A386-99B1C17FCE7D}"/>
    <pc:docChg chg="undo custSel addSld delSld modSld">
      <pc:chgData name="Malcolm Cooke" userId="629abd82-4003-4907-b151-625ed5717e62" providerId="ADAL" clId="{AB65CE7C-8819-4530-A386-99B1C17FCE7D}" dt="2021-07-08T16:53:39.538" v="5749" actId="478"/>
      <pc:docMkLst>
        <pc:docMk/>
      </pc:docMkLst>
      <pc:sldChg chg="modSp mod">
        <pc:chgData name="Malcolm Cooke" userId="629abd82-4003-4907-b151-625ed5717e62" providerId="ADAL" clId="{AB65CE7C-8819-4530-A386-99B1C17FCE7D}" dt="2021-07-08T13:18:43.738" v="188" actId="20577"/>
        <pc:sldMkLst>
          <pc:docMk/>
          <pc:sldMk cId="2461622146" sldId="259"/>
        </pc:sldMkLst>
        <pc:spChg chg="mod">
          <ac:chgData name="Malcolm Cooke" userId="629abd82-4003-4907-b151-625ed5717e62" providerId="ADAL" clId="{AB65CE7C-8819-4530-A386-99B1C17FCE7D}" dt="2021-07-08T13:17:57.442" v="108" actId="20577"/>
          <ac:spMkLst>
            <pc:docMk/>
            <pc:sldMk cId="2461622146" sldId="259"/>
            <ac:spMk id="20" creationId="{6A2D3F0C-5677-445F-962B-89111B39466B}"/>
          </ac:spMkLst>
        </pc:spChg>
        <pc:spChg chg="mod">
          <ac:chgData name="Malcolm Cooke" userId="629abd82-4003-4907-b151-625ed5717e62" providerId="ADAL" clId="{AB65CE7C-8819-4530-A386-99B1C17FCE7D}" dt="2021-07-08T13:18:43.738" v="188" actId="20577"/>
          <ac:spMkLst>
            <pc:docMk/>
            <pc:sldMk cId="2461622146" sldId="259"/>
            <ac:spMk id="21" creationId="{3E2A64F0-EB0A-417E-B644-66C5408BB4CB}"/>
          </ac:spMkLst>
        </pc:spChg>
      </pc:sldChg>
      <pc:sldChg chg="addSp delSp modSp mod">
        <pc:chgData name="Malcolm Cooke" userId="629abd82-4003-4907-b151-625ed5717e62" providerId="ADAL" clId="{AB65CE7C-8819-4530-A386-99B1C17FCE7D}" dt="2021-07-08T13:57:07.061" v="2189" actId="20577"/>
        <pc:sldMkLst>
          <pc:docMk/>
          <pc:sldMk cId="3234526225" sldId="260"/>
        </pc:sldMkLst>
        <pc:spChg chg="del mod">
          <ac:chgData name="Malcolm Cooke" userId="629abd82-4003-4907-b151-625ed5717e62" providerId="ADAL" clId="{AB65CE7C-8819-4530-A386-99B1C17FCE7D}" dt="2021-07-08T13:19:52.619" v="224"/>
          <ac:spMkLst>
            <pc:docMk/>
            <pc:sldMk cId="3234526225" sldId="260"/>
            <ac:spMk id="2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3:25:51.011" v="618" actId="20577"/>
          <ac:spMkLst>
            <pc:docMk/>
            <pc:sldMk cId="3234526225" sldId="260"/>
            <ac:spMk id="3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3:18:58.394" v="220" actId="20577"/>
          <ac:spMkLst>
            <pc:docMk/>
            <pc:sldMk cId="3234526225" sldId="260"/>
            <ac:spMk id="4" creationId="{00000000-0000-0000-0000-000000000000}"/>
          </ac:spMkLst>
        </pc:spChg>
        <pc:spChg chg="add mod">
          <ac:chgData name="Malcolm Cooke" userId="629abd82-4003-4907-b151-625ed5717e62" providerId="ADAL" clId="{AB65CE7C-8819-4530-A386-99B1C17FCE7D}" dt="2021-07-08T13:26:31.047" v="630" actId="1076"/>
          <ac:spMkLst>
            <pc:docMk/>
            <pc:sldMk cId="3234526225" sldId="260"/>
            <ac:spMk id="6" creationId="{10A9AC88-A320-4D8C-9A31-81B65A78161F}"/>
          </ac:spMkLst>
        </pc:spChg>
        <pc:spChg chg="add mod">
          <ac:chgData name="Malcolm Cooke" userId="629abd82-4003-4907-b151-625ed5717e62" providerId="ADAL" clId="{AB65CE7C-8819-4530-A386-99B1C17FCE7D}" dt="2021-07-08T13:57:07.061" v="2189" actId="20577"/>
          <ac:spMkLst>
            <pc:docMk/>
            <pc:sldMk cId="3234526225" sldId="260"/>
            <ac:spMk id="7" creationId="{2C16EF7F-2745-46B4-B766-EA6EC400CF0E}"/>
          </ac:spMkLst>
        </pc:spChg>
        <pc:spChg chg="add mod">
          <ac:chgData name="Malcolm Cooke" userId="629abd82-4003-4907-b151-625ed5717e62" providerId="ADAL" clId="{AB65CE7C-8819-4530-A386-99B1C17FCE7D}" dt="2021-07-08T13:26:35.055" v="632" actId="1076"/>
          <ac:spMkLst>
            <pc:docMk/>
            <pc:sldMk cId="3234526225" sldId="260"/>
            <ac:spMk id="10" creationId="{2C445A8F-A354-4098-8EF7-FBC9250D37CE}"/>
          </ac:spMkLst>
        </pc:spChg>
        <pc:graphicFrameChg chg="add mod modGraphic">
          <ac:chgData name="Malcolm Cooke" userId="629abd82-4003-4907-b151-625ed5717e62" providerId="ADAL" clId="{AB65CE7C-8819-4530-A386-99B1C17FCE7D}" dt="2021-07-08T13:25:41.411" v="617" actId="20577"/>
          <ac:graphicFrameMkLst>
            <pc:docMk/>
            <pc:sldMk cId="3234526225" sldId="260"/>
            <ac:graphicFrameMk id="5" creationId="{5DEE5FCB-F0C0-44BC-96A2-2E11C1382121}"/>
          </ac:graphicFrameMkLst>
        </pc:graphicFrameChg>
      </pc:sldChg>
      <pc:sldChg chg="addSp delSp modSp mod">
        <pc:chgData name="Malcolm Cooke" userId="629abd82-4003-4907-b151-625ed5717e62" providerId="ADAL" clId="{AB65CE7C-8819-4530-A386-99B1C17FCE7D}" dt="2021-07-08T13:37:32.695" v="1188" actId="20577"/>
        <pc:sldMkLst>
          <pc:docMk/>
          <pc:sldMk cId="4213157554" sldId="261"/>
        </pc:sldMkLst>
        <pc:spChg chg="mod">
          <ac:chgData name="Malcolm Cooke" userId="629abd82-4003-4907-b151-625ed5717e62" providerId="ADAL" clId="{AB65CE7C-8819-4530-A386-99B1C17FCE7D}" dt="2021-07-08T13:31:00.559" v="895" actId="1076"/>
          <ac:spMkLst>
            <pc:docMk/>
            <pc:sldMk cId="4213157554" sldId="261"/>
            <ac:spMk id="2" creationId="{00000000-0000-0000-0000-000000000000}"/>
          </ac:spMkLst>
        </pc:spChg>
        <pc:spChg chg="del">
          <ac:chgData name="Malcolm Cooke" userId="629abd82-4003-4907-b151-625ed5717e62" providerId="ADAL" clId="{AB65CE7C-8819-4530-A386-99B1C17FCE7D}" dt="2021-07-08T13:30:51.443" v="892" actId="478"/>
          <ac:spMkLst>
            <pc:docMk/>
            <pc:sldMk cId="4213157554" sldId="261"/>
            <ac:spMk id="6" creationId="{00000000-0000-0000-0000-000000000000}"/>
          </ac:spMkLst>
        </pc:spChg>
        <pc:spChg chg="add mod">
          <ac:chgData name="Malcolm Cooke" userId="629abd82-4003-4907-b151-625ed5717e62" providerId="ADAL" clId="{AB65CE7C-8819-4530-A386-99B1C17FCE7D}" dt="2021-07-08T13:37:32.695" v="1188" actId="20577"/>
          <ac:spMkLst>
            <pc:docMk/>
            <pc:sldMk cId="4213157554" sldId="261"/>
            <ac:spMk id="7" creationId="{E2F585F7-7014-4838-A6C5-34B549E105A6}"/>
          </ac:spMkLst>
        </pc:spChg>
      </pc:sldChg>
      <pc:sldChg chg="del">
        <pc:chgData name="Malcolm Cooke" userId="629abd82-4003-4907-b151-625ed5717e62" providerId="ADAL" clId="{AB65CE7C-8819-4530-A386-99B1C17FCE7D}" dt="2021-07-08T13:37:41.412" v="1189" actId="47"/>
        <pc:sldMkLst>
          <pc:docMk/>
          <pc:sldMk cId="2380488258" sldId="262"/>
        </pc:sldMkLst>
      </pc:sldChg>
      <pc:sldChg chg="del">
        <pc:chgData name="Malcolm Cooke" userId="629abd82-4003-4907-b151-625ed5717e62" providerId="ADAL" clId="{AB65CE7C-8819-4530-A386-99B1C17FCE7D}" dt="2021-07-08T13:37:44.005" v="1191" actId="47"/>
        <pc:sldMkLst>
          <pc:docMk/>
          <pc:sldMk cId="2452428450" sldId="263"/>
        </pc:sldMkLst>
      </pc:sldChg>
      <pc:sldChg chg="del">
        <pc:chgData name="Malcolm Cooke" userId="629abd82-4003-4907-b151-625ed5717e62" providerId="ADAL" clId="{AB65CE7C-8819-4530-A386-99B1C17FCE7D}" dt="2021-07-08T13:37:43.118" v="1190" actId="47"/>
        <pc:sldMkLst>
          <pc:docMk/>
          <pc:sldMk cId="3175667676" sldId="265"/>
        </pc:sldMkLst>
      </pc:sldChg>
      <pc:sldChg chg="del">
        <pc:chgData name="Malcolm Cooke" userId="629abd82-4003-4907-b151-625ed5717e62" providerId="ADAL" clId="{AB65CE7C-8819-4530-A386-99B1C17FCE7D}" dt="2021-07-08T13:37:44.473" v="1192" actId="47"/>
        <pc:sldMkLst>
          <pc:docMk/>
          <pc:sldMk cId="2029783968" sldId="267"/>
        </pc:sldMkLst>
      </pc:sldChg>
      <pc:sldChg chg="addSp delSp modSp mod">
        <pc:chgData name="Malcolm Cooke" userId="629abd82-4003-4907-b151-625ed5717e62" providerId="ADAL" clId="{AB65CE7C-8819-4530-A386-99B1C17FCE7D}" dt="2021-07-08T16:47:01.428" v="5668" actId="20577"/>
        <pc:sldMkLst>
          <pc:docMk/>
          <pc:sldMk cId="2601348568" sldId="268"/>
        </pc:sldMkLst>
        <pc:spChg chg="del">
          <ac:chgData name="Malcolm Cooke" userId="629abd82-4003-4907-b151-625ed5717e62" providerId="ADAL" clId="{AB65CE7C-8819-4530-A386-99B1C17FCE7D}" dt="2021-07-08T16:20:46.440" v="4712" actId="478"/>
          <ac:spMkLst>
            <pc:docMk/>
            <pc:sldMk cId="2601348568" sldId="268"/>
            <ac:spMk id="6" creationId="{00000000-0000-0000-0000-000000000000}"/>
          </ac:spMkLst>
        </pc:spChg>
        <pc:spChg chg="add mod">
          <ac:chgData name="Malcolm Cooke" userId="629abd82-4003-4907-b151-625ed5717e62" providerId="ADAL" clId="{AB65CE7C-8819-4530-A386-99B1C17FCE7D}" dt="2021-07-08T16:47:01.428" v="5668" actId="20577"/>
          <ac:spMkLst>
            <pc:docMk/>
            <pc:sldMk cId="2601348568" sldId="268"/>
            <ac:spMk id="10" creationId="{2A234B88-9934-42AF-8B47-01DFAA02F7EC}"/>
          </ac:spMkLst>
        </pc:spChg>
        <pc:picChg chg="add del mod">
          <ac:chgData name="Malcolm Cooke" userId="629abd82-4003-4907-b151-625ed5717e62" providerId="ADAL" clId="{AB65CE7C-8819-4530-A386-99B1C17FCE7D}" dt="2021-07-08T16:26:08.916" v="4732" actId="478"/>
          <ac:picMkLst>
            <pc:docMk/>
            <pc:sldMk cId="2601348568" sldId="268"/>
            <ac:picMk id="3" creationId="{452EF58A-D075-4545-91B1-1CE01CF9EC29}"/>
          </ac:picMkLst>
        </pc:picChg>
        <pc:picChg chg="del">
          <ac:chgData name="Malcolm Cooke" userId="629abd82-4003-4907-b151-625ed5717e62" providerId="ADAL" clId="{AB65CE7C-8819-4530-A386-99B1C17FCE7D}" dt="2021-07-08T16:20:40.028" v="4710" actId="478"/>
          <ac:picMkLst>
            <pc:docMk/>
            <pc:sldMk cId="2601348568" sldId="268"/>
            <ac:picMk id="4" creationId="{00000000-0000-0000-0000-000000000000}"/>
          </ac:picMkLst>
        </pc:picChg>
        <pc:picChg chg="del">
          <ac:chgData name="Malcolm Cooke" userId="629abd82-4003-4907-b151-625ed5717e62" providerId="ADAL" clId="{AB65CE7C-8819-4530-A386-99B1C17FCE7D}" dt="2021-07-08T16:25:05.284" v="4719" actId="478"/>
          <ac:picMkLst>
            <pc:docMk/>
            <pc:sldMk cId="2601348568" sldId="268"/>
            <ac:picMk id="5" creationId="{00000000-0000-0000-0000-000000000000}"/>
          </ac:picMkLst>
        </pc:picChg>
        <pc:picChg chg="del">
          <ac:chgData name="Malcolm Cooke" userId="629abd82-4003-4907-b151-625ed5717e62" providerId="ADAL" clId="{AB65CE7C-8819-4530-A386-99B1C17FCE7D}" dt="2021-07-08T16:20:42.203" v="4711" actId="478"/>
          <ac:picMkLst>
            <pc:docMk/>
            <pc:sldMk cId="2601348568" sldId="268"/>
            <ac:picMk id="7" creationId="{00000000-0000-0000-0000-000000000000}"/>
          </ac:picMkLst>
        </pc:picChg>
        <pc:picChg chg="add mod">
          <ac:chgData name="Malcolm Cooke" userId="629abd82-4003-4907-b151-625ed5717e62" providerId="ADAL" clId="{AB65CE7C-8819-4530-A386-99B1C17FCE7D}" dt="2021-07-08T16:24:50.071" v="4718" actId="1076"/>
          <ac:picMkLst>
            <pc:docMk/>
            <pc:sldMk cId="2601348568" sldId="268"/>
            <ac:picMk id="9" creationId="{A755DC1C-0057-4284-AEFA-D9A2A06A4660}"/>
          </ac:picMkLst>
        </pc:picChg>
        <pc:picChg chg="add del mod">
          <ac:chgData name="Malcolm Cooke" userId="629abd82-4003-4907-b151-625ed5717e62" providerId="ADAL" clId="{AB65CE7C-8819-4530-A386-99B1C17FCE7D}" dt="2021-07-08T16:28:28.288" v="4783" actId="478"/>
          <ac:picMkLst>
            <pc:docMk/>
            <pc:sldMk cId="2601348568" sldId="268"/>
            <ac:picMk id="12" creationId="{B2A3B769-3032-4AF5-A8E2-D80629AD52F2}"/>
          </ac:picMkLst>
        </pc:picChg>
      </pc:sldChg>
      <pc:sldChg chg="del">
        <pc:chgData name="Malcolm Cooke" userId="629abd82-4003-4907-b151-625ed5717e62" providerId="ADAL" clId="{AB65CE7C-8819-4530-A386-99B1C17FCE7D}" dt="2021-07-08T16:30:28.755" v="5046" actId="47"/>
        <pc:sldMkLst>
          <pc:docMk/>
          <pc:sldMk cId="2872222890" sldId="269"/>
        </pc:sldMkLst>
      </pc:sldChg>
      <pc:sldChg chg="addSp delSp modSp add mod">
        <pc:chgData name="Malcolm Cooke" userId="629abd82-4003-4907-b151-625ed5717e62" providerId="ADAL" clId="{AB65CE7C-8819-4530-A386-99B1C17FCE7D}" dt="2021-07-08T13:46:19.542" v="1659" actId="20577"/>
        <pc:sldMkLst>
          <pc:docMk/>
          <pc:sldMk cId="324376807" sldId="270"/>
        </pc:sldMkLst>
        <pc:spChg chg="mod">
          <ac:chgData name="Malcolm Cooke" userId="629abd82-4003-4907-b151-625ed5717e62" providerId="ADAL" clId="{AB65CE7C-8819-4530-A386-99B1C17FCE7D}" dt="2021-07-08T13:46:19.542" v="1659" actId="20577"/>
          <ac:spMkLst>
            <pc:docMk/>
            <pc:sldMk cId="324376807" sldId="270"/>
            <ac:spMk id="3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3:38:08.566" v="1204" actId="20577"/>
          <ac:spMkLst>
            <pc:docMk/>
            <pc:sldMk cId="324376807" sldId="270"/>
            <ac:spMk id="4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3:39:46.804" v="1501" actId="20577"/>
          <ac:spMkLst>
            <pc:docMk/>
            <pc:sldMk cId="324376807" sldId="270"/>
            <ac:spMk id="7" creationId="{2C16EF7F-2745-46B4-B766-EA6EC400CF0E}"/>
          </ac:spMkLst>
        </pc:spChg>
        <pc:graphicFrameChg chg="del">
          <ac:chgData name="Malcolm Cooke" userId="629abd82-4003-4907-b151-625ed5717e62" providerId="ADAL" clId="{AB65CE7C-8819-4530-A386-99B1C17FCE7D}" dt="2021-07-08T13:38:03.739" v="1194" actId="478"/>
          <ac:graphicFrameMkLst>
            <pc:docMk/>
            <pc:sldMk cId="324376807" sldId="270"/>
            <ac:graphicFrameMk id="5" creationId="{5DEE5FCB-F0C0-44BC-96A2-2E11C1382121}"/>
          </ac:graphicFrameMkLst>
        </pc:graphicFrameChg>
        <pc:picChg chg="add mod">
          <ac:chgData name="Malcolm Cooke" userId="629abd82-4003-4907-b151-625ed5717e62" providerId="ADAL" clId="{AB65CE7C-8819-4530-A386-99B1C17FCE7D}" dt="2021-07-08T13:46:04.804" v="1655" actId="1076"/>
          <ac:picMkLst>
            <pc:docMk/>
            <pc:sldMk cId="324376807" sldId="270"/>
            <ac:picMk id="11" creationId="{B471EAAA-6326-46C1-8774-8314139176C5}"/>
          </ac:picMkLst>
        </pc:picChg>
      </pc:sldChg>
      <pc:sldChg chg="modSp add mod">
        <pc:chgData name="Malcolm Cooke" userId="629abd82-4003-4907-b151-625ed5717e62" providerId="ADAL" clId="{AB65CE7C-8819-4530-A386-99B1C17FCE7D}" dt="2021-07-08T13:56:32.643" v="2185" actId="20577"/>
        <pc:sldMkLst>
          <pc:docMk/>
          <pc:sldMk cId="4102262645" sldId="271"/>
        </pc:sldMkLst>
        <pc:spChg chg="mod">
          <ac:chgData name="Malcolm Cooke" userId="629abd82-4003-4907-b151-625ed5717e62" providerId="ADAL" clId="{AB65CE7C-8819-4530-A386-99B1C17FCE7D}" dt="2021-07-08T13:47:15.906" v="1667" actId="207"/>
          <ac:spMkLst>
            <pc:docMk/>
            <pc:sldMk cId="4102262645" sldId="271"/>
            <ac:spMk id="2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3:56:32.643" v="2185" actId="20577"/>
          <ac:spMkLst>
            <pc:docMk/>
            <pc:sldMk cId="4102262645" sldId="271"/>
            <ac:spMk id="7" creationId="{E2F585F7-7014-4838-A6C5-34B549E105A6}"/>
          </ac:spMkLst>
        </pc:spChg>
      </pc:sldChg>
      <pc:sldChg chg="addSp delSp modSp add mod">
        <pc:chgData name="Malcolm Cooke" userId="629abd82-4003-4907-b151-625ed5717e62" providerId="ADAL" clId="{AB65CE7C-8819-4530-A386-99B1C17FCE7D}" dt="2021-07-08T13:59:05.376" v="2192" actId="12385"/>
        <pc:sldMkLst>
          <pc:docMk/>
          <pc:sldMk cId="2625084560" sldId="272"/>
        </pc:sldMkLst>
        <pc:spChg chg="mod">
          <ac:chgData name="Malcolm Cooke" userId="629abd82-4003-4907-b151-625ed5717e62" providerId="ADAL" clId="{AB65CE7C-8819-4530-A386-99B1C17FCE7D}" dt="2021-07-08T13:53:57" v="2035" actId="20577"/>
          <ac:spMkLst>
            <pc:docMk/>
            <pc:sldMk cId="2625084560" sldId="272"/>
            <ac:spMk id="3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3:47:56.126" v="1679" actId="20577"/>
          <ac:spMkLst>
            <pc:docMk/>
            <pc:sldMk cId="2625084560" sldId="272"/>
            <ac:spMk id="4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3:50:46.875" v="1986" actId="20577"/>
          <ac:spMkLst>
            <pc:docMk/>
            <pc:sldMk cId="2625084560" sldId="272"/>
            <ac:spMk id="7" creationId="{2C16EF7F-2745-46B4-B766-EA6EC400CF0E}"/>
          </ac:spMkLst>
        </pc:spChg>
        <pc:spChg chg="mod">
          <ac:chgData name="Malcolm Cooke" userId="629abd82-4003-4907-b151-625ed5717e62" providerId="ADAL" clId="{AB65CE7C-8819-4530-A386-99B1C17FCE7D}" dt="2021-07-08T13:56:03.319" v="2155" actId="14100"/>
          <ac:spMkLst>
            <pc:docMk/>
            <pc:sldMk cId="2625084560" sldId="272"/>
            <ac:spMk id="9" creationId="{00000000-0000-0000-0000-000000000000}"/>
          </ac:spMkLst>
        </pc:spChg>
        <pc:graphicFrameChg chg="add mod modGraphic">
          <ac:chgData name="Malcolm Cooke" userId="629abd82-4003-4907-b151-625ed5717e62" providerId="ADAL" clId="{AB65CE7C-8819-4530-A386-99B1C17FCE7D}" dt="2021-07-08T13:59:05.376" v="2192" actId="12385"/>
          <ac:graphicFrameMkLst>
            <pc:docMk/>
            <pc:sldMk cId="2625084560" sldId="272"/>
            <ac:graphicFrameMk id="2" creationId="{53FA17F6-D121-4165-9CBA-834BF6761674}"/>
          </ac:graphicFrameMkLst>
        </pc:graphicFrameChg>
        <pc:picChg chg="del">
          <ac:chgData name="Malcolm Cooke" userId="629abd82-4003-4907-b151-625ed5717e62" providerId="ADAL" clId="{AB65CE7C-8819-4530-A386-99B1C17FCE7D}" dt="2021-07-08T13:52:12.399" v="1987" actId="478"/>
          <ac:picMkLst>
            <pc:docMk/>
            <pc:sldMk cId="2625084560" sldId="272"/>
            <ac:picMk id="11" creationId="{B471EAAA-6326-46C1-8774-8314139176C5}"/>
          </ac:picMkLst>
        </pc:picChg>
      </pc:sldChg>
      <pc:sldChg chg="modSp add mod">
        <pc:chgData name="Malcolm Cooke" userId="629abd82-4003-4907-b151-625ed5717e62" providerId="ADAL" clId="{AB65CE7C-8819-4530-A386-99B1C17FCE7D}" dt="2021-07-08T14:06:13.842" v="2978" actId="20577"/>
        <pc:sldMkLst>
          <pc:docMk/>
          <pc:sldMk cId="2659334768" sldId="273"/>
        </pc:sldMkLst>
        <pc:spChg chg="mod">
          <ac:chgData name="Malcolm Cooke" userId="629abd82-4003-4907-b151-625ed5717e62" providerId="ADAL" clId="{AB65CE7C-8819-4530-A386-99B1C17FCE7D}" dt="2021-07-08T14:02:19.207" v="2648" actId="20577"/>
          <ac:spMkLst>
            <pc:docMk/>
            <pc:sldMk cId="2659334768" sldId="273"/>
            <ac:spMk id="2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4:06:13.842" v="2978" actId="20577"/>
          <ac:spMkLst>
            <pc:docMk/>
            <pc:sldMk cId="2659334768" sldId="273"/>
            <ac:spMk id="7" creationId="{E2F585F7-7014-4838-A6C5-34B549E105A6}"/>
          </ac:spMkLst>
        </pc:spChg>
      </pc:sldChg>
      <pc:sldChg chg="addSp delSp modSp add mod">
        <pc:chgData name="Malcolm Cooke" userId="629abd82-4003-4907-b151-625ed5717e62" providerId="ADAL" clId="{AB65CE7C-8819-4530-A386-99B1C17FCE7D}" dt="2021-07-08T14:11:11.013" v="3377" actId="20577"/>
        <pc:sldMkLst>
          <pc:docMk/>
          <pc:sldMk cId="508047592" sldId="274"/>
        </pc:sldMkLst>
        <pc:spChg chg="mod">
          <ac:chgData name="Malcolm Cooke" userId="629abd82-4003-4907-b151-625ed5717e62" providerId="ADAL" clId="{AB65CE7C-8819-4530-A386-99B1C17FCE7D}" dt="2021-07-08T14:09:33.987" v="3227" actId="20577"/>
          <ac:spMkLst>
            <pc:docMk/>
            <pc:sldMk cId="508047592" sldId="274"/>
            <ac:spMk id="3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4:06:52.963" v="2988" actId="20577"/>
          <ac:spMkLst>
            <pc:docMk/>
            <pc:sldMk cId="508047592" sldId="274"/>
            <ac:spMk id="4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4:08:27.943" v="3178" actId="6549"/>
          <ac:spMkLst>
            <pc:docMk/>
            <pc:sldMk cId="508047592" sldId="274"/>
            <ac:spMk id="7" creationId="{2C16EF7F-2745-46B4-B766-EA6EC400CF0E}"/>
          </ac:spMkLst>
        </pc:spChg>
        <pc:spChg chg="mod">
          <ac:chgData name="Malcolm Cooke" userId="629abd82-4003-4907-b151-625ed5717e62" providerId="ADAL" clId="{AB65CE7C-8819-4530-A386-99B1C17FCE7D}" dt="2021-07-08T14:07:22.731" v="3103" actId="1076"/>
          <ac:spMkLst>
            <pc:docMk/>
            <pc:sldMk cId="508047592" sldId="274"/>
            <ac:spMk id="10" creationId="{2C445A8F-A354-4098-8EF7-FBC9250D37CE}"/>
          </ac:spMkLst>
        </pc:spChg>
        <pc:graphicFrameChg chg="del modGraphic">
          <ac:chgData name="Malcolm Cooke" userId="629abd82-4003-4907-b151-625ed5717e62" providerId="ADAL" clId="{AB65CE7C-8819-4530-A386-99B1C17FCE7D}" dt="2021-07-08T14:10:03.559" v="3257" actId="478"/>
          <ac:graphicFrameMkLst>
            <pc:docMk/>
            <pc:sldMk cId="508047592" sldId="274"/>
            <ac:graphicFrameMk id="2" creationId="{53FA17F6-D121-4165-9CBA-834BF6761674}"/>
          </ac:graphicFrameMkLst>
        </pc:graphicFrameChg>
        <pc:graphicFrameChg chg="add mod modGraphic">
          <ac:chgData name="Malcolm Cooke" userId="629abd82-4003-4907-b151-625ed5717e62" providerId="ADAL" clId="{AB65CE7C-8819-4530-A386-99B1C17FCE7D}" dt="2021-07-08T14:11:11.013" v="3377" actId="20577"/>
          <ac:graphicFrameMkLst>
            <pc:docMk/>
            <pc:sldMk cId="508047592" sldId="274"/>
            <ac:graphicFrameMk id="5" creationId="{81B34661-5EA9-44DE-9D88-85CF0EDB3286}"/>
          </ac:graphicFrameMkLst>
        </pc:graphicFrameChg>
      </pc:sldChg>
      <pc:sldChg chg="modSp add mod">
        <pc:chgData name="Malcolm Cooke" userId="629abd82-4003-4907-b151-625ed5717e62" providerId="ADAL" clId="{AB65CE7C-8819-4530-A386-99B1C17FCE7D}" dt="2021-07-08T15:49:27.495" v="4033" actId="20577"/>
        <pc:sldMkLst>
          <pc:docMk/>
          <pc:sldMk cId="1420266294" sldId="275"/>
        </pc:sldMkLst>
        <pc:spChg chg="mod">
          <ac:chgData name="Malcolm Cooke" userId="629abd82-4003-4907-b151-625ed5717e62" providerId="ADAL" clId="{AB65CE7C-8819-4530-A386-99B1C17FCE7D}" dt="2021-07-08T15:10:05.678" v="3744" actId="20577"/>
          <ac:spMkLst>
            <pc:docMk/>
            <pc:sldMk cId="1420266294" sldId="275"/>
            <ac:spMk id="2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5:49:27.495" v="4033" actId="20577"/>
          <ac:spMkLst>
            <pc:docMk/>
            <pc:sldMk cId="1420266294" sldId="275"/>
            <ac:spMk id="7" creationId="{E2F585F7-7014-4838-A6C5-34B549E105A6}"/>
          </ac:spMkLst>
        </pc:spChg>
      </pc:sldChg>
      <pc:sldChg chg="addSp delSp modSp add mod">
        <pc:chgData name="Malcolm Cooke" userId="629abd82-4003-4907-b151-625ed5717e62" providerId="ADAL" clId="{AB65CE7C-8819-4530-A386-99B1C17FCE7D}" dt="2021-07-08T16:03:56.512" v="4624" actId="6549"/>
        <pc:sldMkLst>
          <pc:docMk/>
          <pc:sldMk cId="2066723341" sldId="276"/>
        </pc:sldMkLst>
        <pc:spChg chg="mod">
          <ac:chgData name="Malcolm Cooke" userId="629abd82-4003-4907-b151-625ed5717e62" providerId="ADAL" clId="{AB65CE7C-8819-4530-A386-99B1C17FCE7D}" dt="2021-07-08T16:03:56.512" v="4624" actId="6549"/>
          <ac:spMkLst>
            <pc:docMk/>
            <pc:sldMk cId="2066723341" sldId="276"/>
            <ac:spMk id="3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5:52:37.181" v="4319" actId="20577"/>
          <ac:spMkLst>
            <pc:docMk/>
            <pc:sldMk cId="2066723341" sldId="276"/>
            <ac:spMk id="4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5:57:20.936" v="4527" actId="1076"/>
          <ac:spMkLst>
            <pc:docMk/>
            <pc:sldMk cId="2066723341" sldId="276"/>
            <ac:spMk id="6" creationId="{10A9AC88-A320-4D8C-9A31-81B65A78161F}"/>
          </ac:spMkLst>
        </pc:spChg>
        <pc:spChg chg="mod">
          <ac:chgData name="Malcolm Cooke" userId="629abd82-4003-4907-b151-625ed5717e62" providerId="ADAL" clId="{AB65CE7C-8819-4530-A386-99B1C17FCE7D}" dt="2021-07-08T15:57:05.213" v="4526" actId="1076"/>
          <ac:spMkLst>
            <pc:docMk/>
            <pc:sldMk cId="2066723341" sldId="276"/>
            <ac:spMk id="7" creationId="{2C16EF7F-2745-46B4-B766-EA6EC400CF0E}"/>
          </ac:spMkLst>
        </pc:spChg>
        <pc:spChg chg="mod">
          <ac:chgData name="Malcolm Cooke" userId="629abd82-4003-4907-b151-625ed5717e62" providerId="ADAL" clId="{AB65CE7C-8819-4530-A386-99B1C17FCE7D}" dt="2021-07-08T15:57:26" v="4528" actId="14100"/>
          <ac:spMkLst>
            <pc:docMk/>
            <pc:sldMk cId="2066723341" sldId="276"/>
            <ac:spMk id="8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5:56:57.246" v="4524" actId="14100"/>
          <ac:spMkLst>
            <pc:docMk/>
            <pc:sldMk cId="2066723341" sldId="276"/>
            <ac:spMk id="9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5:57:20.936" v="4527" actId="1076"/>
          <ac:spMkLst>
            <pc:docMk/>
            <pc:sldMk cId="2066723341" sldId="276"/>
            <ac:spMk id="10" creationId="{2C445A8F-A354-4098-8EF7-FBC9250D37CE}"/>
          </ac:spMkLst>
        </pc:spChg>
        <pc:spChg chg="add mod">
          <ac:chgData name="Malcolm Cooke" userId="629abd82-4003-4907-b151-625ed5717e62" providerId="ADAL" clId="{AB65CE7C-8819-4530-A386-99B1C17FCE7D}" dt="2021-07-08T15:57:20.936" v="4527" actId="1076"/>
          <ac:spMkLst>
            <pc:docMk/>
            <pc:sldMk cId="2066723341" sldId="276"/>
            <ac:spMk id="11" creationId="{F0FD0BD9-BA09-42B8-A3AF-0C98889069C3}"/>
          </ac:spMkLst>
        </pc:spChg>
        <pc:graphicFrameChg chg="del modGraphic">
          <ac:chgData name="Malcolm Cooke" userId="629abd82-4003-4907-b151-625ed5717e62" providerId="ADAL" clId="{AB65CE7C-8819-4530-A386-99B1C17FCE7D}" dt="2021-07-08T15:56:49.282" v="4522" actId="478"/>
          <ac:graphicFrameMkLst>
            <pc:docMk/>
            <pc:sldMk cId="2066723341" sldId="276"/>
            <ac:graphicFrameMk id="5" creationId="{81B34661-5EA9-44DE-9D88-85CF0EDB3286}"/>
          </ac:graphicFrameMkLst>
        </pc:graphicFrameChg>
        <pc:picChg chg="add mod">
          <ac:chgData name="Malcolm Cooke" userId="629abd82-4003-4907-b151-625ed5717e62" providerId="ADAL" clId="{AB65CE7C-8819-4530-A386-99B1C17FCE7D}" dt="2021-07-08T15:57:28.671" v="4529" actId="1076"/>
          <ac:picMkLst>
            <pc:docMk/>
            <pc:sldMk cId="2066723341" sldId="276"/>
            <ac:picMk id="12" creationId="{EB673181-DD7A-48BC-9817-019D6D149576}"/>
          </ac:picMkLst>
        </pc:picChg>
        <pc:picChg chg="add mod">
          <ac:chgData name="Malcolm Cooke" userId="629abd82-4003-4907-b151-625ed5717e62" providerId="ADAL" clId="{AB65CE7C-8819-4530-A386-99B1C17FCE7D}" dt="2021-07-08T16:03:50.134" v="4607" actId="1076"/>
          <ac:picMkLst>
            <pc:docMk/>
            <pc:sldMk cId="2066723341" sldId="276"/>
            <ac:picMk id="14" creationId="{606EB33D-18B7-4173-AEBD-1372743E25CF}"/>
          </ac:picMkLst>
        </pc:picChg>
      </pc:sldChg>
      <pc:sldChg chg="addSp delSp modSp add mod">
        <pc:chgData name="Malcolm Cooke" userId="629abd82-4003-4907-b151-625ed5717e62" providerId="ADAL" clId="{AB65CE7C-8819-4530-A386-99B1C17FCE7D}" dt="2021-07-08T16:20:07.507" v="4709"/>
        <pc:sldMkLst>
          <pc:docMk/>
          <pc:sldMk cId="1400497249" sldId="277"/>
        </pc:sldMkLst>
        <pc:spChg chg="del">
          <ac:chgData name="Malcolm Cooke" userId="629abd82-4003-4907-b151-625ed5717e62" providerId="ADAL" clId="{AB65CE7C-8819-4530-A386-99B1C17FCE7D}" dt="2021-07-08T16:04:55.888" v="4626" actId="478"/>
          <ac:spMkLst>
            <pc:docMk/>
            <pc:sldMk cId="1400497249" sldId="277"/>
            <ac:spMk id="2" creationId="{00000000-0000-0000-0000-000000000000}"/>
          </ac:spMkLst>
        </pc:spChg>
        <pc:spChg chg="del">
          <ac:chgData name="Malcolm Cooke" userId="629abd82-4003-4907-b151-625ed5717e62" providerId="ADAL" clId="{AB65CE7C-8819-4530-A386-99B1C17FCE7D}" dt="2021-07-08T16:05:00.667" v="4627" actId="478"/>
          <ac:spMkLst>
            <pc:docMk/>
            <pc:sldMk cId="1400497249" sldId="277"/>
            <ac:spMk id="7" creationId="{E2F585F7-7014-4838-A6C5-34B549E105A6}"/>
          </ac:spMkLst>
        </pc:spChg>
        <pc:spChg chg="add mod">
          <ac:chgData name="Malcolm Cooke" userId="629abd82-4003-4907-b151-625ed5717e62" providerId="ADAL" clId="{AB65CE7C-8819-4530-A386-99B1C17FCE7D}" dt="2021-07-08T16:09:49.020" v="4671" actId="1076"/>
          <ac:spMkLst>
            <pc:docMk/>
            <pc:sldMk cId="1400497249" sldId="277"/>
            <ac:spMk id="9" creationId="{77E6EC14-23C7-459E-B9A8-BCAE07884374}"/>
          </ac:spMkLst>
        </pc:spChg>
        <pc:spChg chg="add mod">
          <ac:chgData name="Malcolm Cooke" userId="629abd82-4003-4907-b151-625ed5717e62" providerId="ADAL" clId="{AB65CE7C-8819-4530-A386-99B1C17FCE7D}" dt="2021-07-08T16:09:59.294" v="4673" actId="1076"/>
          <ac:spMkLst>
            <pc:docMk/>
            <pc:sldMk cId="1400497249" sldId="277"/>
            <ac:spMk id="10" creationId="{3A3E8796-C11C-479A-BCB5-4E36C8CEBD76}"/>
          </ac:spMkLst>
        </pc:spChg>
        <pc:spChg chg="add mod">
          <ac:chgData name="Malcolm Cooke" userId="629abd82-4003-4907-b151-625ed5717e62" providerId="ADAL" clId="{AB65CE7C-8819-4530-A386-99B1C17FCE7D}" dt="2021-07-08T16:09:59.294" v="4673" actId="1076"/>
          <ac:spMkLst>
            <pc:docMk/>
            <pc:sldMk cId="1400497249" sldId="277"/>
            <ac:spMk id="11" creationId="{7423E9AB-2788-4F0F-B773-8AFC11FA2860}"/>
          </ac:spMkLst>
        </pc:spChg>
        <pc:spChg chg="mod">
          <ac:chgData name="Malcolm Cooke" userId="629abd82-4003-4907-b151-625ed5717e62" providerId="ADAL" clId="{AB65CE7C-8819-4530-A386-99B1C17FCE7D}" dt="2021-07-08T16:09:42.502" v="4668" actId="14100"/>
          <ac:spMkLst>
            <pc:docMk/>
            <pc:sldMk cId="1400497249" sldId="277"/>
            <ac:spMk id="12" creationId="{00000000-0000-0000-0000-000000000000}"/>
          </ac:spMkLst>
        </pc:spChg>
        <pc:spChg chg="del">
          <ac:chgData name="Malcolm Cooke" userId="629abd82-4003-4907-b151-625ed5717e62" providerId="ADAL" clId="{AB65CE7C-8819-4530-A386-99B1C17FCE7D}" dt="2021-07-08T16:05:02.730" v="4628" actId="478"/>
          <ac:spMkLst>
            <pc:docMk/>
            <pc:sldMk cId="1400497249" sldId="277"/>
            <ac:spMk id="13" creationId="{00000000-0000-0000-0000-000000000000}"/>
          </ac:spMkLst>
        </pc:spChg>
        <pc:spChg chg="mod">
          <ac:chgData name="Malcolm Cooke" userId="629abd82-4003-4907-b151-625ed5717e62" providerId="ADAL" clId="{AB65CE7C-8819-4530-A386-99B1C17FCE7D}" dt="2021-07-08T16:05:26.082" v="4662" actId="14100"/>
          <ac:spMkLst>
            <pc:docMk/>
            <pc:sldMk cId="1400497249" sldId="277"/>
            <ac:spMk id="14" creationId="{00000000-0000-0000-0000-000000000000}"/>
          </ac:spMkLst>
        </pc:spChg>
        <pc:spChg chg="add mod">
          <ac:chgData name="Malcolm Cooke" userId="629abd82-4003-4907-b151-625ed5717e62" providerId="ADAL" clId="{AB65CE7C-8819-4530-A386-99B1C17FCE7D}" dt="2021-07-08T16:10:39.208" v="4691" actId="1076"/>
          <ac:spMkLst>
            <pc:docMk/>
            <pc:sldMk cId="1400497249" sldId="277"/>
            <ac:spMk id="15" creationId="{2E9935B2-1451-431A-A16C-E6A1117F5787}"/>
          </ac:spMkLst>
        </pc:spChg>
        <pc:spChg chg="add mod">
          <ac:chgData name="Malcolm Cooke" userId="629abd82-4003-4907-b151-625ed5717e62" providerId="ADAL" clId="{AB65CE7C-8819-4530-A386-99B1C17FCE7D}" dt="2021-07-08T16:10:44.159" v="4693" actId="1076"/>
          <ac:spMkLst>
            <pc:docMk/>
            <pc:sldMk cId="1400497249" sldId="277"/>
            <ac:spMk id="16" creationId="{5D029D39-E187-4955-9FC8-F897170DDF86}"/>
          </ac:spMkLst>
        </pc:spChg>
        <pc:spChg chg="add mod">
          <ac:chgData name="Malcolm Cooke" userId="629abd82-4003-4907-b151-625ed5717e62" providerId="ADAL" clId="{AB65CE7C-8819-4530-A386-99B1C17FCE7D}" dt="2021-07-08T16:10:50.267" v="4695" actId="1076"/>
          <ac:spMkLst>
            <pc:docMk/>
            <pc:sldMk cId="1400497249" sldId="277"/>
            <ac:spMk id="17" creationId="{607C0F58-F6A5-407D-9510-4D1BF4340881}"/>
          </ac:spMkLst>
        </pc:spChg>
        <pc:spChg chg="add mod">
          <ac:chgData name="Malcolm Cooke" userId="629abd82-4003-4907-b151-625ed5717e62" providerId="ADAL" clId="{AB65CE7C-8819-4530-A386-99B1C17FCE7D}" dt="2021-07-08T16:10:56.740" v="4697" actId="1076"/>
          <ac:spMkLst>
            <pc:docMk/>
            <pc:sldMk cId="1400497249" sldId="277"/>
            <ac:spMk id="18" creationId="{5419D3F8-8D52-46B7-B53D-3AA358033D69}"/>
          </ac:spMkLst>
        </pc:spChg>
        <pc:picChg chg="add mod">
          <ac:chgData name="Malcolm Cooke" userId="629abd82-4003-4907-b151-625ed5717e62" providerId="ADAL" clId="{AB65CE7C-8819-4530-A386-99B1C17FCE7D}" dt="2021-07-08T16:19:55.894" v="4708"/>
          <ac:picMkLst>
            <pc:docMk/>
            <pc:sldMk cId="1400497249" sldId="277"/>
            <ac:picMk id="4" creationId="{ADFB2CAF-A2B8-467B-9B11-1DD77494F595}"/>
          </ac:picMkLst>
        </pc:picChg>
        <pc:picChg chg="add mod">
          <ac:chgData name="Malcolm Cooke" userId="629abd82-4003-4907-b151-625ed5717e62" providerId="ADAL" clId="{AB65CE7C-8819-4530-A386-99B1C17FCE7D}" dt="2021-07-08T16:20:07.507" v="4709"/>
          <ac:picMkLst>
            <pc:docMk/>
            <pc:sldMk cId="1400497249" sldId="277"/>
            <ac:picMk id="6" creationId="{485A7487-EB69-461B-A251-96BA371CCA31}"/>
          </ac:picMkLst>
        </pc:picChg>
        <pc:picChg chg="add mod">
          <ac:chgData name="Malcolm Cooke" userId="629abd82-4003-4907-b151-625ed5717e62" providerId="ADAL" clId="{AB65CE7C-8819-4530-A386-99B1C17FCE7D}" dt="2021-07-08T16:13:32.911" v="4704" actId="1076"/>
          <ac:picMkLst>
            <pc:docMk/>
            <pc:sldMk cId="1400497249" sldId="277"/>
            <ac:picMk id="19" creationId="{F2E2E65C-3743-48F3-AA55-79AE4C18AAD0}"/>
          </ac:picMkLst>
        </pc:picChg>
        <pc:picChg chg="add mod">
          <ac:chgData name="Malcolm Cooke" userId="629abd82-4003-4907-b151-625ed5717e62" providerId="ADAL" clId="{AB65CE7C-8819-4530-A386-99B1C17FCE7D}" dt="2021-07-08T16:19:37.216" v="4707" actId="1076"/>
          <ac:picMkLst>
            <pc:docMk/>
            <pc:sldMk cId="1400497249" sldId="277"/>
            <ac:picMk id="21" creationId="{C7347472-D70F-441B-8AE1-A4DE7E24F443}"/>
          </ac:picMkLst>
        </pc:picChg>
      </pc:sldChg>
      <pc:sldChg chg="addSp delSp modSp add mod">
        <pc:chgData name="Malcolm Cooke" userId="629abd82-4003-4907-b151-625ed5717e62" providerId="ADAL" clId="{AB65CE7C-8819-4530-A386-99B1C17FCE7D}" dt="2021-07-08T16:34:01.801" v="5057" actId="1076"/>
        <pc:sldMkLst>
          <pc:docMk/>
          <pc:sldMk cId="2059265184" sldId="278"/>
        </pc:sldMkLst>
        <pc:spChg chg="del mod">
          <ac:chgData name="Malcolm Cooke" userId="629abd82-4003-4907-b151-625ed5717e62" providerId="ADAL" clId="{AB65CE7C-8819-4530-A386-99B1C17FCE7D}" dt="2021-07-08T16:33:21.646" v="5049" actId="478"/>
          <ac:spMkLst>
            <pc:docMk/>
            <pc:sldMk cId="2059265184" sldId="278"/>
            <ac:spMk id="10" creationId="{2A234B88-9934-42AF-8B47-01DFAA02F7EC}"/>
          </ac:spMkLst>
        </pc:spChg>
        <pc:picChg chg="add mod">
          <ac:chgData name="Malcolm Cooke" userId="629abd82-4003-4907-b151-625ed5717e62" providerId="ADAL" clId="{AB65CE7C-8819-4530-A386-99B1C17FCE7D}" dt="2021-07-08T16:33:38.213" v="5053" actId="14100"/>
          <ac:picMkLst>
            <pc:docMk/>
            <pc:sldMk cId="2059265184" sldId="278"/>
            <ac:picMk id="3" creationId="{09415B2A-27E2-49B5-A784-99C614BDA963}"/>
          </ac:picMkLst>
        </pc:picChg>
        <pc:picChg chg="add mod">
          <ac:chgData name="Malcolm Cooke" userId="629abd82-4003-4907-b151-625ed5717e62" providerId="ADAL" clId="{AB65CE7C-8819-4530-A386-99B1C17FCE7D}" dt="2021-07-08T16:34:01.801" v="5057" actId="1076"/>
          <ac:picMkLst>
            <pc:docMk/>
            <pc:sldMk cId="2059265184" sldId="278"/>
            <ac:picMk id="5" creationId="{99F30175-4F46-41AE-B960-A3C1BC4148A6}"/>
          </ac:picMkLst>
        </pc:picChg>
        <pc:picChg chg="del">
          <ac:chgData name="Malcolm Cooke" userId="629abd82-4003-4907-b151-625ed5717e62" providerId="ADAL" clId="{AB65CE7C-8819-4530-A386-99B1C17FCE7D}" dt="2021-07-08T16:33:23.415" v="5050" actId="478"/>
          <ac:picMkLst>
            <pc:docMk/>
            <pc:sldMk cId="2059265184" sldId="278"/>
            <ac:picMk id="9" creationId="{A755DC1C-0057-4284-AEFA-D9A2A06A4660}"/>
          </ac:picMkLst>
        </pc:picChg>
      </pc:sldChg>
      <pc:sldChg chg="new del">
        <pc:chgData name="Malcolm Cooke" userId="629abd82-4003-4907-b151-625ed5717e62" providerId="ADAL" clId="{AB65CE7C-8819-4530-A386-99B1C17FCE7D}" dt="2021-07-08T16:35:05.724" v="5059" actId="47"/>
        <pc:sldMkLst>
          <pc:docMk/>
          <pc:sldMk cId="49860254" sldId="279"/>
        </pc:sldMkLst>
      </pc:sldChg>
      <pc:sldChg chg="delSp add del mod">
        <pc:chgData name="Malcolm Cooke" userId="629abd82-4003-4907-b151-625ed5717e62" providerId="ADAL" clId="{AB65CE7C-8819-4530-A386-99B1C17FCE7D}" dt="2021-07-08T16:35:38.835" v="5067" actId="47"/>
        <pc:sldMkLst>
          <pc:docMk/>
          <pc:sldMk cId="1050503892" sldId="279"/>
        </pc:sldMkLst>
        <pc:picChg chg="del">
          <ac:chgData name="Malcolm Cooke" userId="629abd82-4003-4907-b151-625ed5717e62" providerId="ADAL" clId="{AB65CE7C-8819-4530-A386-99B1C17FCE7D}" dt="2021-07-08T16:35:11.593" v="5061" actId="478"/>
          <ac:picMkLst>
            <pc:docMk/>
            <pc:sldMk cId="1050503892" sldId="279"/>
            <ac:picMk id="3" creationId="{09415B2A-27E2-49B5-A784-99C614BDA963}"/>
          </ac:picMkLst>
        </pc:picChg>
      </pc:sldChg>
      <pc:sldChg chg="addSp delSp modSp add mod">
        <pc:chgData name="Malcolm Cooke" userId="629abd82-4003-4907-b151-625ed5717e62" providerId="ADAL" clId="{AB65CE7C-8819-4530-A386-99B1C17FCE7D}" dt="2021-07-08T16:39:44.439" v="5301" actId="1076"/>
        <pc:sldMkLst>
          <pc:docMk/>
          <pc:sldMk cId="3657154947" sldId="280"/>
        </pc:sldMkLst>
        <pc:spChg chg="add mod">
          <ac:chgData name="Malcolm Cooke" userId="629abd82-4003-4907-b151-625ed5717e62" providerId="ADAL" clId="{AB65CE7C-8819-4530-A386-99B1C17FCE7D}" dt="2021-07-08T16:38:47.177" v="5275" actId="313"/>
          <ac:spMkLst>
            <pc:docMk/>
            <pc:sldMk cId="3657154947" sldId="280"/>
            <ac:spMk id="6" creationId="{71A1E60F-6289-4F11-8D97-A4CE9D812871}"/>
          </ac:spMkLst>
        </pc:spChg>
        <pc:spChg chg="add mod">
          <ac:chgData name="Malcolm Cooke" userId="629abd82-4003-4907-b151-625ed5717e62" providerId="ADAL" clId="{AB65CE7C-8819-4530-A386-99B1C17FCE7D}" dt="2021-07-08T16:39:44.439" v="5301" actId="1076"/>
          <ac:spMkLst>
            <pc:docMk/>
            <pc:sldMk cId="3657154947" sldId="280"/>
            <ac:spMk id="8" creationId="{7C4DCB62-9C0D-47D2-B30C-A1306413734F}"/>
          </ac:spMkLst>
        </pc:spChg>
        <pc:graphicFrameChg chg="add mod modGraphic">
          <ac:chgData name="Malcolm Cooke" userId="629abd82-4003-4907-b151-625ed5717e62" providerId="ADAL" clId="{AB65CE7C-8819-4530-A386-99B1C17FCE7D}" dt="2021-07-08T16:38:25.736" v="5229" actId="1076"/>
          <ac:graphicFrameMkLst>
            <pc:docMk/>
            <pc:sldMk cId="3657154947" sldId="280"/>
            <ac:graphicFrameMk id="7" creationId="{3E646F06-BEC9-4849-BABF-3B3BAB25F115}"/>
          </ac:graphicFrameMkLst>
        </pc:graphicFrameChg>
        <pc:picChg chg="del">
          <ac:chgData name="Malcolm Cooke" userId="629abd82-4003-4907-b151-625ed5717e62" providerId="ADAL" clId="{AB65CE7C-8819-4530-A386-99B1C17FCE7D}" dt="2021-07-08T16:35:14.364" v="5063" actId="478"/>
          <ac:picMkLst>
            <pc:docMk/>
            <pc:sldMk cId="3657154947" sldId="280"/>
            <ac:picMk id="3" creationId="{09415B2A-27E2-49B5-A784-99C614BDA963}"/>
          </ac:picMkLst>
        </pc:picChg>
        <pc:picChg chg="add del mod modCrop">
          <ac:chgData name="Malcolm Cooke" userId="629abd82-4003-4907-b151-625ed5717e62" providerId="ADAL" clId="{AB65CE7C-8819-4530-A386-99B1C17FCE7D}" dt="2021-07-08T16:38:18.880" v="5228" actId="478"/>
          <ac:picMkLst>
            <pc:docMk/>
            <pc:sldMk cId="3657154947" sldId="280"/>
            <ac:picMk id="4" creationId="{D31FDF42-9B85-486E-96D1-A51C4DFD3B2D}"/>
          </ac:picMkLst>
        </pc:picChg>
      </pc:sldChg>
      <pc:sldChg chg="addSp delSp modSp add mod">
        <pc:chgData name="Malcolm Cooke" userId="629abd82-4003-4907-b151-625ed5717e62" providerId="ADAL" clId="{AB65CE7C-8819-4530-A386-99B1C17FCE7D}" dt="2021-07-08T16:46:39.406" v="5667" actId="20577"/>
        <pc:sldMkLst>
          <pc:docMk/>
          <pc:sldMk cId="1286545112" sldId="281"/>
        </pc:sldMkLst>
        <pc:spChg chg="mod">
          <ac:chgData name="Malcolm Cooke" userId="629abd82-4003-4907-b151-625ed5717e62" providerId="ADAL" clId="{AB65CE7C-8819-4530-A386-99B1C17FCE7D}" dt="2021-07-08T16:46:39.406" v="5667" actId="20577"/>
          <ac:spMkLst>
            <pc:docMk/>
            <pc:sldMk cId="1286545112" sldId="281"/>
            <ac:spMk id="6" creationId="{71A1E60F-6289-4F11-8D97-A4CE9D812871}"/>
          </ac:spMkLst>
        </pc:spChg>
        <pc:spChg chg="mod">
          <ac:chgData name="Malcolm Cooke" userId="629abd82-4003-4907-b151-625ed5717e62" providerId="ADAL" clId="{AB65CE7C-8819-4530-A386-99B1C17FCE7D}" dt="2021-07-08T16:45:25.125" v="5665" actId="20577"/>
          <ac:spMkLst>
            <pc:docMk/>
            <pc:sldMk cId="1286545112" sldId="281"/>
            <ac:spMk id="8" creationId="{7C4DCB62-9C0D-47D2-B30C-A1306413734F}"/>
          </ac:spMkLst>
        </pc:spChg>
        <pc:graphicFrameChg chg="del">
          <ac:chgData name="Malcolm Cooke" userId="629abd82-4003-4907-b151-625ed5717e62" providerId="ADAL" clId="{AB65CE7C-8819-4530-A386-99B1C17FCE7D}" dt="2021-07-08T16:40:13.313" v="5303" actId="478"/>
          <ac:graphicFrameMkLst>
            <pc:docMk/>
            <pc:sldMk cId="1286545112" sldId="281"/>
            <ac:graphicFrameMk id="7" creationId="{3E646F06-BEC9-4849-BABF-3B3BAB25F115}"/>
          </ac:graphicFrameMkLst>
        </pc:graphicFrameChg>
        <pc:picChg chg="add del mod">
          <ac:chgData name="Malcolm Cooke" userId="629abd82-4003-4907-b151-625ed5717e62" providerId="ADAL" clId="{AB65CE7C-8819-4530-A386-99B1C17FCE7D}" dt="2021-07-08T16:45:18.382" v="5662" actId="478"/>
          <ac:picMkLst>
            <pc:docMk/>
            <pc:sldMk cId="1286545112" sldId="281"/>
            <ac:picMk id="3" creationId="{2EDF4BC5-85C2-4D01-8163-1C9B02AD0703}"/>
          </ac:picMkLst>
        </pc:picChg>
        <pc:picChg chg="del">
          <ac:chgData name="Malcolm Cooke" userId="629abd82-4003-4907-b151-625ed5717e62" providerId="ADAL" clId="{AB65CE7C-8819-4530-A386-99B1C17FCE7D}" dt="2021-07-08T16:41:55.453" v="5308" actId="478"/>
          <ac:picMkLst>
            <pc:docMk/>
            <pc:sldMk cId="1286545112" sldId="281"/>
            <ac:picMk id="5" creationId="{99F30175-4F46-41AE-B960-A3C1BC4148A6}"/>
          </ac:picMkLst>
        </pc:picChg>
        <pc:picChg chg="add mod">
          <ac:chgData name="Malcolm Cooke" userId="629abd82-4003-4907-b151-625ed5717e62" providerId="ADAL" clId="{AB65CE7C-8819-4530-A386-99B1C17FCE7D}" dt="2021-07-08T16:42:14.105" v="5311" actId="1076"/>
          <ac:picMkLst>
            <pc:docMk/>
            <pc:sldMk cId="1286545112" sldId="281"/>
            <ac:picMk id="9" creationId="{2B98F7DD-91A3-416D-8584-78B2A273600F}"/>
          </ac:picMkLst>
        </pc:picChg>
      </pc:sldChg>
      <pc:sldChg chg="addSp delSp modSp add mod setBg">
        <pc:chgData name="Malcolm Cooke" userId="629abd82-4003-4907-b151-625ed5717e62" providerId="ADAL" clId="{AB65CE7C-8819-4530-A386-99B1C17FCE7D}" dt="2021-07-08T16:53:39.538" v="5749" actId="478"/>
        <pc:sldMkLst>
          <pc:docMk/>
          <pc:sldMk cId="2962327968" sldId="282"/>
        </pc:sldMkLst>
        <pc:spChg chg="del mod">
          <ac:chgData name="Malcolm Cooke" userId="629abd82-4003-4907-b151-625ed5717e62" providerId="ADAL" clId="{AB65CE7C-8819-4530-A386-99B1C17FCE7D}" dt="2021-07-08T16:50:28.848" v="5671" actId="478"/>
          <ac:spMkLst>
            <pc:docMk/>
            <pc:sldMk cId="2962327968" sldId="282"/>
            <ac:spMk id="6" creationId="{71A1E60F-6289-4F11-8D97-A4CE9D812871}"/>
          </ac:spMkLst>
        </pc:spChg>
        <pc:spChg chg="add mod">
          <ac:chgData name="Malcolm Cooke" userId="629abd82-4003-4907-b151-625ed5717e62" providerId="ADAL" clId="{AB65CE7C-8819-4530-A386-99B1C17FCE7D}" dt="2021-07-08T16:53:21.792" v="5747" actId="20577"/>
          <ac:spMkLst>
            <pc:docMk/>
            <pc:sldMk cId="2962327968" sldId="282"/>
            <ac:spMk id="7" creationId="{8A6A0C40-C184-455B-A7CD-B9E2B1C5AAB4}"/>
          </ac:spMkLst>
        </pc:spChg>
        <pc:graphicFrameChg chg="add del mod">
          <ac:chgData name="Malcolm Cooke" userId="629abd82-4003-4907-b151-625ed5717e62" providerId="ADAL" clId="{AB65CE7C-8819-4530-A386-99B1C17FCE7D}" dt="2021-07-08T16:50:45.922" v="5673" actId="478"/>
          <ac:graphicFrameMkLst>
            <pc:docMk/>
            <pc:sldMk cId="2962327968" sldId="282"/>
            <ac:graphicFrameMk id="2" creationId="{CEDA157A-C7C9-4116-A89A-99F975EB2D66}"/>
          </ac:graphicFrameMkLst>
        </pc:graphicFrameChg>
        <pc:graphicFrameChg chg="add mod modGraphic">
          <ac:chgData name="Malcolm Cooke" userId="629abd82-4003-4907-b151-625ed5717e62" providerId="ADAL" clId="{AB65CE7C-8819-4530-A386-99B1C17FCE7D}" dt="2021-07-08T16:53:27.169" v="5748" actId="1076"/>
          <ac:graphicFrameMkLst>
            <pc:docMk/>
            <pc:sldMk cId="2962327968" sldId="282"/>
            <ac:graphicFrameMk id="3" creationId="{F1ABFE08-961A-43E7-AC72-D4D428735E81}"/>
          </ac:graphicFrameMkLst>
        </pc:graphicFrameChg>
        <pc:picChg chg="del">
          <ac:chgData name="Malcolm Cooke" userId="629abd82-4003-4907-b151-625ed5717e62" providerId="ADAL" clId="{AB65CE7C-8819-4530-A386-99B1C17FCE7D}" dt="2021-07-08T16:53:39.538" v="5749" actId="478"/>
          <ac:picMkLst>
            <pc:docMk/>
            <pc:sldMk cId="2962327968" sldId="282"/>
            <ac:picMk id="9" creationId="{2B98F7DD-91A3-416D-8584-78B2A273600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09/07/2021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2395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To be able to find values for the mean, median, mode &amp; range.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calculate the estimated mean of grouped data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1055" y="1221773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313382"/>
            <a:ext cx="11286836" cy="232756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AVERAGES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FDA5D2-3A80-4E90-B8DB-A1DABF26FD85}"/>
              </a:ext>
            </a:extLst>
          </p:cNvPr>
          <p:cNvSpPr txBox="1"/>
          <p:nvPr/>
        </p:nvSpPr>
        <p:spPr>
          <a:xfrm>
            <a:off x="2098149" y="4795932"/>
            <a:ext cx="6407676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1)  Simplify    8f – 2u – 3f + 4u            </a:t>
            </a:r>
          </a:p>
          <a:p>
            <a:r>
              <a:rPr lang="en-GB" sz="3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2)  Expand     3 ( 4x + 2y )</a:t>
            </a:r>
          </a:p>
          <a:p>
            <a:r>
              <a:rPr lang="en-GB" sz="3200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3)  Factorise  18px + 12p                    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0FA13A9-46F7-4F68-AE33-2AF3C785AE3E}"/>
              </a:ext>
            </a:extLst>
          </p:cNvPr>
          <p:cNvSpPr txBox="1">
            <a:spLocks/>
          </p:cNvSpPr>
          <p:nvPr/>
        </p:nvSpPr>
        <p:spPr>
          <a:xfrm>
            <a:off x="-702721" y="3527815"/>
            <a:ext cx="3832747" cy="9927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u="sng" dirty="0">
                <a:solidFill>
                  <a:schemeClr val="accent2">
                    <a:lumMod val="75000"/>
                  </a:schemeClr>
                </a:solidFill>
              </a:rPr>
              <a:t>Recap</a:t>
            </a:r>
            <a:endParaRPr lang="en-GB" sz="3600" b="1" u="sng">
              <a:solidFill>
                <a:schemeClr val="accent2">
                  <a:lumMod val="75000"/>
                </a:schemeClr>
              </a:solidFill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056853"/>
            <a:ext cx="5157261" cy="237214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7868966" cy="1143000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turn…find an estimated Mean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FB2CAF-A2B8-467B-9B11-1DD77494F5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92678" y="1202696"/>
            <a:ext cx="1794222" cy="2140798"/>
          </a:xfrm>
          <a:prstGeom prst="rect">
            <a:avLst/>
          </a:prstGeom>
        </p:spPr>
      </p:pic>
      <p:sp>
        <p:nvSpPr>
          <p:cNvPr id="9" name="Rounded Rectangle 11">
            <a:extLst>
              <a:ext uri="{FF2B5EF4-FFF2-40B4-BE49-F238E27FC236}">
                <a16:creationId xmlns:a16="http://schemas.microsoft.com/office/drawing/2014/main" id="{77E6EC14-23C7-459E-B9A8-BCAE07884374}"/>
              </a:ext>
            </a:extLst>
          </p:cNvPr>
          <p:cNvSpPr/>
          <p:nvPr/>
        </p:nvSpPr>
        <p:spPr>
          <a:xfrm>
            <a:off x="608270" y="3623269"/>
            <a:ext cx="5157261" cy="237214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Rounded Rectangle 11">
            <a:extLst>
              <a:ext uri="{FF2B5EF4-FFF2-40B4-BE49-F238E27FC236}">
                <a16:creationId xmlns:a16="http://schemas.microsoft.com/office/drawing/2014/main" id="{3A3E8796-C11C-479A-BCB5-4E36C8CEBD76}"/>
              </a:ext>
            </a:extLst>
          </p:cNvPr>
          <p:cNvSpPr/>
          <p:nvPr/>
        </p:nvSpPr>
        <p:spPr>
          <a:xfrm>
            <a:off x="6096000" y="1056853"/>
            <a:ext cx="5157261" cy="237214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ounded Rectangle 11">
            <a:extLst>
              <a:ext uri="{FF2B5EF4-FFF2-40B4-BE49-F238E27FC236}">
                <a16:creationId xmlns:a16="http://schemas.microsoft.com/office/drawing/2014/main" id="{7423E9AB-2788-4F0F-B773-8AFC11FA2860}"/>
              </a:ext>
            </a:extLst>
          </p:cNvPr>
          <p:cNvSpPr/>
          <p:nvPr/>
        </p:nvSpPr>
        <p:spPr>
          <a:xfrm>
            <a:off x="6095999" y="3623269"/>
            <a:ext cx="5157261" cy="237214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E9935B2-1451-431A-A16C-E6A1117F5787}"/>
              </a:ext>
            </a:extLst>
          </p:cNvPr>
          <p:cNvSpPr txBox="1"/>
          <p:nvPr/>
        </p:nvSpPr>
        <p:spPr>
          <a:xfrm>
            <a:off x="799944" y="1202696"/>
            <a:ext cx="766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029D39-E187-4955-9FC8-F897170DDF86}"/>
              </a:ext>
            </a:extLst>
          </p:cNvPr>
          <p:cNvSpPr txBox="1"/>
          <p:nvPr/>
        </p:nvSpPr>
        <p:spPr>
          <a:xfrm>
            <a:off x="6310451" y="1216691"/>
            <a:ext cx="766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07C0F58-F6A5-407D-9510-4D1BF4340881}"/>
              </a:ext>
            </a:extLst>
          </p:cNvPr>
          <p:cNvSpPr txBox="1"/>
          <p:nvPr/>
        </p:nvSpPr>
        <p:spPr>
          <a:xfrm>
            <a:off x="799944" y="3813728"/>
            <a:ext cx="766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419D3F8-8D52-46B7-B53D-3AA358033D69}"/>
              </a:ext>
            </a:extLst>
          </p:cNvPr>
          <p:cNvSpPr txBox="1"/>
          <p:nvPr/>
        </p:nvSpPr>
        <p:spPr>
          <a:xfrm>
            <a:off x="6310451" y="3813728"/>
            <a:ext cx="7665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5A7487-EB69-461B-A251-96BA371CCA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39208" y="1182163"/>
            <a:ext cx="2861992" cy="219379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2E2E65C-3743-48F3-AA55-79AE4C18AA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67927" y="3742045"/>
            <a:ext cx="2243724" cy="213459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7347472-D70F-441B-8AE1-A4DE7E24F4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9208" y="3762439"/>
            <a:ext cx="3400337" cy="211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497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755DC1C-0057-4284-AEFA-D9A2A06A46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540" y="348800"/>
            <a:ext cx="4045268" cy="555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A234B88-9934-42AF-8B47-01DFAA02F7EC}"/>
              </a:ext>
            </a:extLst>
          </p:cNvPr>
          <p:cNvSpPr txBox="1"/>
          <p:nvPr/>
        </p:nvSpPr>
        <p:spPr>
          <a:xfrm>
            <a:off x="1549527" y="1837084"/>
            <a:ext cx="886690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 startAt="7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2.303		2.3		2.33		2.03</a:t>
            </a:r>
          </a:p>
          <a:p>
            <a:pPr marL="457200" indent="-457200">
              <a:buAutoNum type="arabicParenR" startAt="7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Mean of the values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Answer _____________________________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					[2 Marks]</a:t>
            </a: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9415B2A-27E2-49B5-A784-99C614BDA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479" y="1182290"/>
            <a:ext cx="8034909" cy="54415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9F30175-4F46-41AE-B960-A3C1BC4148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050" y="389573"/>
            <a:ext cx="3240406" cy="47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265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9F30175-4F46-41AE-B960-A3C1BC4148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050" y="389573"/>
            <a:ext cx="3240406" cy="4749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A1E60F-6289-4F11-8D97-A4CE9D812871}"/>
              </a:ext>
            </a:extLst>
          </p:cNvPr>
          <p:cNvSpPr txBox="1"/>
          <p:nvPr/>
        </p:nvSpPr>
        <p:spPr>
          <a:xfrm>
            <a:off x="1086473" y="1685169"/>
            <a:ext cx="886690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lain" startAt="11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(a)   The table of values for   y = 3x + 1   is shown</a:t>
            </a:r>
          </a:p>
          <a:p>
            <a:pPr marL="457200" indent="-457200">
              <a:buAutoNum type="arabicPlain" startAt="11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lain" startAt="11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lain" startAt="11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lain" startAt="11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lain" startAt="11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lain" startAt="11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lain" startAt="11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Median value of   ‘y’</a:t>
            </a: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3E646F06-BEC9-4849-BABF-3B3BAB25F1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224197"/>
              </p:ext>
            </p:extLst>
          </p:nvPr>
        </p:nvGraphicFramePr>
        <p:xfrm>
          <a:off x="2032000" y="2474620"/>
          <a:ext cx="8128000" cy="9543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119025339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09530252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2001538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05658022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1542859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77945866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53279744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663270715"/>
                    </a:ext>
                  </a:extLst>
                </a:gridCol>
              </a:tblGrid>
              <a:tr h="588620">
                <a:tc>
                  <a:txBody>
                    <a:bodyPr/>
                    <a:lstStyle/>
                    <a:p>
                      <a:r>
                        <a:rPr lang="en-GB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91589"/>
                  </a:ext>
                </a:extLst>
              </a:tr>
              <a:tr h="280232">
                <a:tc>
                  <a:txBody>
                    <a:bodyPr/>
                    <a:lstStyle/>
                    <a:p>
                      <a:r>
                        <a:rPr lang="en-GB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95926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C4DCB62-9C0D-47D2-B30C-A1306413734F}"/>
              </a:ext>
            </a:extLst>
          </p:cNvPr>
          <p:cNvSpPr txBox="1"/>
          <p:nvPr/>
        </p:nvSpPr>
        <p:spPr>
          <a:xfrm>
            <a:off x="9367889" y="5168292"/>
            <a:ext cx="1879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[ 1 Mark ]</a:t>
            </a:r>
          </a:p>
        </p:txBody>
      </p:sp>
    </p:spTree>
    <p:extLst>
      <p:ext uri="{BB962C8B-B14F-4D97-AF65-F5344CB8AC3E}">
        <p14:creationId xmlns:p14="http://schemas.microsoft.com/office/powerpoint/2010/main" val="3657154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1A1E60F-6289-4F11-8D97-A4CE9D812871}"/>
              </a:ext>
            </a:extLst>
          </p:cNvPr>
          <p:cNvSpPr txBox="1"/>
          <p:nvPr/>
        </p:nvSpPr>
        <p:spPr>
          <a:xfrm>
            <a:off x="1086473" y="1685169"/>
            <a:ext cx="886690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lain" startAt="3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new value is added to those shown to create a fifth value.  This new value is 50x the current range of the first four values.  What is the new range of all five values? </a:t>
            </a:r>
          </a:p>
          <a:p>
            <a:pPr marL="457200" indent="-457200">
              <a:buAutoNum type="arabicPlain" startAt="3"/>
            </a:pP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2449		2450		2495		2499                  ………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4DCB62-9C0D-47D2-B30C-A1306413734F}"/>
              </a:ext>
            </a:extLst>
          </p:cNvPr>
          <p:cNvSpPr txBox="1"/>
          <p:nvPr/>
        </p:nvSpPr>
        <p:spPr>
          <a:xfrm>
            <a:off x="9367889" y="5168292"/>
            <a:ext cx="1879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[ 3 Marks ]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B98F7DD-91A3-416D-8584-78B2A27360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817" y="542017"/>
            <a:ext cx="3156776" cy="51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545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C4DCB62-9C0D-47D2-B30C-A1306413734F}"/>
              </a:ext>
            </a:extLst>
          </p:cNvPr>
          <p:cNvSpPr txBox="1"/>
          <p:nvPr/>
        </p:nvSpPr>
        <p:spPr>
          <a:xfrm>
            <a:off x="9367889" y="5168292"/>
            <a:ext cx="18792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[ 3 Marks ]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1ABFE08-961A-43E7-AC72-D4D428735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98919"/>
              </p:ext>
            </p:extLst>
          </p:nvPr>
        </p:nvGraphicFramePr>
        <p:xfrm>
          <a:off x="2880360" y="2318571"/>
          <a:ext cx="5937758" cy="2454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69389">
                  <a:extLst>
                    <a:ext uri="{9D8B030D-6E8A-4147-A177-3AD203B41FA5}">
                      <a16:colId xmlns:a16="http://schemas.microsoft.com/office/drawing/2014/main" val="2983646717"/>
                    </a:ext>
                  </a:extLst>
                </a:gridCol>
                <a:gridCol w="3168369">
                  <a:extLst>
                    <a:ext uri="{9D8B030D-6E8A-4147-A177-3AD203B41FA5}">
                      <a16:colId xmlns:a16="http://schemas.microsoft.com/office/drawing/2014/main" val="3733830805"/>
                    </a:ext>
                  </a:extLst>
                </a:gridCol>
              </a:tblGrid>
              <a:tr h="3505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>
                          <a:effectLst/>
                        </a:rPr>
                        <a:t>picture length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>
                          <a:effectLst/>
                        </a:rPr>
                        <a:t>sold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92152412"/>
                  </a:ext>
                </a:extLst>
              </a:tr>
              <a:tr h="3505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>
                          <a:effectLst/>
                        </a:rPr>
                        <a:t>40&lt;55in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>
                          <a:effectLst/>
                        </a:rPr>
                        <a:t>20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41580528"/>
                  </a:ext>
                </a:extLst>
              </a:tr>
              <a:tr h="3505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>
                          <a:effectLst/>
                        </a:rPr>
                        <a:t>55&lt;70in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>
                          <a:effectLst/>
                        </a:rPr>
                        <a:t>40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9308174"/>
                  </a:ext>
                </a:extLst>
              </a:tr>
              <a:tr h="3505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>
                          <a:effectLst/>
                        </a:rPr>
                        <a:t>70&lt;85in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>
                          <a:effectLst/>
                        </a:rPr>
                        <a:t>60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10122740"/>
                  </a:ext>
                </a:extLst>
              </a:tr>
              <a:tr h="3505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>
                          <a:effectLst/>
                        </a:rPr>
                        <a:t>85&lt;100in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>
                          <a:effectLst/>
                        </a:rPr>
                        <a:t>65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38667821"/>
                  </a:ext>
                </a:extLst>
              </a:tr>
              <a:tr h="3505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>
                          <a:effectLst/>
                        </a:rPr>
                        <a:t>100&lt;115in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>
                          <a:effectLst/>
                        </a:rPr>
                        <a:t>47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414572"/>
                  </a:ext>
                </a:extLst>
              </a:tr>
              <a:tr h="35059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>
                          <a:effectLst/>
                        </a:rPr>
                        <a:t>115&lt;130in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u="none" strike="noStrike" dirty="0">
                          <a:effectLst/>
                        </a:rPr>
                        <a:t>23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888365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A6A0C40-C184-455B-A7CD-B9E2B1C5AAB4}"/>
              </a:ext>
            </a:extLst>
          </p:cNvPr>
          <p:cNvSpPr txBox="1"/>
          <p:nvPr/>
        </p:nvSpPr>
        <p:spPr>
          <a:xfrm>
            <a:off x="1086473" y="1685169"/>
            <a:ext cx="88669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     Estimate the Mean picture length.</a:t>
            </a:r>
          </a:p>
        </p:txBody>
      </p:sp>
    </p:spTree>
    <p:extLst>
      <p:ext uri="{BB962C8B-B14F-4D97-AF65-F5344CB8AC3E}">
        <p14:creationId xmlns:p14="http://schemas.microsoft.com/office/powerpoint/2010/main" val="2962327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9670" y="1437988"/>
            <a:ext cx="4895273" cy="196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Mean (average) of the following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18      15	    25	   35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1126" y="1479224"/>
            <a:ext cx="4978401" cy="19847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91124" y="3973769"/>
            <a:ext cx="4978401" cy="156358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84112" y="1424904"/>
            <a:ext cx="4978401" cy="20020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10" y="1034715"/>
            <a:ext cx="5010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Mean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3605" y="3555188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rPr>
              <a:t>Mode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4112" y="1034715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Median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sp>
        <p:nvSpPr>
          <p:cNvPr id="14" name="Rounded Rectangle 10">
            <a:extLst>
              <a:ext uri="{FF2B5EF4-FFF2-40B4-BE49-F238E27FC236}">
                <a16:creationId xmlns:a16="http://schemas.microsoft.com/office/drawing/2014/main" id="{B92F953C-4D79-4416-8A00-8E2CE50E8817}"/>
              </a:ext>
            </a:extLst>
          </p:cNvPr>
          <p:cNvSpPr/>
          <p:nvPr/>
        </p:nvSpPr>
        <p:spPr>
          <a:xfrm>
            <a:off x="6784112" y="4167349"/>
            <a:ext cx="4978401" cy="13700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FD1367A-877B-4B89-B28E-A7B3EC99D7D8}"/>
              </a:ext>
            </a:extLst>
          </p:cNvPr>
          <p:cNvSpPr txBox="1"/>
          <p:nvPr/>
        </p:nvSpPr>
        <p:spPr>
          <a:xfrm>
            <a:off x="6784112" y="3686974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Range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080DA87-3A97-4459-93AE-976EA8F4EC2B}"/>
              </a:ext>
            </a:extLst>
          </p:cNvPr>
          <p:cNvSpPr txBox="1"/>
          <p:nvPr/>
        </p:nvSpPr>
        <p:spPr>
          <a:xfrm>
            <a:off x="7073320" y="1424904"/>
            <a:ext cx="4895273" cy="2528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Median (average) of the following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1  0   2  1   3  5  2  1</a:t>
            </a:r>
          </a:p>
          <a:p>
            <a:pPr>
              <a:lnSpc>
                <a:spcPct val="150000"/>
              </a:lnSpc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A2D3F0C-5677-445F-962B-89111B39466B}"/>
              </a:ext>
            </a:extLst>
          </p:cNvPr>
          <p:cNvSpPr txBox="1"/>
          <p:nvPr/>
        </p:nvSpPr>
        <p:spPr>
          <a:xfrm>
            <a:off x="632689" y="3899336"/>
            <a:ext cx="4895273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Mode (average) of: 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£3  £6  £2  £10  £10  £3  £4  £10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2A64F0-EB0A-417E-B644-66C5408BB4CB}"/>
              </a:ext>
            </a:extLst>
          </p:cNvPr>
          <p:cNvSpPr txBox="1"/>
          <p:nvPr/>
        </p:nvSpPr>
        <p:spPr>
          <a:xfrm>
            <a:off x="6867240" y="4167349"/>
            <a:ext cx="4895273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Range of: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    -2     4     -5     10     -6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F3236AF-3B9E-4DBF-9C43-90CBFD119397}"/>
              </a:ext>
            </a:extLst>
          </p:cNvPr>
          <p:cNvSpPr txBox="1"/>
          <p:nvPr/>
        </p:nvSpPr>
        <p:spPr>
          <a:xfrm>
            <a:off x="535710" y="5619260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Estimate Mean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84ECEC1-EEF5-43FA-AB3A-80B9507513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041244"/>
              </p:ext>
            </p:extLst>
          </p:nvPr>
        </p:nvGraphicFramePr>
        <p:xfrm>
          <a:off x="3596655" y="5850092"/>
          <a:ext cx="637491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702">
                  <a:extLst>
                    <a:ext uri="{9D8B030D-6E8A-4147-A177-3AD203B41FA5}">
                      <a16:colId xmlns:a16="http://schemas.microsoft.com/office/drawing/2014/main" val="628453965"/>
                    </a:ext>
                  </a:extLst>
                </a:gridCol>
                <a:gridCol w="910702">
                  <a:extLst>
                    <a:ext uri="{9D8B030D-6E8A-4147-A177-3AD203B41FA5}">
                      <a16:colId xmlns:a16="http://schemas.microsoft.com/office/drawing/2014/main" val="139979092"/>
                    </a:ext>
                  </a:extLst>
                </a:gridCol>
                <a:gridCol w="910702">
                  <a:extLst>
                    <a:ext uri="{9D8B030D-6E8A-4147-A177-3AD203B41FA5}">
                      <a16:colId xmlns:a16="http://schemas.microsoft.com/office/drawing/2014/main" val="230304810"/>
                    </a:ext>
                  </a:extLst>
                </a:gridCol>
                <a:gridCol w="910702">
                  <a:extLst>
                    <a:ext uri="{9D8B030D-6E8A-4147-A177-3AD203B41FA5}">
                      <a16:colId xmlns:a16="http://schemas.microsoft.com/office/drawing/2014/main" val="1308995911"/>
                    </a:ext>
                  </a:extLst>
                </a:gridCol>
                <a:gridCol w="910702">
                  <a:extLst>
                    <a:ext uri="{9D8B030D-6E8A-4147-A177-3AD203B41FA5}">
                      <a16:colId xmlns:a16="http://schemas.microsoft.com/office/drawing/2014/main" val="745183645"/>
                    </a:ext>
                  </a:extLst>
                </a:gridCol>
                <a:gridCol w="910702">
                  <a:extLst>
                    <a:ext uri="{9D8B030D-6E8A-4147-A177-3AD203B41FA5}">
                      <a16:colId xmlns:a16="http://schemas.microsoft.com/office/drawing/2014/main" val="1000303111"/>
                    </a:ext>
                  </a:extLst>
                </a:gridCol>
                <a:gridCol w="910702">
                  <a:extLst>
                    <a:ext uri="{9D8B030D-6E8A-4147-A177-3AD203B41FA5}">
                      <a16:colId xmlns:a16="http://schemas.microsoft.com/office/drawing/2014/main" val="18043555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0 &lt;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 &lt;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 &lt;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 &lt;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 &lt;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 &lt; 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 &lt; 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178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035728"/>
                  </a:ext>
                </a:extLst>
              </a:tr>
            </a:tbl>
          </a:graphicData>
        </a:graphic>
      </p:graphicFrame>
      <p:sp>
        <p:nvSpPr>
          <p:cNvPr id="22" name="Rounded Rectangle 9">
            <a:extLst>
              <a:ext uri="{FF2B5EF4-FFF2-40B4-BE49-F238E27FC236}">
                <a16:creationId xmlns:a16="http://schemas.microsoft.com/office/drawing/2014/main" id="{E22E7A94-CBB6-4CEC-82BB-40CD4A7ED728}"/>
              </a:ext>
            </a:extLst>
          </p:cNvPr>
          <p:cNvSpPr/>
          <p:nvPr/>
        </p:nvSpPr>
        <p:spPr>
          <a:xfrm>
            <a:off x="572861" y="5619260"/>
            <a:ext cx="11189652" cy="111847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Calculating the Mean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57225" y="1791854"/>
            <a:ext cx="10417176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657225" y="4202231"/>
            <a:ext cx="10417176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773381" y="4432201"/>
            <a:ext cx="8866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Worked example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  Find the Mean of   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6EF7F-2745-46B4-B766-EA6EC400CF0E}"/>
              </a:ext>
            </a:extLst>
          </p:cNvPr>
          <p:cNvSpPr txBox="1"/>
          <p:nvPr/>
        </p:nvSpPr>
        <p:spPr>
          <a:xfrm>
            <a:off x="915842" y="1496726"/>
            <a:ext cx="103233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E.g..  Try to find the Mean of 	£300	£500	£250	and  £600</a:t>
            </a: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300 +  500 +  250 +  600  =   ??              Now divide your total by the 4 values =  ?? 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5DEE5FCB-F0C0-44BC-96A2-2E11C13821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731325"/>
              </p:ext>
            </p:extLst>
          </p:nvPr>
        </p:nvGraphicFramePr>
        <p:xfrm>
          <a:off x="4305300" y="4791075"/>
          <a:ext cx="5854700" cy="881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675">
                  <a:extLst>
                    <a:ext uri="{9D8B030D-6E8A-4147-A177-3AD203B41FA5}">
                      <a16:colId xmlns:a16="http://schemas.microsoft.com/office/drawing/2014/main" val="651301318"/>
                    </a:ext>
                  </a:extLst>
                </a:gridCol>
                <a:gridCol w="1463675">
                  <a:extLst>
                    <a:ext uri="{9D8B030D-6E8A-4147-A177-3AD203B41FA5}">
                      <a16:colId xmlns:a16="http://schemas.microsoft.com/office/drawing/2014/main" val="4292663024"/>
                    </a:ext>
                  </a:extLst>
                </a:gridCol>
                <a:gridCol w="1463675">
                  <a:extLst>
                    <a:ext uri="{9D8B030D-6E8A-4147-A177-3AD203B41FA5}">
                      <a16:colId xmlns:a16="http://schemas.microsoft.com/office/drawing/2014/main" val="3148042186"/>
                    </a:ext>
                  </a:extLst>
                </a:gridCol>
                <a:gridCol w="1463675">
                  <a:extLst>
                    <a:ext uri="{9D8B030D-6E8A-4147-A177-3AD203B41FA5}">
                      <a16:colId xmlns:a16="http://schemas.microsoft.com/office/drawing/2014/main" val="1772070444"/>
                    </a:ext>
                  </a:extLst>
                </a:gridCol>
              </a:tblGrid>
              <a:tr h="515521">
                <a:tc>
                  <a:txBody>
                    <a:bodyPr/>
                    <a:lstStyle/>
                    <a:p>
                      <a:r>
                        <a:rPr lang="en-GB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038286"/>
                  </a:ext>
                </a:extLst>
              </a:tr>
              <a:tr h="248906">
                <a:tc>
                  <a:txBody>
                    <a:bodyPr/>
                    <a:lstStyle/>
                    <a:p>
                      <a:r>
                        <a:rPr lang="en-GB" dirty="0"/>
                        <a:t>350kg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475kg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290kg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330kg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879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673162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53223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8090" y="2074188"/>
            <a:ext cx="595036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Find the Mean (Average) of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250ml   400ml    600ml    500ml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£5000    £9000     £3700    £5700    £8000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1212	2112		2121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1,  1,  -1,  0,  1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F585F7-7014-4838-A6C5-34B549E105A6}"/>
              </a:ext>
            </a:extLst>
          </p:cNvPr>
          <p:cNvSpPr txBox="1"/>
          <p:nvPr/>
        </p:nvSpPr>
        <p:spPr>
          <a:xfrm>
            <a:off x="6738269" y="1950363"/>
            <a:ext cx="532990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Extension:</a:t>
            </a:r>
          </a:p>
          <a:p>
            <a:r>
              <a:rPr lang="en-GB" sz="2400" dirty="0">
                <a:solidFill>
                  <a:schemeClr val="accent2">
                    <a:lumMod val="75000"/>
                  </a:schemeClr>
                </a:solidFill>
              </a:rPr>
              <a:t>Find the Mean (Average) of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e)   15gb    14gb    10.7gb</a:t>
            </a:r>
          </a:p>
          <a:p>
            <a:pPr marL="457200" indent="-457200">
              <a:buAutoNum type="alphaLcParenR" startAt="7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f)    700K     1.5M     950K     2.1M</a:t>
            </a:r>
          </a:p>
          <a:p>
            <a:pPr marL="457200" indent="-457200">
              <a:buAutoNum type="alphaLcParenR" startAt="7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 startAt="7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90cm    1.2m     75cm     </a:t>
            </a:r>
          </a:p>
          <a:p>
            <a:pPr marL="457200" indent="-457200">
              <a:buAutoNum type="alphaLcParenR" startAt="7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 startAt="7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-15 feet     16 feet     -20 feet    -1 feet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Calculating the Median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773381" y="4432201"/>
            <a:ext cx="886690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Worked example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Median of values of x</a:t>
            </a:r>
          </a:p>
          <a:p>
            <a:pPr marL="457200" indent="-457200">
              <a:buAutoNum type="arabicParenR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Median of values of y</a:t>
            </a:r>
          </a:p>
          <a:p>
            <a:pPr marL="457200" indent="-457200">
              <a:buAutoNum type="arabicParenR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Which of x or y has the largest Median value ?     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6EF7F-2745-46B4-B766-EA6EC400CF0E}"/>
              </a:ext>
            </a:extLst>
          </p:cNvPr>
          <p:cNvSpPr txBox="1"/>
          <p:nvPr/>
        </p:nvSpPr>
        <p:spPr>
          <a:xfrm>
            <a:off x="1773380" y="1889046"/>
            <a:ext cx="886690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E.g..  Try to find the Median  of 	£300	£500	£250	and  £600</a:t>
            </a:r>
          </a:p>
          <a:p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250    300     500     600   …  So middle is ??? 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471EAAA-6326-46C1-8774-831413917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8691" y="4223312"/>
            <a:ext cx="197167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76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687754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48594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8090" y="1966805"/>
            <a:ext cx="572838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>
                    <a:lumMod val="75000"/>
                  </a:schemeClr>
                </a:solidFill>
              </a:rPr>
              <a:t>Find the Median (Average) of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250ml   400ml    600ml    500ml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£5000    £4000     £3700    £5700    £3000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1212	2112		2121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1,  1,  -1,  0,  1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F585F7-7014-4838-A6C5-34B549E105A6}"/>
              </a:ext>
            </a:extLst>
          </p:cNvPr>
          <p:cNvSpPr txBox="1"/>
          <p:nvPr/>
        </p:nvSpPr>
        <p:spPr>
          <a:xfrm>
            <a:off x="6572709" y="1535917"/>
            <a:ext cx="5485941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>
                    <a:lumMod val="75000"/>
                  </a:schemeClr>
                </a:solidFill>
              </a:rPr>
              <a:t>Extension:</a:t>
            </a:r>
          </a:p>
          <a:p>
            <a:r>
              <a:rPr lang="en-GB" sz="2400" dirty="0">
                <a:solidFill>
                  <a:schemeClr val="accent6">
                    <a:lumMod val="75000"/>
                  </a:schemeClr>
                </a:solidFill>
              </a:rPr>
              <a:t>Find the Median (Average) of: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e)   1.5gb    14gb    10.7gb</a:t>
            </a:r>
          </a:p>
          <a:p>
            <a:pPr marL="457200" indent="-457200">
              <a:buAutoNum type="alphaLcParenR" startAt="7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f)    700K     1.5M     950K     2.1M</a:t>
            </a:r>
          </a:p>
          <a:p>
            <a:pPr marL="457200" indent="-457200">
              <a:buAutoNum type="alphaLcParenR" startAt="7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 startAt="7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90cm    1.2m     75cm     </a:t>
            </a:r>
          </a:p>
          <a:p>
            <a:pPr marL="457200" indent="-457200">
              <a:buAutoNum type="alphaLcParenR" startAt="7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 startAt="7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-15 feet     16 feet     -20 feet    -1 feet</a:t>
            </a:r>
          </a:p>
        </p:txBody>
      </p:sp>
    </p:spTree>
    <p:extLst>
      <p:ext uri="{BB962C8B-B14F-4D97-AF65-F5344CB8AC3E}">
        <p14:creationId xmlns:p14="http://schemas.microsoft.com/office/powerpoint/2010/main" val="4102262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Calculating the Mode and Range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08998" y="1625730"/>
            <a:ext cx="5372677" cy="22614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858952" cy="226524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773381" y="4432201"/>
            <a:ext cx="8866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Worked example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is the mode milk production?  What is the Range ?   </a:t>
            </a: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53FA17F6-D121-4165-9CBA-834BF67616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678407"/>
              </p:ext>
            </p:extLst>
          </p:nvPr>
        </p:nvGraphicFramePr>
        <p:xfrm>
          <a:off x="1650424" y="5576868"/>
          <a:ext cx="9531930" cy="74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53193">
                  <a:extLst>
                    <a:ext uri="{9D8B030D-6E8A-4147-A177-3AD203B41FA5}">
                      <a16:colId xmlns:a16="http://schemas.microsoft.com/office/drawing/2014/main" val="3875382993"/>
                    </a:ext>
                  </a:extLst>
                </a:gridCol>
                <a:gridCol w="953193">
                  <a:extLst>
                    <a:ext uri="{9D8B030D-6E8A-4147-A177-3AD203B41FA5}">
                      <a16:colId xmlns:a16="http://schemas.microsoft.com/office/drawing/2014/main" val="3685316202"/>
                    </a:ext>
                  </a:extLst>
                </a:gridCol>
                <a:gridCol w="953193">
                  <a:extLst>
                    <a:ext uri="{9D8B030D-6E8A-4147-A177-3AD203B41FA5}">
                      <a16:colId xmlns:a16="http://schemas.microsoft.com/office/drawing/2014/main" val="3800220133"/>
                    </a:ext>
                  </a:extLst>
                </a:gridCol>
                <a:gridCol w="953193">
                  <a:extLst>
                    <a:ext uri="{9D8B030D-6E8A-4147-A177-3AD203B41FA5}">
                      <a16:colId xmlns:a16="http://schemas.microsoft.com/office/drawing/2014/main" val="3417387421"/>
                    </a:ext>
                  </a:extLst>
                </a:gridCol>
                <a:gridCol w="953193">
                  <a:extLst>
                    <a:ext uri="{9D8B030D-6E8A-4147-A177-3AD203B41FA5}">
                      <a16:colId xmlns:a16="http://schemas.microsoft.com/office/drawing/2014/main" val="1330944219"/>
                    </a:ext>
                  </a:extLst>
                </a:gridCol>
                <a:gridCol w="953193">
                  <a:extLst>
                    <a:ext uri="{9D8B030D-6E8A-4147-A177-3AD203B41FA5}">
                      <a16:colId xmlns:a16="http://schemas.microsoft.com/office/drawing/2014/main" val="1963696892"/>
                    </a:ext>
                  </a:extLst>
                </a:gridCol>
                <a:gridCol w="953193">
                  <a:extLst>
                    <a:ext uri="{9D8B030D-6E8A-4147-A177-3AD203B41FA5}">
                      <a16:colId xmlns:a16="http://schemas.microsoft.com/office/drawing/2014/main" val="1345063494"/>
                    </a:ext>
                  </a:extLst>
                </a:gridCol>
                <a:gridCol w="953193">
                  <a:extLst>
                    <a:ext uri="{9D8B030D-6E8A-4147-A177-3AD203B41FA5}">
                      <a16:colId xmlns:a16="http://schemas.microsoft.com/office/drawing/2014/main" val="2873733053"/>
                    </a:ext>
                  </a:extLst>
                </a:gridCol>
                <a:gridCol w="953193">
                  <a:extLst>
                    <a:ext uri="{9D8B030D-6E8A-4147-A177-3AD203B41FA5}">
                      <a16:colId xmlns:a16="http://schemas.microsoft.com/office/drawing/2014/main" val="3622556097"/>
                    </a:ext>
                  </a:extLst>
                </a:gridCol>
                <a:gridCol w="953193">
                  <a:extLst>
                    <a:ext uri="{9D8B030D-6E8A-4147-A177-3AD203B41FA5}">
                      <a16:colId xmlns:a16="http://schemas.microsoft.com/office/drawing/2014/main" val="36658377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Week1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Week2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Week3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Week4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Week5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Week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Week7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Week8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Week9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Week10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934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2070L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2190L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3010L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2905L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2070L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2200L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3100L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1900L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2700L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2800L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0054873"/>
                  </a:ext>
                </a:extLst>
              </a:tr>
            </a:tbl>
          </a:graphicData>
        </a:graphic>
      </p:graphicFrame>
      <p:sp>
        <p:nvSpPr>
          <p:cNvPr id="11" name="Rounded Rectangle 7">
            <a:extLst>
              <a:ext uri="{FF2B5EF4-FFF2-40B4-BE49-F238E27FC236}">
                <a16:creationId xmlns:a16="http://schemas.microsoft.com/office/drawing/2014/main" id="{F9AFD75F-EF6C-4D6C-A904-52A1B9330906}"/>
              </a:ext>
            </a:extLst>
          </p:cNvPr>
          <p:cNvSpPr/>
          <p:nvPr/>
        </p:nvSpPr>
        <p:spPr>
          <a:xfrm>
            <a:off x="5962073" y="1625730"/>
            <a:ext cx="5372677" cy="22614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8A45FE-52AE-4ACE-A6B9-58F8887C8CAD}"/>
              </a:ext>
            </a:extLst>
          </p:cNvPr>
          <p:cNvSpPr txBox="1"/>
          <p:nvPr/>
        </p:nvSpPr>
        <p:spPr>
          <a:xfrm>
            <a:off x="687531" y="1740792"/>
            <a:ext cx="491316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Lets work out the MODE of 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5	2	3	2	7	2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73C021-636B-4986-B1B4-F2C2CB853722}"/>
              </a:ext>
            </a:extLst>
          </p:cNvPr>
          <p:cNvSpPr txBox="1"/>
          <p:nvPr/>
        </p:nvSpPr>
        <p:spPr>
          <a:xfrm>
            <a:off x="6206835" y="1726696"/>
            <a:ext cx="491316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Lets work out the RANGE of 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500	200	350	900	670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084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511470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119741" y="1386722"/>
            <a:ext cx="5988702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8091" y="2000249"/>
            <a:ext cx="551147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>
                    <a:lumMod val="75000"/>
                  </a:schemeClr>
                </a:solidFill>
              </a:rPr>
              <a:t>Find the Mode (Average) of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5  5  7   9   5   2  9  2  2   2  2   9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£17   £22   £30    £71    £20    £30    £34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0  1  2  1  3  1  5  3  6  2  5  1  3  1  1 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AB7    AC2     AE3     AC2     AB7    AC2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D5B09A-98F4-402D-8866-661987DCA5BE}"/>
              </a:ext>
            </a:extLst>
          </p:cNvPr>
          <p:cNvSpPr txBox="1"/>
          <p:nvPr/>
        </p:nvSpPr>
        <p:spPr>
          <a:xfrm>
            <a:off x="6299381" y="1956552"/>
            <a:ext cx="580906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>
                    <a:lumMod val="75000"/>
                  </a:schemeClr>
                </a:solidFill>
              </a:rPr>
              <a:t>Find the Range of: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14,278m    -23,949m    -15,015m   8007m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0.044    0.101     0.006     -0.088    -0.155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18.3C    19.4C    10.7C    11.5C     9C     20C</a:t>
            </a:r>
          </a:p>
          <a:p>
            <a:pPr marL="457200" indent="-457200"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19Km  13.2Km  22.7Km   8Km  20.7Km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334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Estimated Mean of Grouped Data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19125" y="1791854"/>
            <a:ext cx="10782300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619125" y="3828038"/>
            <a:ext cx="10782300" cy="263943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90575" y="4095652"/>
            <a:ext cx="88669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Worked example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an ‘Estimate’ of the Average (Mean) mark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16EF7F-2745-46B4-B766-EA6EC400CF0E}"/>
              </a:ext>
            </a:extLst>
          </p:cNvPr>
          <p:cNvSpPr txBox="1"/>
          <p:nvPr/>
        </p:nvSpPr>
        <p:spPr>
          <a:xfrm>
            <a:off x="952500" y="1828557"/>
            <a:ext cx="946467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</a:t>
            </a: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E.g..  Try to find an estimate of the Mean for this grouped data.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Mid point of 41 – 45 is   43</a:t>
            </a: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43 x 7 = 301    continue……..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B673181-DD7A-48BC-9817-019D6D1495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3113" y="2235922"/>
            <a:ext cx="2333625" cy="167471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06EB33D-18B7-4173-AEBD-1372743E25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8442" y="4565218"/>
            <a:ext cx="4473889" cy="1588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23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2D8F7CDA-1571-4C0E-BD56-452357D8F745}"/>
</file>

<file path=customXml/itemProps2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834</Words>
  <Application>Microsoft Office PowerPoint</Application>
  <PresentationFormat>Widescreen</PresentationFormat>
  <Paragraphs>225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Office Theme</vt:lpstr>
      <vt:lpstr>AVERAGES</vt:lpstr>
      <vt:lpstr>PowerPoint Presentation</vt:lpstr>
      <vt:lpstr>Calculating the Mean</vt:lpstr>
      <vt:lpstr>Your turn…</vt:lpstr>
      <vt:lpstr>Calculating the Median</vt:lpstr>
      <vt:lpstr>Your turn…</vt:lpstr>
      <vt:lpstr>Calculating the Mode and Range</vt:lpstr>
      <vt:lpstr>Your turn…</vt:lpstr>
      <vt:lpstr>Estimated Mean of Grouped Data</vt:lpstr>
      <vt:lpstr>Your turn…find an estimated Mean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Malcolm Cooke</cp:lastModifiedBy>
  <cp:revision>62</cp:revision>
  <dcterms:created xsi:type="dcterms:W3CDTF">2021-04-21T08:57:39Z</dcterms:created>
  <dcterms:modified xsi:type="dcterms:W3CDTF">2021-07-09T14:09:46Z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