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6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3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7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4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4CC4-CA36-488A-A119-294687F795E7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358F-0078-4971-B94C-B6455F310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06984" y="12357"/>
            <a:ext cx="9261016" cy="67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82969" y="0"/>
            <a:ext cx="966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4996" y="0"/>
            <a:ext cx="9736326" cy="68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8200" y="0"/>
            <a:ext cx="9675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8200" y="-1"/>
            <a:ext cx="9592159" cy="68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8200" y="-1"/>
            <a:ext cx="9731644" cy="68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4212" y="0"/>
            <a:ext cx="9762641" cy="68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5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1478" y="0"/>
            <a:ext cx="9755376" cy="68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0401" y="0"/>
            <a:ext cx="9677965" cy="6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Cooke</dc:creator>
  <cp:lastModifiedBy>Malcolm Cooke</cp:lastModifiedBy>
  <cp:revision>3</cp:revision>
  <cp:lastPrinted>2015-09-30T08:04:02Z</cp:lastPrinted>
  <dcterms:created xsi:type="dcterms:W3CDTF">2015-09-29T15:25:18Z</dcterms:created>
  <dcterms:modified xsi:type="dcterms:W3CDTF">2015-09-30T08:25:57Z</dcterms:modified>
</cp:coreProperties>
</file>