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9" r:id="rId5"/>
    <p:sldId id="256" r:id="rId6"/>
    <p:sldId id="257" r:id="rId7"/>
    <p:sldId id="260" r:id="rId8"/>
    <p:sldId id="271" r:id="rId9"/>
    <p:sldId id="274" r:id="rId10"/>
    <p:sldId id="275" r:id="rId11"/>
    <p:sldId id="369" r:id="rId12"/>
    <p:sldId id="261" r:id="rId13"/>
    <p:sldId id="263" r:id="rId14"/>
    <p:sldId id="272" r:id="rId15"/>
    <p:sldId id="265" r:id="rId16"/>
    <p:sldId id="266" r:id="rId17"/>
    <p:sldId id="273" r:id="rId18"/>
    <p:sldId id="267" r:id="rId19"/>
    <p:sldId id="268" r:id="rId20"/>
    <p:sldId id="269" r:id="rId21"/>
    <p:sldId id="27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28E64A-9B26-4C3B-9ABB-BBC8BB9A6CFA}" v="3" dt="2022-06-22T14:09:40.3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4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reth Maybury-Davey" userId="bdcc6187-3eee-4ff2-982b-2a382feb7839" providerId="ADAL" clId="{6328E64A-9B26-4C3B-9ABB-BBC8BB9A6CFA}"/>
    <pc:docChg chg="custSel addSld modSld sldOrd">
      <pc:chgData name="Gareth Maybury-Davey" userId="bdcc6187-3eee-4ff2-982b-2a382feb7839" providerId="ADAL" clId="{6328E64A-9B26-4C3B-9ABB-BBC8BB9A6CFA}" dt="2022-06-22T14:10:19.507" v="268" actId="20577"/>
      <pc:docMkLst>
        <pc:docMk/>
      </pc:docMkLst>
      <pc:sldChg chg="modSp mod">
        <pc:chgData name="Gareth Maybury-Davey" userId="bdcc6187-3eee-4ff2-982b-2a382feb7839" providerId="ADAL" clId="{6328E64A-9B26-4C3B-9ABB-BBC8BB9A6CFA}" dt="2022-06-22T14:10:19.507" v="268" actId="20577"/>
        <pc:sldMkLst>
          <pc:docMk/>
          <pc:sldMk cId="1471019393" sldId="256"/>
        </pc:sldMkLst>
        <pc:spChg chg="mod">
          <ac:chgData name="Gareth Maybury-Davey" userId="bdcc6187-3eee-4ff2-982b-2a382feb7839" providerId="ADAL" clId="{6328E64A-9B26-4C3B-9ABB-BBC8BB9A6CFA}" dt="2022-06-22T14:10:19.507" v="268" actId="20577"/>
          <ac:spMkLst>
            <pc:docMk/>
            <pc:sldMk cId="1471019393" sldId="256"/>
            <ac:spMk id="4" creationId="{00000000-0000-0000-0000-000000000000}"/>
          </ac:spMkLst>
        </pc:spChg>
      </pc:sldChg>
      <pc:sldChg chg="delSp mod ord">
        <pc:chgData name="Gareth Maybury-Davey" userId="bdcc6187-3eee-4ff2-982b-2a382feb7839" providerId="ADAL" clId="{6328E64A-9B26-4C3B-9ABB-BBC8BB9A6CFA}" dt="2022-06-22T14:09:53.907" v="229" actId="478"/>
        <pc:sldMkLst>
          <pc:docMk/>
          <pc:sldMk cId="2461622146" sldId="259"/>
        </pc:sldMkLst>
        <pc:spChg chg="del">
          <ac:chgData name="Gareth Maybury-Davey" userId="bdcc6187-3eee-4ff2-982b-2a382feb7839" providerId="ADAL" clId="{6328E64A-9B26-4C3B-9ABB-BBC8BB9A6CFA}" dt="2022-06-22T14:09:53.907" v="229" actId="478"/>
          <ac:spMkLst>
            <pc:docMk/>
            <pc:sldMk cId="2461622146" sldId="259"/>
            <ac:spMk id="2" creationId="{00000000-0000-0000-0000-000000000000}"/>
          </ac:spMkLst>
        </pc:spChg>
        <pc:spChg chg="del">
          <ac:chgData name="Gareth Maybury-Davey" userId="bdcc6187-3eee-4ff2-982b-2a382feb7839" providerId="ADAL" clId="{6328E64A-9B26-4C3B-9ABB-BBC8BB9A6CFA}" dt="2022-06-22T14:09:53.907" v="229" actId="478"/>
          <ac:spMkLst>
            <pc:docMk/>
            <pc:sldMk cId="2461622146" sldId="259"/>
            <ac:spMk id="4" creationId="{00000000-0000-0000-0000-000000000000}"/>
          </ac:spMkLst>
        </pc:spChg>
        <pc:spChg chg="del">
          <ac:chgData name="Gareth Maybury-Davey" userId="bdcc6187-3eee-4ff2-982b-2a382feb7839" providerId="ADAL" clId="{6328E64A-9B26-4C3B-9ABB-BBC8BB9A6CFA}" dt="2022-06-22T14:09:53.907" v="229" actId="478"/>
          <ac:spMkLst>
            <pc:docMk/>
            <pc:sldMk cId="2461622146" sldId="259"/>
            <ac:spMk id="5" creationId="{6DEEBB6F-036B-4074-BA30-E0D18B5F524F}"/>
          </ac:spMkLst>
        </pc:spChg>
        <pc:spChg chg="del">
          <ac:chgData name="Gareth Maybury-Davey" userId="bdcc6187-3eee-4ff2-982b-2a382feb7839" providerId="ADAL" clId="{6328E64A-9B26-4C3B-9ABB-BBC8BB9A6CFA}" dt="2022-06-22T14:09:53.907" v="229" actId="478"/>
          <ac:spMkLst>
            <pc:docMk/>
            <pc:sldMk cId="2461622146" sldId="259"/>
            <ac:spMk id="8" creationId="{00000000-0000-0000-0000-000000000000}"/>
          </ac:spMkLst>
        </pc:spChg>
        <pc:spChg chg="del">
          <ac:chgData name="Gareth Maybury-Davey" userId="bdcc6187-3eee-4ff2-982b-2a382feb7839" providerId="ADAL" clId="{6328E64A-9B26-4C3B-9ABB-BBC8BB9A6CFA}" dt="2022-06-22T14:09:53.907" v="229" actId="478"/>
          <ac:spMkLst>
            <pc:docMk/>
            <pc:sldMk cId="2461622146" sldId="259"/>
            <ac:spMk id="10" creationId="{00000000-0000-0000-0000-000000000000}"/>
          </ac:spMkLst>
        </pc:spChg>
        <pc:spChg chg="del">
          <ac:chgData name="Gareth Maybury-Davey" userId="bdcc6187-3eee-4ff2-982b-2a382feb7839" providerId="ADAL" clId="{6328E64A-9B26-4C3B-9ABB-BBC8BB9A6CFA}" dt="2022-06-22T14:09:53.907" v="229" actId="478"/>
          <ac:spMkLst>
            <pc:docMk/>
            <pc:sldMk cId="2461622146" sldId="259"/>
            <ac:spMk id="11" creationId="{00000000-0000-0000-0000-000000000000}"/>
          </ac:spMkLst>
        </pc:spChg>
        <pc:spChg chg="del">
          <ac:chgData name="Gareth Maybury-Davey" userId="bdcc6187-3eee-4ff2-982b-2a382feb7839" providerId="ADAL" clId="{6328E64A-9B26-4C3B-9ABB-BBC8BB9A6CFA}" dt="2022-06-22T14:09:53.907" v="229" actId="478"/>
          <ac:spMkLst>
            <pc:docMk/>
            <pc:sldMk cId="2461622146" sldId="259"/>
            <ac:spMk id="12" creationId="{00000000-0000-0000-0000-000000000000}"/>
          </ac:spMkLst>
        </pc:spChg>
        <pc:spChg chg="del">
          <ac:chgData name="Gareth Maybury-Davey" userId="bdcc6187-3eee-4ff2-982b-2a382feb7839" providerId="ADAL" clId="{6328E64A-9B26-4C3B-9ABB-BBC8BB9A6CFA}" dt="2022-06-22T14:09:53.907" v="229" actId="478"/>
          <ac:spMkLst>
            <pc:docMk/>
            <pc:sldMk cId="2461622146" sldId="259"/>
            <ac:spMk id="13" creationId="{00000000-0000-0000-0000-000000000000}"/>
          </ac:spMkLst>
        </pc:spChg>
        <pc:spChg chg="del">
          <ac:chgData name="Gareth Maybury-Davey" userId="bdcc6187-3eee-4ff2-982b-2a382feb7839" providerId="ADAL" clId="{6328E64A-9B26-4C3B-9ABB-BBC8BB9A6CFA}" dt="2022-06-22T14:09:53.907" v="229" actId="478"/>
          <ac:spMkLst>
            <pc:docMk/>
            <pc:sldMk cId="2461622146" sldId="259"/>
            <ac:spMk id="15" creationId="{00000000-0000-0000-0000-000000000000}"/>
          </ac:spMkLst>
        </pc:spChg>
      </pc:sldChg>
      <pc:sldChg chg="delSp modSp mod">
        <pc:chgData name="Gareth Maybury-Davey" userId="bdcc6187-3eee-4ff2-982b-2a382feb7839" providerId="ADAL" clId="{6328E64A-9B26-4C3B-9ABB-BBC8BB9A6CFA}" dt="2022-06-22T13:18:40.863" v="23" actId="1076"/>
        <pc:sldMkLst>
          <pc:docMk/>
          <pc:sldMk cId="3412958004" sldId="265"/>
        </pc:sldMkLst>
        <pc:spChg chg="del">
          <ac:chgData name="Gareth Maybury-Davey" userId="bdcc6187-3eee-4ff2-982b-2a382feb7839" providerId="ADAL" clId="{6328E64A-9B26-4C3B-9ABB-BBC8BB9A6CFA}" dt="2022-06-22T13:18:35.825" v="22" actId="478"/>
          <ac:spMkLst>
            <pc:docMk/>
            <pc:sldMk cId="3412958004" sldId="265"/>
            <ac:spMk id="5" creationId="{9FE3867A-1F5F-49D9-9EB3-B4E6530AEA7F}"/>
          </ac:spMkLst>
        </pc:spChg>
        <pc:spChg chg="mod">
          <ac:chgData name="Gareth Maybury-Davey" userId="bdcc6187-3eee-4ff2-982b-2a382feb7839" providerId="ADAL" clId="{6328E64A-9B26-4C3B-9ABB-BBC8BB9A6CFA}" dt="2022-06-22T13:18:40.863" v="23" actId="1076"/>
          <ac:spMkLst>
            <pc:docMk/>
            <pc:sldMk cId="3412958004" sldId="265"/>
            <ac:spMk id="6" creationId="{CA2BE612-F02B-418C-B412-9F1EA6E9F480}"/>
          </ac:spMkLst>
        </pc:spChg>
        <pc:spChg chg="del">
          <ac:chgData name="Gareth Maybury-Davey" userId="bdcc6187-3eee-4ff2-982b-2a382feb7839" providerId="ADAL" clId="{6328E64A-9B26-4C3B-9ABB-BBC8BB9A6CFA}" dt="2022-06-22T13:18:35.825" v="22" actId="478"/>
          <ac:spMkLst>
            <pc:docMk/>
            <pc:sldMk cId="3412958004" sldId="265"/>
            <ac:spMk id="7" creationId="{D4ED428E-974A-463C-B211-6C0D117F33DB}"/>
          </ac:spMkLst>
        </pc:spChg>
        <pc:spChg chg="mod">
          <ac:chgData name="Gareth Maybury-Davey" userId="bdcc6187-3eee-4ff2-982b-2a382feb7839" providerId="ADAL" clId="{6328E64A-9B26-4C3B-9ABB-BBC8BB9A6CFA}" dt="2022-06-22T13:18:40.863" v="23" actId="1076"/>
          <ac:spMkLst>
            <pc:docMk/>
            <pc:sldMk cId="3412958004" sldId="265"/>
            <ac:spMk id="8" creationId="{CD6FC855-77C9-40B4-A5A1-237C1EA1BF57}"/>
          </ac:spMkLst>
        </pc:spChg>
      </pc:sldChg>
      <pc:sldChg chg="add ord">
        <pc:chgData name="Gareth Maybury-Davey" userId="bdcc6187-3eee-4ff2-982b-2a382feb7839" providerId="ADAL" clId="{6328E64A-9B26-4C3B-9ABB-BBC8BB9A6CFA}" dt="2022-06-22T12:56:34.146" v="4"/>
        <pc:sldMkLst>
          <pc:docMk/>
          <pc:sldMk cId="213997658" sldId="271"/>
        </pc:sldMkLst>
      </pc:sldChg>
      <pc:sldChg chg="addSp delSp modSp add mod ord">
        <pc:chgData name="Gareth Maybury-Davey" userId="bdcc6187-3eee-4ff2-982b-2a382feb7839" providerId="ADAL" clId="{6328E64A-9B26-4C3B-9ABB-BBC8BB9A6CFA}" dt="2022-06-22T13:18:19.348" v="21" actId="20577"/>
        <pc:sldMkLst>
          <pc:docMk/>
          <pc:sldMk cId="3025400034" sldId="272"/>
        </pc:sldMkLst>
        <pc:spChg chg="mod">
          <ac:chgData name="Gareth Maybury-Davey" userId="bdcc6187-3eee-4ff2-982b-2a382feb7839" providerId="ADAL" clId="{6328E64A-9B26-4C3B-9ABB-BBC8BB9A6CFA}" dt="2022-06-22T13:18:19.348" v="21" actId="20577"/>
          <ac:spMkLst>
            <pc:docMk/>
            <pc:sldMk cId="3025400034" sldId="272"/>
            <ac:spMk id="5" creationId="{D54186B2-7274-4B6A-9D74-223C3A32D032}"/>
          </ac:spMkLst>
        </pc:spChg>
        <pc:picChg chg="add">
          <ac:chgData name="Gareth Maybury-Davey" userId="bdcc6187-3eee-4ff2-982b-2a382feb7839" providerId="ADAL" clId="{6328E64A-9B26-4C3B-9ABB-BBC8BB9A6CFA}" dt="2022-06-22T13:18:05.150" v="9" actId="22"/>
          <ac:picMkLst>
            <pc:docMk/>
            <pc:sldMk cId="3025400034" sldId="272"/>
            <ac:picMk id="3" creationId="{BFC06704-9569-F2F3-457C-130672047417}"/>
          </ac:picMkLst>
        </pc:picChg>
        <pc:picChg chg="del">
          <ac:chgData name="Gareth Maybury-Davey" userId="bdcc6187-3eee-4ff2-982b-2a382feb7839" providerId="ADAL" clId="{6328E64A-9B26-4C3B-9ABB-BBC8BB9A6CFA}" dt="2022-06-22T13:18:04.467" v="8" actId="478"/>
          <ac:picMkLst>
            <pc:docMk/>
            <pc:sldMk cId="3025400034" sldId="272"/>
            <ac:picMk id="4" creationId="{C63A54E3-6A40-417F-9B46-AC9601E707BD}"/>
          </ac:picMkLst>
        </pc:picChg>
      </pc:sldChg>
      <pc:sldChg chg="addSp delSp modSp add mod ord">
        <pc:chgData name="Gareth Maybury-Davey" userId="bdcc6187-3eee-4ff2-982b-2a382feb7839" providerId="ADAL" clId="{6328E64A-9B26-4C3B-9ABB-BBC8BB9A6CFA}" dt="2022-06-22T13:25:18.157" v="31" actId="20577"/>
        <pc:sldMkLst>
          <pc:docMk/>
          <pc:sldMk cId="1423687508" sldId="273"/>
        </pc:sldMkLst>
        <pc:spChg chg="mod">
          <ac:chgData name="Gareth Maybury-Davey" userId="bdcc6187-3eee-4ff2-982b-2a382feb7839" providerId="ADAL" clId="{6328E64A-9B26-4C3B-9ABB-BBC8BB9A6CFA}" dt="2022-06-22T13:25:18.157" v="31" actId="20577"/>
          <ac:spMkLst>
            <pc:docMk/>
            <pc:sldMk cId="1423687508" sldId="273"/>
            <ac:spMk id="5" creationId="{D54186B2-7274-4B6A-9D74-223C3A32D032}"/>
          </ac:spMkLst>
        </pc:spChg>
        <pc:graphicFrameChg chg="del">
          <ac:chgData name="Gareth Maybury-Davey" userId="bdcc6187-3eee-4ff2-982b-2a382feb7839" providerId="ADAL" clId="{6328E64A-9B26-4C3B-9ABB-BBC8BB9A6CFA}" dt="2022-06-22T13:24:36.139" v="28" actId="478"/>
          <ac:graphicFrameMkLst>
            <pc:docMk/>
            <pc:sldMk cId="1423687508" sldId="273"/>
            <ac:graphicFrameMk id="2" creationId="{0A320E5D-0937-EF10-A39B-16D03D9C42DF}"/>
          </ac:graphicFrameMkLst>
        </pc:graphicFrameChg>
        <pc:picChg chg="del">
          <ac:chgData name="Gareth Maybury-Davey" userId="bdcc6187-3eee-4ff2-982b-2a382feb7839" providerId="ADAL" clId="{6328E64A-9B26-4C3B-9ABB-BBC8BB9A6CFA}" dt="2022-06-22T13:18:50.716" v="27" actId="478"/>
          <ac:picMkLst>
            <pc:docMk/>
            <pc:sldMk cId="1423687508" sldId="273"/>
            <ac:picMk id="3" creationId="{BFC06704-9569-F2F3-457C-130672047417}"/>
          </ac:picMkLst>
        </pc:picChg>
        <pc:picChg chg="add">
          <ac:chgData name="Gareth Maybury-Davey" userId="bdcc6187-3eee-4ff2-982b-2a382feb7839" providerId="ADAL" clId="{6328E64A-9B26-4C3B-9ABB-BBC8BB9A6CFA}" dt="2022-06-22T13:25:14.973" v="29" actId="22"/>
          <ac:picMkLst>
            <pc:docMk/>
            <pc:sldMk cId="1423687508" sldId="273"/>
            <ac:picMk id="7" creationId="{BE5D7931-947B-4B3D-1DAF-12DB839AB21D}"/>
          </ac:picMkLst>
        </pc:picChg>
      </pc:sldChg>
      <pc:sldChg chg="modSp add mod ord">
        <pc:chgData name="Gareth Maybury-Davey" userId="bdcc6187-3eee-4ff2-982b-2a382feb7839" providerId="ADAL" clId="{6328E64A-9B26-4C3B-9ABB-BBC8BB9A6CFA}" dt="2022-06-22T13:27:42.040" v="209" actId="14100"/>
        <pc:sldMkLst>
          <pc:docMk/>
          <pc:sldMk cId="113464217" sldId="274"/>
        </pc:sldMkLst>
        <pc:spChg chg="mod">
          <ac:chgData name="Gareth Maybury-Davey" userId="bdcc6187-3eee-4ff2-982b-2a382feb7839" providerId="ADAL" clId="{6328E64A-9B26-4C3B-9ABB-BBC8BB9A6CFA}" dt="2022-06-22T13:26:19.705" v="62" actId="20577"/>
          <ac:spMkLst>
            <pc:docMk/>
            <pc:sldMk cId="113464217" sldId="274"/>
            <ac:spMk id="4" creationId="{EC496C3E-DC90-4595-A995-12696B5F6020}"/>
          </ac:spMkLst>
        </pc:spChg>
        <pc:spChg chg="mod">
          <ac:chgData name="Gareth Maybury-Davey" userId="bdcc6187-3eee-4ff2-982b-2a382feb7839" providerId="ADAL" clId="{6328E64A-9B26-4C3B-9ABB-BBC8BB9A6CFA}" dt="2022-06-22T13:27:42.040" v="209" actId="14100"/>
          <ac:spMkLst>
            <pc:docMk/>
            <pc:sldMk cId="113464217" sldId="274"/>
            <ac:spMk id="6" creationId="{CA2BE612-F02B-418C-B412-9F1EA6E9F480}"/>
          </ac:spMkLst>
        </pc:spChg>
        <pc:spChg chg="mod">
          <ac:chgData name="Gareth Maybury-Davey" userId="bdcc6187-3eee-4ff2-982b-2a382feb7839" providerId="ADAL" clId="{6328E64A-9B26-4C3B-9ABB-BBC8BB9A6CFA}" dt="2022-06-22T13:27:36.640" v="207" actId="122"/>
          <ac:spMkLst>
            <pc:docMk/>
            <pc:sldMk cId="113464217" sldId="274"/>
            <ac:spMk id="8" creationId="{CD6FC855-77C9-40B4-A5A1-237C1EA1BF57}"/>
          </ac:spMkLst>
        </pc:spChg>
      </pc:sldChg>
      <pc:sldChg chg="addSp delSp modSp add mod">
        <pc:chgData name="Gareth Maybury-Davey" userId="bdcc6187-3eee-4ff2-982b-2a382feb7839" providerId="ADAL" clId="{6328E64A-9B26-4C3B-9ABB-BBC8BB9A6CFA}" dt="2022-06-22T13:39:13.987" v="228" actId="1076"/>
        <pc:sldMkLst>
          <pc:docMk/>
          <pc:sldMk cId="31658595" sldId="275"/>
        </pc:sldMkLst>
        <pc:spChg chg="mod">
          <ac:chgData name="Gareth Maybury-Davey" userId="bdcc6187-3eee-4ff2-982b-2a382feb7839" providerId="ADAL" clId="{6328E64A-9B26-4C3B-9ABB-BBC8BB9A6CFA}" dt="2022-06-22T13:39:06.322" v="224" actId="20577"/>
          <ac:spMkLst>
            <pc:docMk/>
            <pc:sldMk cId="31658595" sldId="275"/>
            <ac:spMk id="4" creationId="{EC496C3E-DC90-4595-A995-12696B5F6020}"/>
          </ac:spMkLst>
        </pc:spChg>
        <pc:spChg chg="add mod">
          <ac:chgData name="Gareth Maybury-Davey" userId="bdcc6187-3eee-4ff2-982b-2a382feb7839" providerId="ADAL" clId="{6328E64A-9B26-4C3B-9ABB-BBC8BB9A6CFA}" dt="2022-06-22T13:39:13.987" v="228" actId="1076"/>
          <ac:spMkLst>
            <pc:docMk/>
            <pc:sldMk cId="31658595" sldId="275"/>
            <ac:spMk id="5" creationId="{1DC85B34-4438-4A89-08D0-1CC9AAE0A2CA}"/>
          </ac:spMkLst>
        </pc:spChg>
        <pc:spChg chg="del">
          <ac:chgData name="Gareth Maybury-Davey" userId="bdcc6187-3eee-4ff2-982b-2a382feb7839" providerId="ADAL" clId="{6328E64A-9B26-4C3B-9ABB-BBC8BB9A6CFA}" dt="2022-06-22T13:39:10.676" v="226" actId="478"/>
          <ac:spMkLst>
            <pc:docMk/>
            <pc:sldMk cId="31658595" sldId="275"/>
            <ac:spMk id="6" creationId="{CA2BE612-F02B-418C-B412-9F1EA6E9F480}"/>
          </ac:spMkLst>
        </pc:spChg>
        <pc:spChg chg="add mod">
          <ac:chgData name="Gareth Maybury-Davey" userId="bdcc6187-3eee-4ff2-982b-2a382feb7839" providerId="ADAL" clId="{6328E64A-9B26-4C3B-9ABB-BBC8BB9A6CFA}" dt="2022-06-22T13:39:13.987" v="228" actId="1076"/>
          <ac:spMkLst>
            <pc:docMk/>
            <pc:sldMk cId="31658595" sldId="275"/>
            <ac:spMk id="7" creationId="{47326152-2E8C-0C3E-9F4D-0590818D16D7}"/>
          </ac:spMkLst>
        </pc:spChg>
        <pc:spChg chg="del">
          <ac:chgData name="Gareth Maybury-Davey" userId="bdcc6187-3eee-4ff2-982b-2a382feb7839" providerId="ADAL" clId="{6328E64A-9B26-4C3B-9ABB-BBC8BB9A6CFA}" dt="2022-06-22T13:39:08.432" v="225" actId="478"/>
          <ac:spMkLst>
            <pc:docMk/>
            <pc:sldMk cId="31658595" sldId="275"/>
            <ac:spMk id="8" creationId="{CD6FC855-77C9-40B4-A5A1-237C1EA1BF57}"/>
          </ac:spMkLst>
        </pc:spChg>
        <pc:spChg chg="add mod">
          <ac:chgData name="Gareth Maybury-Davey" userId="bdcc6187-3eee-4ff2-982b-2a382feb7839" providerId="ADAL" clId="{6328E64A-9B26-4C3B-9ABB-BBC8BB9A6CFA}" dt="2022-06-22T13:39:13.987" v="228" actId="1076"/>
          <ac:spMkLst>
            <pc:docMk/>
            <pc:sldMk cId="31658595" sldId="275"/>
            <ac:spMk id="9" creationId="{069C6177-CEA7-91D1-4DD1-483B7351E175}"/>
          </ac:spMkLst>
        </pc:spChg>
      </pc:sldChg>
    </pc:docChg>
  </pc:docChgLst>
  <pc:docChgLst>
    <pc:chgData name="Jenisha Ananthan" userId="e9a6b192-d1fb-40d3-a9e2-c640e3f57cfc" providerId="ADAL" clId="{461CF4C2-5C2F-40DF-BA59-9E7442D808F2}"/>
    <pc:docChg chg="undo custSel addSld delSld modSld sldOrd">
      <pc:chgData name="Jenisha Ananthan" userId="e9a6b192-d1fb-40d3-a9e2-c640e3f57cfc" providerId="ADAL" clId="{461CF4C2-5C2F-40DF-BA59-9E7442D808F2}" dt="2021-05-13T09:09:11.662" v="6260"/>
      <pc:docMkLst>
        <pc:docMk/>
      </pc:docMkLst>
      <pc:sldChg chg="addSp delSp modSp mod">
        <pc:chgData name="Jenisha Ananthan" userId="e9a6b192-d1fb-40d3-a9e2-c640e3f57cfc" providerId="ADAL" clId="{461CF4C2-5C2F-40DF-BA59-9E7442D808F2}" dt="2021-05-13T09:08:38.783" v="6256" actId="14100"/>
        <pc:sldMkLst>
          <pc:docMk/>
          <pc:sldMk cId="1471019393" sldId="256"/>
        </pc:sldMkLst>
        <pc:spChg chg="add del mod">
          <ac:chgData name="Jenisha Ananthan" userId="e9a6b192-d1fb-40d3-a9e2-c640e3f57cfc" providerId="ADAL" clId="{461CF4C2-5C2F-40DF-BA59-9E7442D808F2}" dt="2021-05-07T08:14:58.305" v="473" actId="478"/>
          <ac:spMkLst>
            <pc:docMk/>
            <pc:sldMk cId="1471019393" sldId="256"/>
            <ac:spMk id="2" creationId="{443059A1-6271-4D14-BCC8-723BE5CCE7A0}"/>
          </ac:spMkLst>
        </pc:spChg>
        <pc:spChg chg="add mod">
          <ac:chgData name="Jenisha Ananthan" userId="e9a6b192-d1fb-40d3-a9e2-c640e3f57cfc" providerId="ADAL" clId="{461CF4C2-5C2F-40DF-BA59-9E7442D808F2}" dt="2021-05-13T09:08:35.673" v="6254" actId="1076"/>
          <ac:spMkLst>
            <pc:docMk/>
            <pc:sldMk cId="1471019393" sldId="256"/>
            <ac:spMk id="2" creationId="{875DEF51-5976-41C6-A62C-88430A1D58D8}"/>
          </ac:spMkLst>
        </pc:spChg>
        <pc:spChg chg="mod">
          <ac:chgData name="Jenisha Ananthan" userId="e9a6b192-d1fb-40d3-a9e2-c640e3f57cfc" providerId="ADAL" clId="{461CF4C2-5C2F-40DF-BA59-9E7442D808F2}" dt="2021-05-13T09:08:38.783" v="6256" actId="14100"/>
          <ac:spMkLst>
            <pc:docMk/>
            <pc:sldMk cId="1471019393" sldId="256"/>
            <ac:spMk id="6" creationId="{00000000-0000-0000-0000-000000000000}"/>
          </ac:spMkLst>
        </pc:spChg>
        <pc:spChg chg="add mod">
          <ac:chgData name="Jenisha Ananthan" userId="e9a6b192-d1fb-40d3-a9e2-c640e3f57cfc" providerId="ADAL" clId="{461CF4C2-5C2F-40DF-BA59-9E7442D808F2}" dt="2021-05-06T10:25:35.048" v="1"/>
          <ac:spMkLst>
            <pc:docMk/>
            <pc:sldMk cId="1471019393" sldId="256"/>
            <ac:spMk id="9" creationId="{13AC3110-5FB8-44D4-AE6D-7FCA57F40B80}"/>
          </ac:spMkLst>
        </pc:spChg>
      </pc:sldChg>
      <pc:sldChg chg="addSp modSp mod ord">
        <pc:chgData name="Jenisha Ananthan" userId="e9a6b192-d1fb-40d3-a9e2-c640e3f57cfc" providerId="ADAL" clId="{461CF4C2-5C2F-40DF-BA59-9E7442D808F2}" dt="2021-05-07T08:32:13.762" v="931" actId="1076"/>
        <pc:sldMkLst>
          <pc:docMk/>
          <pc:sldMk cId="3361378900" sldId="257"/>
        </pc:sldMkLst>
        <pc:spChg chg="add mod">
          <ac:chgData name="Jenisha Ananthan" userId="e9a6b192-d1fb-40d3-a9e2-c640e3f57cfc" providerId="ADAL" clId="{461CF4C2-5C2F-40DF-BA59-9E7442D808F2}" dt="2021-05-07T08:15:27.786" v="486" actId="20577"/>
          <ac:spMkLst>
            <pc:docMk/>
            <pc:sldMk cId="3361378900" sldId="257"/>
            <ac:spMk id="2" creationId="{8BED23B8-C3FC-4324-8DD7-90BF5146E6A9}"/>
          </ac:spMkLst>
        </pc:spChg>
        <pc:spChg chg="add mod">
          <ac:chgData name="Jenisha Ananthan" userId="e9a6b192-d1fb-40d3-a9e2-c640e3f57cfc" providerId="ADAL" clId="{461CF4C2-5C2F-40DF-BA59-9E7442D808F2}" dt="2021-05-07T08:24:33.972" v="756" actId="1076"/>
          <ac:spMkLst>
            <pc:docMk/>
            <pc:sldMk cId="3361378900" sldId="257"/>
            <ac:spMk id="3" creationId="{E3E28C32-0FF6-479C-A445-53B0B6FCFF86}"/>
          </ac:spMkLst>
        </pc:spChg>
        <pc:spChg chg="add mod">
          <ac:chgData name="Jenisha Ananthan" userId="e9a6b192-d1fb-40d3-a9e2-c640e3f57cfc" providerId="ADAL" clId="{461CF4C2-5C2F-40DF-BA59-9E7442D808F2}" dt="2021-05-07T08:24:46.761" v="758" actId="1076"/>
          <ac:spMkLst>
            <pc:docMk/>
            <pc:sldMk cId="3361378900" sldId="257"/>
            <ac:spMk id="4" creationId="{108CC531-2E52-4C28-80F3-8C8ACB6E6118}"/>
          </ac:spMkLst>
        </pc:spChg>
        <pc:spChg chg="add mod">
          <ac:chgData name="Jenisha Ananthan" userId="e9a6b192-d1fb-40d3-a9e2-c640e3f57cfc" providerId="ADAL" clId="{461CF4C2-5C2F-40DF-BA59-9E7442D808F2}" dt="2021-05-07T08:24:33.972" v="756" actId="1076"/>
          <ac:spMkLst>
            <pc:docMk/>
            <pc:sldMk cId="3361378900" sldId="257"/>
            <ac:spMk id="5" creationId="{641A75D7-0066-4022-9B1B-0C02761A2602}"/>
          </ac:spMkLst>
        </pc:spChg>
        <pc:spChg chg="add mod">
          <ac:chgData name="Jenisha Ananthan" userId="e9a6b192-d1fb-40d3-a9e2-c640e3f57cfc" providerId="ADAL" clId="{461CF4C2-5C2F-40DF-BA59-9E7442D808F2}" dt="2021-05-07T08:24:46.761" v="758" actId="1076"/>
          <ac:spMkLst>
            <pc:docMk/>
            <pc:sldMk cId="3361378900" sldId="257"/>
            <ac:spMk id="6" creationId="{EDE46E49-D52D-4340-B6A7-5491811A948F}"/>
          </ac:spMkLst>
        </pc:spChg>
        <pc:spChg chg="add mod">
          <ac:chgData name="Jenisha Ananthan" userId="e9a6b192-d1fb-40d3-a9e2-c640e3f57cfc" providerId="ADAL" clId="{461CF4C2-5C2F-40DF-BA59-9E7442D808F2}" dt="2021-05-07T08:24:58.418" v="760" actId="1076"/>
          <ac:spMkLst>
            <pc:docMk/>
            <pc:sldMk cId="3361378900" sldId="257"/>
            <ac:spMk id="7" creationId="{3A4B253B-ABB2-47D1-BE99-D95E69C1989D}"/>
          </ac:spMkLst>
        </pc:spChg>
        <pc:spChg chg="add mod">
          <ac:chgData name="Jenisha Ananthan" userId="e9a6b192-d1fb-40d3-a9e2-c640e3f57cfc" providerId="ADAL" clId="{461CF4C2-5C2F-40DF-BA59-9E7442D808F2}" dt="2021-05-07T08:32:13.762" v="931" actId="1076"/>
          <ac:spMkLst>
            <pc:docMk/>
            <pc:sldMk cId="3361378900" sldId="257"/>
            <ac:spMk id="8" creationId="{089F00A6-3C1C-46B1-9558-E53EF96C12CD}"/>
          </ac:spMkLst>
        </pc:spChg>
      </pc:sldChg>
      <pc:sldChg chg="addSp delSp modSp add mod">
        <pc:chgData name="Jenisha Ananthan" userId="e9a6b192-d1fb-40d3-a9e2-c640e3f57cfc" providerId="ADAL" clId="{461CF4C2-5C2F-40DF-BA59-9E7442D808F2}" dt="2021-05-07T08:14:51.124" v="471" actId="14100"/>
        <pc:sldMkLst>
          <pc:docMk/>
          <pc:sldMk cId="2461622146" sldId="259"/>
        </pc:sldMkLst>
        <pc:spChg chg="mod">
          <ac:chgData name="Jenisha Ananthan" userId="e9a6b192-d1fb-40d3-a9e2-c640e3f57cfc" providerId="ADAL" clId="{461CF4C2-5C2F-40DF-BA59-9E7442D808F2}" dt="2021-05-07T08:07:27.009" v="192" actId="1076"/>
          <ac:spMkLst>
            <pc:docMk/>
            <pc:sldMk cId="2461622146" sldId="259"/>
            <ac:spMk id="2" creationId="{00000000-0000-0000-0000-000000000000}"/>
          </ac:spMkLst>
        </pc:spChg>
        <pc:spChg chg="del">
          <ac:chgData name="Jenisha Ananthan" userId="e9a6b192-d1fb-40d3-a9e2-c640e3f57cfc" providerId="ADAL" clId="{461CF4C2-5C2F-40DF-BA59-9E7442D808F2}" dt="2021-05-07T08:07:58.728" v="213" actId="478"/>
          <ac:spMkLst>
            <pc:docMk/>
            <pc:sldMk cId="2461622146" sldId="259"/>
            <ac:spMk id="3" creationId="{00000000-0000-0000-0000-000000000000}"/>
          </ac:spMkLst>
        </pc:spChg>
        <pc:spChg chg="mod">
          <ac:chgData name="Jenisha Ananthan" userId="e9a6b192-d1fb-40d3-a9e2-c640e3f57cfc" providerId="ADAL" clId="{461CF4C2-5C2F-40DF-BA59-9E7442D808F2}" dt="2021-05-07T08:07:43.879" v="195" actId="1076"/>
          <ac:spMkLst>
            <pc:docMk/>
            <pc:sldMk cId="2461622146" sldId="259"/>
            <ac:spMk id="4" creationId="{00000000-0000-0000-0000-000000000000}"/>
          </ac:spMkLst>
        </pc:spChg>
        <pc:spChg chg="add mod">
          <ac:chgData name="Jenisha Ananthan" userId="e9a6b192-d1fb-40d3-a9e2-c640e3f57cfc" providerId="ADAL" clId="{461CF4C2-5C2F-40DF-BA59-9E7442D808F2}" dt="2021-05-07T08:14:46.631" v="470" actId="20577"/>
          <ac:spMkLst>
            <pc:docMk/>
            <pc:sldMk cId="2461622146" sldId="259"/>
            <ac:spMk id="5" creationId="{6DEEBB6F-036B-4074-BA30-E0D18B5F524F}"/>
          </ac:spMkLst>
        </pc:spChg>
        <pc:spChg chg="mod">
          <ac:chgData name="Jenisha Ananthan" userId="e9a6b192-d1fb-40d3-a9e2-c640e3f57cfc" providerId="ADAL" clId="{461CF4C2-5C2F-40DF-BA59-9E7442D808F2}" dt="2021-05-07T08:07:43.879" v="195" actId="1076"/>
          <ac:spMkLst>
            <pc:docMk/>
            <pc:sldMk cId="2461622146" sldId="259"/>
            <ac:spMk id="8" creationId="{00000000-0000-0000-0000-000000000000}"/>
          </ac:spMkLst>
        </pc:spChg>
        <pc:spChg chg="mod">
          <ac:chgData name="Jenisha Ananthan" userId="e9a6b192-d1fb-40d3-a9e2-c640e3f57cfc" providerId="ADAL" clId="{461CF4C2-5C2F-40DF-BA59-9E7442D808F2}" dt="2021-05-07T08:07:32.217" v="193" actId="14100"/>
          <ac:spMkLst>
            <pc:docMk/>
            <pc:sldMk cId="2461622146" sldId="259"/>
            <ac:spMk id="10" creationId="{00000000-0000-0000-0000-000000000000}"/>
          </ac:spMkLst>
        </pc:spChg>
        <pc:spChg chg="mod">
          <ac:chgData name="Jenisha Ananthan" userId="e9a6b192-d1fb-40d3-a9e2-c640e3f57cfc" providerId="ADAL" clId="{461CF4C2-5C2F-40DF-BA59-9E7442D808F2}" dt="2021-05-07T08:14:51.124" v="471" actId="14100"/>
          <ac:spMkLst>
            <pc:docMk/>
            <pc:sldMk cId="2461622146" sldId="259"/>
            <ac:spMk id="11" creationId="{00000000-0000-0000-0000-000000000000}"/>
          </ac:spMkLst>
        </pc:spChg>
        <pc:spChg chg="mod">
          <ac:chgData name="Jenisha Ananthan" userId="e9a6b192-d1fb-40d3-a9e2-c640e3f57cfc" providerId="ADAL" clId="{461CF4C2-5C2F-40DF-BA59-9E7442D808F2}" dt="2021-05-07T08:07:56.339" v="212" actId="20577"/>
          <ac:spMkLst>
            <pc:docMk/>
            <pc:sldMk cId="2461622146" sldId="259"/>
            <ac:spMk id="15" creationId="{00000000-0000-0000-0000-000000000000}"/>
          </ac:spMkLst>
        </pc:spChg>
      </pc:sldChg>
      <pc:sldChg chg="addSp delSp modSp new mod">
        <pc:chgData name="Jenisha Ananthan" userId="e9a6b192-d1fb-40d3-a9e2-c640e3f57cfc" providerId="ADAL" clId="{461CF4C2-5C2F-40DF-BA59-9E7442D808F2}" dt="2021-05-07T09:03:27.915" v="1961" actId="20577"/>
        <pc:sldMkLst>
          <pc:docMk/>
          <pc:sldMk cId="2500616183" sldId="260"/>
        </pc:sldMkLst>
        <pc:spChg chg="del">
          <ac:chgData name="Jenisha Ananthan" userId="e9a6b192-d1fb-40d3-a9e2-c640e3f57cfc" providerId="ADAL" clId="{461CF4C2-5C2F-40DF-BA59-9E7442D808F2}" dt="2021-05-07T08:22:43.409" v="749" actId="478"/>
          <ac:spMkLst>
            <pc:docMk/>
            <pc:sldMk cId="2500616183" sldId="260"/>
            <ac:spMk id="2" creationId="{20EDB18A-82DB-452B-9C5D-9577730C8175}"/>
          </ac:spMkLst>
        </pc:spChg>
        <pc:spChg chg="del">
          <ac:chgData name="Jenisha Ananthan" userId="e9a6b192-d1fb-40d3-a9e2-c640e3f57cfc" providerId="ADAL" clId="{461CF4C2-5C2F-40DF-BA59-9E7442D808F2}" dt="2021-05-07T08:22:43.409" v="749" actId="478"/>
          <ac:spMkLst>
            <pc:docMk/>
            <pc:sldMk cId="2500616183" sldId="260"/>
            <ac:spMk id="3" creationId="{26327223-309A-48EE-A7D7-0755BBCB2AFF}"/>
          </ac:spMkLst>
        </pc:spChg>
        <pc:spChg chg="add mod">
          <ac:chgData name="Jenisha Ananthan" userId="e9a6b192-d1fb-40d3-a9e2-c640e3f57cfc" providerId="ADAL" clId="{461CF4C2-5C2F-40DF-BA59-9E7442D808F2}" dt="2021-05-07T08:23:01.621" v="750"/>
          <ac:spMkLst>
            <pc:docMk/>
            <pc:sldMk cId="2500616183" sldId="260"/>
            <ac:spMk id="4" creationId="{6352592C-DB01-4C9F-B792-FB76AC90F8F3}"/>
          </ac:spMkLst>
        </pc:spChg>
        <pc:spChg chg="add mod">
          <ac:chgData name="Jenisha Ananthan" userId="e9a6b192-d1fb-40d3-a9e2-c640e3f57cfc" providerId="ADAL" clId="{461CF4C2-5C2F-40DF-BA59-9E7442D808F2}" dt="2021-05-07T08:23:01.621" v="750"/>
          <ac:spMkLst>
            <pc:docMk/>
            <pc:sldMk cId="2500616183" sldId="260"/>
            <ac:spMk id="5" creationId="{11E8FF13-0BFF-43A6-8844-8F59CC0D627E}"/>
          </ac:spMkLst>
        </pc:spChg>
        <pc:spChg chg="add del mod">
          <ac:chgData name="Jenisha Ananthan" userId="e9a6b192-d1fb-40d3-a9e2-c640e3f57cfc" providerId="ADAL" clId="{461CF4C2-5C2F-40DF-BA59-9E7442D808F2}" dt="2021-05-07T08:24:02.663" v="752" actId="478"/>
          <ac:spMkLst>
            <pc:docMk/>
            <pc:sldMk cId="2500616183" sldId="260"/>
            <ac:spMk id="6" creationId="{CA2EED9C-3696-42A5-802B-DCE9CEF6373F}"/>
          </ac:spMkLst>
        </pc:spChg>
        <pc:spChg chg="add mod">
          <ac:chgData name="Jenisha Ananthan" userId="e9a6b192-d1fb-40d3-a9e2-c640e3f57cfc" providerId="ADAL" clId="{461CF4C2-5C2F-40DF-BA59-9E7442D808F2}" dt="2021-05-07T08:23:11.645" v="751"/>
          <ac:spMkLst>
            <pc:docMk/>
            <pc:sldMk cId="2500616183" sldId="260"/>
            <ac:spMk id="7" creationId="{33D78891-89B0-41BD-82B7-D34A957532C6}"/>
          </ac:spMkLst>
        </pc:spChg>
        <pc:spChg chg="add mod">
          <ac:chgData name="Jenisha Ananthan" userId="e9a6b192-d1fb-40d3-a9e2-c640e3f57cfc" providerId="ADAL" clId="{461CF4C2-5C2F-40DF-BA59-9E7442D808F2}" dt="2021-05-07T08:59:57.567" v="1516" actId="1076"/>
          <ac:spMkLst>
            <pc:docMk/>
            <pc:sldMk cId="2500616183" sldId="260"/>
            <ac:spMk id="8" creationId="{8B323BE0-9097-4AB0-B597-F9664C4C02A3}"/>
          </ac:spMkLst>
        </pc:spChg>
        <pc:spChg chg="add del mod">
          <ac:chgData name="Jenisha Ananthan" userId="e9a6b192-d1fb-40d3-a9e2-c640e3f57cfc" providerId="ADAL" clId="{461CF4C2-5C2F-40DF-BA59-9E7442D808F2}" dt="2021-05-07T09:00:35.712" v="1517" actId="478"/>
          <ac:spMkLst>
            <pc:docMk/>
            <pc:sldMk cId="2500616183" sldId="260"/>
            <ac:spMk id="9" creationId="{E3369B25-938E-4967-B0E6-87CF38347B99}"/>
          </ac:spMkLst>
        </pc:spChg>
        <pc:spChg chg="add mod">
          <ac:chgData name="Jenisha Ananthan" userId="e9a6b192-d1fb-40d3-a9e2-c640e3f57cfc" providerId="ADAL" clId="{461CF4C2-5C2F-40DF-BA59-9E7442D808F2}" dt="2021-05-07T09:03:27.915" v="1961" actId="20577"/>
          <ac:spMkLst>
            <pc:docMk/>
            <pc:sldMk cId="2500616183" sldId="260"/>
            <ac:spMk id="10" creationId="{B82872ED-0B7D-489B-B330-F8C43FE8ED30}"/>
          </ac:spMkLst>
        </pc:spChg>
      </pc:sldChg>
      <pc:sldChg chg="addSp delSp modSp new mod ord">
        <pc:chgData name="Jenisha Ananthan" userId="e9a6b192-d1fb-40d3-a9e2-c640e3f57cfc" providerId="ADAL" clId="{461CF4C2-5C2F-40DF-BA59-9E7442D808F2}" dt="2021-05-07T20:03:10.080" v="5992"/>
        <pc:sldMkLst>
          <pc:docMk/>
          <pc:sldMk cId="1451649176" sldId="261"/>
        </pc:sldMkLst>
        <pc:spChg chg="del">
          <ac:chgData name="Jenisha Ananthan" userId="e9a6b192-d1fb-40d3-a9e2-c640e3f57cfc" providerId="ADAL" clId="{461CF4C2-5C2F-40DF-BA59-9E7442D808F2}" dt="2021-05-07T09:07:32.897" v="1963" actId="478"/>
          <ac:spMkLst>
            <pc:docMk/>
            <pc:sldMk cId="1451649176" sldId="261"/>
            <ac:spMk id="2" creationId="{F5EBA9F2-6FD1-4FE5-985B-DE80E189C59C}"/>
          </ac:spMkLst>
        </pc:spChg>
        <pc:spChg chg="del">
          <ac:chgData name="Jenisha Ananthan" userId="e9a6b192-d1fb-40d3-a9e2-c640e3f57cfc" providerId="ADAL" clId="{461CF4C2-5C2F-40DF-BA59-9E7442D808F2}" dt="2021-05-07T09:07:32.897" v="1963" actId="478"/>
          <ac:spMkLst>
            <pc:docMk/>
            <pc:sldMk cId="1451649176" sldId="261"/>
            <ac:spMk id="3" creationId="{431DC67F-019A-4E5D-99AF-517FE111FB0A}"/>
          </ac:spMkLst>
        </pc:spChg>
        <pc:spChg chg="add mod">
          <ac:chgData name="Jenisha Ananthan" userId="e9a6b192-d1fb-40d3-a9e2-c640e3f57cfc" providerId="ADAL" clId="{461CF4C2-5C2F-40DF-BA59-9E7442D808F2}" dt="2021-05-07T09:07:56.612" v="1984" actId="20577"/>
          <ac:spMkLst>
            <pc:docMk/>
            <pc:sldMk cId="1451649176" sldId="261"/>
            <ac:spMk id="4" creationId="{EC496C3E-DC90-4595-A995-12696B5F6020}"/>
          </ac:spMkLst>
        </pc:spChg>
        <pc:spChg chg="add mod">
          <ac:chgData name="Jenisha Ananthan" userId="e9a6b192-d1fb-40d3-a9e2-c640e3f57cfc" providerId="ADAL" clId="{461CF4C2-5C2F-40DF-BA59-9E7442D808F2}" dt="2021-05-07T09:07:44.770" v="1964"/>
          <ac:spMkLst>
            <pc:docMk/>
            <pc:sldMk cId="1451649176" sldId="261"/>
            <ac:spMk id="5" creationId="{9FE3867A-1F5F-49D9-9EB3-B4E6530AEA7F}"/>
          </ac:spMkLst>
        </pc:spChg>
        <pc:spChg chg="add mod">
          <ac:chgData name="Jenisha Ananthan" userId="e9a6b192-d1fb-40d3-a9e2-c640e3f57cfc" providerId="ADAL" clId="{461CF4C2-5C2F-40DF-BA59-9E7442D808F2}" dt="2021-05-07T09:07:44.770" v="1964"/>
          <ac:spMkLst>
            <pc:docMk/>
            <pc:sldMk cId="1451649176" sldId="261"/>
            <ac:spMk id="6" creationId="{CA2BE612-F02B-418C-B412-9F1EA6E9F480}"/>
          </ac:spMkLst>
        </pc:spChg>
        <pc:spChg chg="add mod">
          <ac:chgData name="Jenisha Ananthan" userId="e9a6b192-d1fb-40d3-a9e2-c640e3f57cfc" providerId="ADAL" clId="{461CF4C2-5C2F-40DF-BA59-9E7442D808F2}" dt="2021-05-07T09:08:37.183" v="2128" actId="20577"/>
          <ac:spMkLst>
            <pc:docMk/>
            <pc:sldMk cId="1451649176" sldId="261"/>
            <ac:spMk id="7" creationId="{D4ED428E-974A-463C-B211-6C0D117F33DB}"/>
          </ac:spMkLst>
        </pc:spChg>
        <pc:spChg chg="add mod">
          <ac:chgData name="Jenisha Ananthan" userId="e9a6b192-d1fb-40d3-a9e2-c640e3f57cfc" providerId="ADAL" clId="{461CF4C2-5C2F-40DF-BA59-9E7442D808F2}" dt="2021-05-07T09:11:02.780" v="2262" actId="20577"/>
          <ac:spMkLst>
            <pc:docMk/>
            <pc:sldMk cId="1451649176" sldId="261"/>
            <ac:spMk id="8" creationId="{CD6FC855-77C9-40B4-A5A1-237C1EA1BF57}"/>
          </ac:spMkLst>
        </pc:spChg>
      </pc:sldChg>
      <pc:sldChg chg="delSp new del mod">
        <pc:chgData name="Jenisha Ananthan" userId="e9a6b192-d1fb-40d3-a9e2-c640e3f57cfc" providerId="ADAL" clId="{461CF4C2-5C2F-40DF-BA59-9E7442D808F2}" dt="2021-05-07T09:30:41.123" v="3550" actId="47"/>
        <pc:sldMkLst>
          <pc:docMk/>
          <pc:sldMk cId="4016981620" sldId="262"/>
        </pc:sldMkLst>
        <pc:spChg chg="del">
          <ac:chgData name="Jenisha Ananthan" userId="e9a6b192-d1fb-40d3-a9e2-c640e3f57cfc" providerId="ADAL" clId="{461CF4C2-5C2F-40DF-BA59-9E7442D808F2}" dt="2021-05-07T09:11:40.758" v="2264" actId="478"/>
          <ac:spMkLst>
            <pc:docMk/>
            <pc:sldMk cId="4016981620" sldId="262"/>
            <ac:spMk id="2" creationId="{824DD647-9691-4B69-A83F-9DF65F44D71F}"/>
          </ac:spMkLst>
        </pc:spChg>
        <pc:spChg chg="del">
          <ac:chgData name="Jenisha Ananthan" userId="e9a6b192-d1fb-40d3-a9e2-c640e3f57cfc" providerId="ADAL" clId="{461CF4C2-5C2F-40DF-BA59-9E7442D808F2}" dt="2021-05-07T09:11:40.758" v="2264" actId="478"/>
          <ac:spMkLst>
            <pc:docMk/>
            <pc:sldMk cId="4016981620" sldId="262"/>
            <ac:spMk id="3" creationId="{06303FB4-E5B0-41B4-8C42-7BE7A5320674}"/>
          </ac:spMkLst>
        </pc:spChg>
      </pc:sldChg>
      <pc:sldChg chg="addSp delSp modSp add mod">
        <pc:chgData name="Jenisha Ananthan" userId="e9a6b192-d1fb-40d3-a9e2-c640e3f57cfc" providerId="ADAL" clId="{461CF4C2-5C2F-40DF-BA59-9E7442D808F2}" dt="2021-05-07T09:30:37.937" v="3549" actId="1076"/>
        <pc:sldMkLst>
          <pc:docMk/>
          <pc:sldMk cId="1480045377" sldId="263"/>
        </pc:sldMkLst>
        <pc:spChg chg="mod">
          <ac:chgData name="Jenisha Ananthan" userId="e9a6b192-d1fb-40d3-a9e2-c640e3f57cfc" providerId="ADAL" clId="{461CF4C2-5C2F-40DF-BA59-9E7442D808F2}" dt="2021-05-07T09:17:46.363" v="2887" actId="14100"/>
          <ac:spMkLst>
            <pc:docMk/>
            <pc:sldMk cId="1480045377" sldId="263"/>
            <ac:spMk id="4" creationId="{6352592C-DB01-4C9F-B792-FB76AC90F8F3}"/>
          </ac:spMkLst>
        </pc:spChg>
        <pc:spChg chg="mod">
          <ac:chgData name="Jenisha Ananthan" userId="e9a6b192-d1fb-40d3-a9e2-c640e3f57cfc" providerId="ADAL" clId="{461CF4C2-5C2F-40DF-BA59-9E7442D808F2}" dt="2021-05-07T09:18:59.099" v="2890" actId="14100"/>
          <ac:spMkLst>
            <pc:docMk/>
            <pc:sldMk cId="1480045377" sldId="263"/>
            <ac:spMk id="5" creationId="{11E8FF13-0BFF-43A6-8844-8F59CC0D627E}"/>
          </ac:spMkLst>
        </pc:spChg>
        <pc:spChg chg="mod">
          <ac:chgData name="Jenisha Ananthan" userId="e9a6b192-d1fb-40d3-a9e2-c640e3f57cfc" providerId="ADAL" clId="{461CF4C2-5C2F-40DF-BA59-9E7442D808F2}" dt="2021-05-07T09:17:47.202" v="2888" actId="1076"/>
          <ac:spMkLst>
            <pc:docMk/>
            <pc:sldMk cId="1480045377" sldId="263"/>
            <ac:spMk id="7" creationId="{33D78891-89B0-41BD-82B7-D34A957532C6}"/>
          </ac:spMkLst>
        </pc:spChg>
        <pc:spChg chg="mod">
          <ac:chgData name="Jenisha Ananthan" userId="e9a6b192-d1fb-40d3-a9e2-c640e3f57cfc" providerId="ADAL" clId="{461CF4C2-5C2F-40DF-BA59-9E7442D808F2}" dt="2021-05-07T09:17:37.212" v="2884" actId="1076"/>
          <ac:spMkLst>
            <pc:docMk/>
            <pc:sldMk cId="1480045377" sldId="263"/>
            <ac:spMk id="8" creationId="{8B323BE0-9097-4AB0-B597-F9664C4C02A3}"/>
          </ac:spMkLst>
        </pc:spChg>
        <pc:spChg chg="add del mod">
          <ac:chgData name="Jenisha Ananthan" userId="e9a6b192-d1fb-40d3-a9e2-c640e3f57cfc" providerId="ADAL" clId="{461CF4C2-5C2F-40DF-BA59-9E7442D808F2}" dt="2021-05-07T09:21:29.758" v="3028"/>
          <ac:spMkLst>
            <pc:docMk/>
            <pc:sldMk cId="1480045377" sldId="263"/>
            <ac:spMk id="9" creationId="{D254600E-1336-489B-AD83-2F2A1F23281D}"/>
          </ac:spMkLst>
        </pc:spChg>
        <pc:spChg chg="del mod">
          <ac:chgData name="Jenisha Ananthan" userId="e9a6b192-d1fb-40d3-a9e2-c640e3f57cfc" providerId="ADAL" clId="{461CF4C2-5C2F-40DF-BA59-9E7442D808F2}" dt="2021-05-07T09:21:01.498" v="3018" actId="478"/>
          <ac:spMkLst>
            <pc:docMk/>
            <pc:sldMk cId="1480045377" sldId="263"/>
            <ac:spMk id="10" creationId="{B82872ED-0B7D-489B-B330-F8C43FE8ED30}"/>
          </ac:spMkLst>
        </pc:spChg>
        <pc:spChg chg="add mod">
          <ac:chgData name="Jenisha Ananthan" userId="e9a6b192-d1fb-40d3-a9e2-c640e3f57cfc" providerId="ADAL" clId="{461CF4C2-5C2F-40DF-BA59-9E7442D808F2}" dt="2021-05-07T09:30:37.937" v="3549" actId="1076"/>
          <ac:spMkLst>
            <pc:docMk/>
            <pc:sldMk cId="1480045377" sldId="263"/>
            <ac:spMk id="11" creationId="{0E1E1F91-4538-4277-9332-62ACFD9211E5}"/>
          </ac:spMkLst>
        </pc:spChg>
      </pc:sldChg>
      <pc:sldChg chg="delSp new del mod">
        <pc:chgData name="Jenisha Ananthan" userId="e9a6b192-d1fb-40d3-a9e2-c640e3f57cfc" providerId="ADAL" clId="{461CF4C2-5C2F-40DF-BA59-9E7442D808F2}" dt="2021-05-07T09:33:15.058" v="3554" actId="47"/>
        <pc:sldMkLst>
          <pc:docMk/>
          <pc:sldMk cId="1448112955" sldId="264"/>
        </pc:sldMkLst>
        <pc:spChg chg="del">
          <ac:chgData name="Jenisha Ananthan" userId="e9a6b192-d1fb-40d3-a9e2-c640e3f57cfc" providerId="ADAL" clId="{461CF4C2-5C2F-40DF-BA59-9E7442D808F2}" dt="2021-05-07T09:31:06.190" v="3552" actId="478"/>
          <ac:spMkLst>
            <pc:docMk/>
            <pc:sldMk cId="1448112955" sldId="264"/>
            <ac:spMk id="2" creationId="{D676E30D-AA21-42EA-8212-EE91FDD7AC2E}"/>
          </ac:spMkLst>
        </pc:spChg>
        <pc:spChg chg="del">
          <ac:chgData name="Jenisha Ananthan" userId="e9a6b192-d1fb-40d3-a9e2-c640e3f57cfc" providerId="ADAL" clId="{461CF4C2-5C2F-40DF-BA59-9E7442D808F2}" dt="2021-05-07T09:31:06.190" v="3552" actId="478"/>
          <ac:spMkLst>
            <pc:docMk/>
            <pc:sldMk cId="1448112955" sldId="264"/>
            <ac:spMk id="3" creationId="{48BB3352-FBC9-4930-A6FD-FFCFCA0D8450}"/>
          </ac:spMkLst>
        </pc:spChg>
      </pc:sldChg>
      <pc:sldChg chg="modSp add mod">
        <pc:chgData name="Jenisha Ananthan" userId="e9a6b192-d1fb-40d3-a9e2-c640e3f57cfc" providerId="ADAL" clId="{461CF4C2-5C2F-40DF-BA59-9E7442D808F2}" dt="2021-05-07T10:05:02.016" v="5214" actId="20577"/>
        <pc:sldMkLst>
          <pc:docMk/>
          <pc:sldMk cId="3412958004" sldId="265"/>
        </pc:sldMkLst>
        <pc:spChg chg="mod">
          <ac:chgData name="Jenisha Ananthan" userId="e9a6b192-d1fb-40d3-a9e2-c640e3f57cfc" providerId="ADAL" clId="{461CF4C2-5C2F-40DF-BA59-9E7442D808F2}" dt="2021-05-07T10:05:02.016" v="5214" actId="20577"/>
          <ac:spMkLst>
            <pc:docMk/>
            <pc:sldMk cId="3412958004" sldId="265"/>
            <ac:spMk id="4" creationId="{EC496C3E-DC90-4595-A995-12696B5F6020}"/>
          </ac:spMkLst>
        </pc:spChg>
        <pc:spChg chg="mod">
          <ac:chgData name="Jenisha Ananthan" userId="e9a6b192-d1fb-40d3-a9e2-c640e3f57cfc" providerId="ADAL" clId="{461CF4C2-5C2F-40DF-BA59-9E7442D808F2}" dt="2021-05-07T09:37:39.992" v="3629" actId="20577"/>
          <ac:spMkLst>
            <pc:docMk/>
            <pc:sldMk cId="3412958004" sldId="265"/>
            <ac:spMk id="7" creationId="{D4ED428E-974A-463C-B211-6C0D117F33DB}"/>
          </ac:spMkLst>
        </pc:spChg>
        <pc:spChg chg="mod">
          <ac:chgData name="Jenisha Ananthan" userId="e9a6b192-d1fb-40d3-a9e2-c640e3f57cfc" providerId="ADAL" clId="{461CF4C2-5C2F-40DF-BA59-9E7442D808F2}" dt="2021-05-07T09:38:41.385" v="3814" actId="20577"/>
          <ac:spMkLst>
            <pc:docMk/>
            <pc:sldMk cId="3412958004" sldId="265"/>
            <ac:spMk id="8" creationId="{CD6FC855-77C9-40B4-A5A1-237C1EA1BF57}"/>
          </ac:spMkLst>
        </pc:spChg>
      </pc:sldChg>
      <pc:sldChg chg="addSp delSp modSp new mod">
        <pc:chgData name="Jenisha Ananthan" userId="e9a6b192-d1fb-40d3-a9e2-c640e3f57cfc" providerId="ADAL" clId="{461CF4C2-5C2F-40DF-BA59-9E7442D808F2}" dt="2021-05-07T10:04:22.297" v="5186"/>
        <pc:sldMkLst>
          <pc:docMk/>
          <pc:sldMk cId="794212172" sldId="266"/>
        </pc:sldMkLst>
        <pc:spChg chg="del">
          <ac:chgData name="Jenisha Ananthan" userId="e9a6b192-d1fb-40d3-a9e2-c640e3f57cfc" providerId="ADAL" clId="{461CF4C2-5C2F-40DF-BA59-9E7442D808F2}" dt="2021-05-07T09:38:54.613" v="3816" actId="478"/>
          <ac:spMkLst>
            <pc:docMk/>
            <pc:sldMk cId="794212172" sldId="266"/>
            <ac:spMk id="2" creationId="{7D3852BF-B720-4323-AA34-F00C3FF451E4}"/>
          </ac:spMkLst>
        </pc:spChg>
        <pc:spChg chg="del">
          <ac:chgData name="Jenisha Ananthan" userId="e9a6b192-d1fb-40d3-a9e2-c640e3f57cfc" providerId="ADAL" clId="{461CF4C2-5C2F-40DF-BA59-9E7442D808F2}" dt="2021-05-07T09:38:54.613" v="3816" actId="478"/>
          <ac:spMkLst>
            <pc:docMk/>
            <pc:sldMk cId="794212172" sldId="266"/>
            <ac:spMk id="3" creationId="{86372D36-97D8-416E-B010-1333AE115EE3}"/>
          </ac:spMkLst>
        </pc:spChg>
        <pc:spChg chg="add mod">
          <ac:chgData name="Jenisha Ananthan" userId="e9a6b192-d1fb-40d3-a9e2-c640e3f57cfc" providerId="ADAL" clId="{461CF4C2-5C2F-40DF-BA59-9E7442D808F2}" dt="2021-05-07T09:53:27.707" v="4471" actId="1076"/>
          <ac:spMkLst>
            <pc:docMk/>
            <pc:sldMk cId="794212172" sldId="266"/>
            <ac:spMk id="4" creationId="{A87D4E86-EFD1-41D6-8026-A05BC59BC09B}"/>
          </ac:spMkLst>
        </pc:spChg>
        <pc:spChg chg="add mod">
          <ac:chgData name="Jenisha Ananthan" userId="e9a6b192-d1fb-40d3-a9e2-c640e3f57cfc" providerId="ADAL" clId="{461CF4C2-5C2F-40DF-BA59-9E7442D808F2}" dt="2021-05-07T10:02:35.369" v="5182" actId="14100"/>
          <ac:spMkLst>
            <pc:docMk/>
            <pc:sldMk cId="794212172" sldId="266"/>
            <ac:spMk id="5" creationId="{6E2B46E4-15D9-4686-9FFE-BC565EF74FA4}"/>
          </ac:spMkLst>
        </pc:spChg>
        <pc:spChg chg="add mod">
          <ac:chgData name="Jenisha Ananthan" userId="e9a6b192-d1fb-40d3-a9e2-c640e3f57cfc" providerId="ADAL" clId="{461CF4C2-5C2F-40DF-BA59-9E7442D808F2}" dt="2021-05-07T09:40:54.868" v="3817"/>
          <ac:spMkLst>
            <pc:docMk/>
            <pc:sldMk cId="794212172" sldId="266"/>
            <ac:spMk id="6" creationId="{3D19355B-BE63-4DD3-B927-A5907BDE9E00}"/>
          </ac:spMkLst>
        </pc:spChg>
        <pc:spChg chg="add mod">
          <ac:chgData name="Jenisha Ananthan" userId="e9a6b192-d1fb-40d3-a9e2-c640e3f57cfc" providerId="ADAL" clId="{461CF4C2-5C2F-40DF-BA59-9E7442D808F2}" dt="2021-05-07T09:53:27.707" v="4471" actId="1076"/>
          <ac:spMkLst>
            <pc:docMk/>
            <pc:sldMk cId="794212172" sldId="266"/>
            <ac:spMk id="7" creationId="{BA487039-322B-4C1D-BB64-41C76BDC94A7}"/>
          </ac:spMkLst>
        </pc:spChg>
        <pc:spChg chg="add mod">
          <ac:chgData name="Jenisha Ananthan" userId="e9a6b192-d1fb-40d3-a9e2-c640e3f57cfc" providerId="ADAL" clId="{461CF4C2-5C2F-40DF-BA59-9E7442D808F2}" dt="2021-05-07T10:02:17.562" v="5179" actId="20577"/>
          <ac:spMkLst>
            <pc:docMk/>
            <pc:sldMk cId="794212172" sldId="266"/>
            <ac:spMk id="8" creationId="{5E0C7D3D-6AF5-42E5-BB6E-A15C1E254EE6}"/>
          </ac:spMkLst>
        </pc:spChg>
        <pc:spChg chg="add del mod">
          <ac:chgData name="Jenisha Ananthan" userId="e9a6b192-d1fb-40d3-a9e2-c640e3f57cfc" providerId="ADAL" clId="{461CF4C2-5C2F-40DF-BA59-9E7442D808F2}" dt="2021-05-07T10:04:22.297" v="5186"/>
          <ac:spMkLst>
            <pc:docMk/>
            <pc:sldMk cId="794212172" sldId="266"/>
            <ac:spMk id="9" creationId="{E7F9D6AC-77E4-433A-BE55-032B2B228FE8}"/>
          </ac:spMkLst>
        </pc:spChg>
        <pc:spChg chg="add del mod">
          <ac:chgData name="Jenisha Ananthan" userId="e9a6b192-d1fb-40d3-a9e2-c640e3f57cfc" providerId="ADAL" clId="{461CF4C2-5C2F-40DF-BA59-9E7442D808F2}" dt="2021-05-07T10:04:22.297" v="5186"/>
          <ac:spMkLst>
            <pc:docMk/>
            <pc:sldMk cId="794212172" sldId="266"/>
            <ac:spMk id="10" creationId="{4CAC957A-A401-4B04-8F98-791F54A926DE}"/>
          </ac:spMkLst>
        </pc:spChg>
        <pc:spChg chg="add del mod">
          <ac:chgData name="Jenisha Ananthan" userId="e9a6b192-d1fb-40d3-a9e2-c640e3f57cfc" providerId="ADAL" clId="{461CF4C2-5C2F-40DF-BA59-9E7442D808F2}" dt="2021-05-07T10:04:22.297" v="5186"/>
          <ac:spMkLst>
            <pc:docMk/>
            <pc:sldMk cId="794212172" sldId="266"/>
            <ac:spMk id="11" creationId="{AF0B1EAB-08CB-4EBA-9AFC-292BD643901A}"/>
          </ac:spMkLst>
        </pc:spChg>
        <pc:spChg chg="add del mod">
          <ac:chgData name="Jenisha Ananthan" userId="e9a6b192-d1fb-40d3-a9e2-c640e3f57cfc" providerId="ADAL" clId="{461CF4C2-5C2F-40DF-BA59-9E7442D808F2}" dt="2021-05-07T10:04:22.297" v="5186"/>
          <ac:spMkLst>
            <pc:docMk/>
            <pc:sldMk cId="794212172" sldId="266"/>
            <ac:spMk id="12" creationId="{5F4DE6F7-8FE0-42CD-A1C5-05434A9DA633}"/>
          </ac:spMkLst>
        </pc:spChg>
        <pc:spChg chg="add del mod">
          <ac:chgData name="Jenisha Ananthan" userId="e9a6b192-d1fb-40d3-a9e2-c640e3f57cfc" providerId="ADAL" clId="{461CF4C2-5C2F-40DF-BA59-9E7442D808F2}" dt="2021-05-07T10:04:22.297" v="5186"/>
          <ac:spMkLst>
            <pc:docMk/>
            <pc:sldMk cId="794212172" sldId="266"/>
            <ac:spMk id="13" creationId="{B3F4B279-8E2B-450D-9F47-09D220417C37}"/>
          </ac:spMkLst>
        </pc:spChg>
      </pc:sldChg>
      <pc:sldChg chg="addSp delSp modSp new mod">
        <pc:chgData name="Jenisha Ananthan" userId="e9a6b192-d1fb-40d3-a9e2-c640e3f57cfc" providerId="ADAL" clId="{461CF4C2-5C2F-40DF-BA59-9E7442D808F2}" dt="2021-05-07T10:14:52.401" v="5738" actId="14100"/>
        <pc:sldMkLst>
          <pc:docMk/>
          <pc:sldMk cId="2796321029" sldId="267"/>
        </pc:sldMkLst>
        <pc:spChg chg="del">
          <ac:chgData name="Jenisha Ananthan" userId="e9a6b192-d1fb-40d3-a9e2-c640e3f57cfc" providerId="ADAL" clId="{461CF4C2-5C2F-40DF-BA59-9E7442D808F2}" dt="2021-05-07T10:04:12.501" v="5184" actId="478"/>
          <ac:spMkLst>
            <pc:docMk/>
            <pc:sldMk cId="2796321029" sldId="267"/>
            <ac:spMk id="2" creationId="{1C4FB7DA-BA56-4B4C-8D9C-9DCBAA9C2933}"/>
          </ac:spMkLst>
        </pc:spChg>
        <pc:spChg chg="del">
          <ac:chgData name="Jenisha Ananthan" userId="e9a6b192-d1fb-40d3-a9e2-c640e3f57cfc" providerId="ADAL" clId="{461CF4C2-5C2F-40DF-BA59-9E7442D808F2}" dt="2021-05-07T10:04:12.501" v="5184" actId="478"/>
          <ac:spMkLst>
            <pc:docMk/>
            <pc:sldMk cId="2796321029" sldId="267"/>
            <ac:spMk id="3" creationId="{FD885948-FF81-4FEC-8618-7B7AF686991A}"/>
          </ac:spMkLst>
        </pc:spChg>
        <pc:spChg chg="add mod">
          <ac:chgData name="Jenisha Ananthan" userId="e9a6b192-d1fb-40d3-a9e2-c640e3f57cfc" providerId="ADAL" clId="{461CF4C2-5C2F-40DF-BA59-9E7442D808F2}" dt="2021-05-07T10:05:08.699" v="5219" actId="20577"/>
          <ac:spMkLst>
            <pc:docMk/>
            <pc:sldMk cId="2796321029" sldId="267"/>
            <ac:spMk id="4" creationId="{983D95CE-C8E5-44B7-B3E6-9F96922BA4AB}"/>
          </ac:spMkLst>
        </pc:spChg>
        <pc:spChg chg="add mod">
          <ac:chgData name="Jenisha Ananthan" userId="e9a6b192-d1fb-40d3-a9e2-c640e3f57cfc" providerId="ADAL" clId="{461CF4C2-5C2F-40DF-BA59-9E7442D808F2}" dt="2021-05-07T10:13:36.946" v="5697" actId="1035"/>
          <ac:spMkLst>
            <pc:docMk/>
            <pc:sldMk cId="2796321029" sldId="267"/>
            <ac:spMk id="5" creationId="{9A5B9B45-F685-40E6-91BA-4E8BF2249547}"/>
          </ac:spMkLst>
        </pc:spChg>
        <pc:spChg chg="add mod">
          <ac:chgData name="Jenisha Ananthan" userId="e9a6b192-d1fb-40d3-a9e2-c640e3f57cfc" providerId="ADAL" clId="{461CF4C2-5C2F-40DF-BA59-9E7442D808F2}" dt="2021-05-07T10:13:36.946" v="5697" actId="1035"/>
          <ac:spMkLst>
            <pc:docMk/>
            <pc:sldMk cId="2796321029" sldId="267"/>
            <ac:spMk id="6" creationId="{7ABE5DFF-0254-4995-85A8-E43A60772E2F}"/>
          </ac:spMkLst>
        </pc:spChg>
        <pc:spChg chg="add mod">
          <ac:chgData name="Jenisha Ananthan" userId="e9a6b192-d1fb-40d3-a9e2-c640e3f57cfc" providerId="ADAL" clId="{461CF4C2-5C2F-40DF-BA59-9E7442D808F2}" dt="2021-05-07T10:13:36.946" v="5697" actId="1035"/>
          <ac:spMkLst>
            <pc:docMk/>
            <pc:sldMk cId="2796321029" sldId="267"/>
            <ac:spMk id="7" creationId="{343FE0F4-1CB8-47B7-B8F5-CC9C6FC0515A}"/>
          </ac:spMkLst>
        </pc:spChg>
        <pc:spChg chg="add mod">
          <ac:chgData name="Jenisha Ananthan" userId="e9a6b192-d1fb-40d3-a9e2-c640e3f57cfc" providerId="ADAL" clId="{461CF4C2-5C2F-40DF-BA59-9E7442D808F2}" dt="2021-05-07T10:13:36.946" v="5697" actId="1035"/>
          <ac:spMkLst>
            <pc:docMk/>
            <pc:sldMk cId="2796321029" sldId="267"/>
            <ac:spMk id="8" creationId="{3D128237-961F-45F7-8BA0-1DFAF1FCEDA6}"/>
          </ac:spMkLst>
        </pc:spChg>
        <pc:spChg chg="add mod">
          <ac:chgData name="Jenisha Ananthan" userId="e9a6b192-d1fb-40d3-a9e2-c640e3f57cfc" providerId="ADAL" clId="{461CF4C2-5C2F-40DF-BA59-9E7442D808F2}" dt="2021-05-07T10:13:36.946" v="5697" actId="1035"/>
          <ac:spMkLst>
            <pc:docMk/>
            <pc:sldMk cId="2796321029" sldId="267"/>
            <ac:spMk id="10" creationId="{BEDB27E1-96C8-4C65-9F00-9DB1A1FBCBE3}"/>
          </ac:spMkLst>
        </pc:spChg>
        <pc:spChg chg="add mod">
          <ac:chgData name="Jenisha Ananthan" userId="e9a6b192-d1fb-40d3-a9e2-c640e3f57cfc" providerId="ADAL" clId="{461CF4C2-5C2F-40DF-BA59-9E7442D808F2}" dt="2021-05-07T10:13:36.946" v="5697" actId="1035"/>
          <ac:spMkLst>
            <pc:docMk/>
            <pc:sldMk cId="2796321029" sldId="267"/>
            <ac:spMk id="32" creationId="{7EC247D2-E75E-4E18-9FCE-6B359DC0BFE2}"/>
          </ac:spMkLst>
        </pc:spChg>
        <pc:spChg chg="add mod">
          <ac:chgData name="Jenisha Ananthan" userId="e9a6b192-d1fb-40d3-a9e2-c640e3f57cfc" providerId="ADAL" clId="{461CF4C2-5C2F-40DF-BA59-9E7442D808F2}" dt="2021-05-07T10:14:38.862" v="5728" actId="1076"/>
          <ac:spMkLst>
            <pc:docMk/>
            <pc:sldMk cId="2796321029" sldId="267"/>
            <ac:spMk id="33" creationId="{090AE5DC-40B7-4ECA-B208-D2EA64949C1B}"/>
          </ac:spMkLst>
        </pc:spChg>
        <pc:spChg chg="add mod">
          <ac:chgData name="Jenisha Ananthan" userId="e9a6b192-d1fb-40d3-a9e2-c640e3f57cfc" providerId="ADAL" clId="{461CF4C2-5C2F-40DF-BA59-9E7442D808F2}" dt="2021-05-07T10:13:36.946" v="5697" actId="1035"/>
          <ac:spMkLst>
            <pc:docMk/>
            <pc:sldMk cId="2796321029" sldId="267"/>
            <ac:spMk id="34" creationId="{B35FB1CD-54C6-4620-B5E4-B59FCEBF8759}"/>
          </ac:spMkLst>
        </pc:spChg>
        <pc:spChg chg="add mod">
          <ac:chgData name="Jenisha Ananthan" userId="e9a6b192-d1fb-40d3-a9e2-c640e3f57cfc" providerId="ADAL" clId="{461CF4C2-5C2F-40DF-BA59-9E7442D808F2}" dt="2021-05-07T10:13:36.946" v="5697" actId="1035"/>
          <ac:spMkLst>
            <pc:docMk/>
            <pc:sldMk cId="2796321029" sldId="267"/>
            <ac:spMk id="35" creationId="{3DC9DF4B-0DB8-41E1-BD8E-4094F20110AD}"/>
          </ac:spMkLst>
        </pc:spChg>
        <pc:spChg chg="add mod">
          <ac:chgData name="Jenisha Ananthan" userId="e9a6b192-d1fb-40d3-a9e2-c640e3f57cfc" providerId="ADAL" clId="{461CF4C2-5C2F-40DF-BA59-9E7442D808F2}" dt="2021-05-07T10:13:36.946" v="5697" actId="1035"/>
          <ac:spMkLst>
            <pc:docMk/>
            <pc:sldMk cId="2796321029" sldId="267"/>
            <ac:spMk id="36" creationId="{C629D7E7-ACAD-455D-9817-6F3C40B836CE}"/>
          </ac:spMkLst>
        </pc:spChg>
        <pc:spChg chg="add mod">
          <ac:chgData name="Jenisha Ananthan" userId="e9a6b192-d1fb-40d3-a9e2-c640e3f57cfc" providerId="ADAL" clId="{461CF4C2-5C2F-40DF-BA59-9E7442D808F2}" dt="2021-05-07T10:14:20.989" v="5718" actId="1076"/>
          <ac:spMkLst>
            <pc:docMk/>
            <pc:sldMk cId="2796321029" sldId="267"/>
            <ac:spMk id="38" creationId="{073C3BD8-7855-4816-83DA-41A5C7B86EAE}"/>
          </ac:spMkLst>
        </pc:spChg>
        <pc:spChg chg="add mod">
          <ac:chgData name="Jenisha Ananthan" userId="e9a6b192-d1fb-40d3-a9e2-c640e3f57cfc" providerId="ADAL" clId="{461CF4C2-5C2F-40DF-BA59-9E7442D808F2}" dt="2021-05-07T10:14:31.946" v="5724" actId="20577"/>
          <ac:spMkLst>
            <pc:docMk/>
            <pc:sldMk cId="2796321029" sldId="267"/>
            <ac:spMk id="39" creationId="{31BA5869-1965-4222-BFEF-2BC832FA2EB7}"/>
          </ac:spMkLst>
        </pc:spChg>
        <pc:spChg chg="add mod">
          <ac:chgData name="Jenisha Ananthan" userId="e9a6b192-d1fb-40d3-a9e2-c640e3f57cfc" providerId="ADAL" clId="{461CF4C2-5C2F-40DF-BA59-9E7442D808F2}" dt="2021-05-07T10:14:52.401" v="5738" actId="14100"/>
          <ac:spMkLst>
            <pc:docMk/>
            <pc:sldMk cId="2796321029" sldId="267"/>
            <ac:spMk id="40" creationId="{1F979502-034F-4AEB-9C11-E05B6E1201F1}"/>
          </ac:spMkLst>
        </pc:spChg>
        <pc:inkChg chg="add del">
          <ac:chgData name="Jenisha Ananthan" userId="e9a6b192-d1fb-40d3-a9e2-c640e3f57cfc" providerId="ADAL" clId="{461CF4C2-5C2F-40DF-BA59-9E7442D808F2}" dt="2021-05-07T10:08:29.469" v="5590" actId="9405"/>
          <ac:inkMkLst>
            <pc:docMk/>
            <pc:sldMk cId="2796321029" sldId="267"/>
            <ac:inkMk id="9" creationId="{6C2D904F-FF40-4908-8AC5-468FFBF599A1}"/>
          </ac:inkMkLst>
        </pc:inkChg>
        <pc:cxnChg chg="add del">
          <ac:chgData name="Jenisha Ananthan" userId="e9a6b192-d1fb-40d3-a9e2-c640e3f57cfc" providerId="ADAL" clId="{461CF4C2-5C2F-40DF-BA59-9E7442D808F2}" dt="2021-05-07T10:09:02.500" v="5596" actId="11529"/>
          <ac:cxnSpMkLst>
            <pc:docMk/>
            <pc:sldMk cId="2796321029" sldId="267"/>
            <ac:cxnSpMk id="12" creationId="{93FCC346-E998-4618-8825-F812E5F0725A}"/>
          </ac:cxnSpMkLst>
        </pc:cxnChg>
        <pc:cxnChg chg="add mod">
          <ac:chgData name="Jenisha Ananthan" userId="e9a6b192-d1fb-40d3-a9e2-c640e3f57cfc" providerId="ADAL" clId="{461CF4C2-5C2F-40DF-BA59-9E7442D808F2}" dt="2021-05-07T10:13:36.946" v="5697" actId="1035"/>
          <ac:cxnSpMkLst>
            <pc:docMk/>
            <pc:sldMk cId="2796321029" sldId="267"/>
            <ac:cxnSpMk id="14" creationId="{17B65AF2-BC6F-4C9F-BD19-ACB77141452F}"/>
          </ac:cxnSpMkLst>
        </pc:cxnChg>
        <pc:cxnChg chg="add mod">
          <ac:chgData name="Jenisha Ananthan" userId="e9a6b192-d1fb-40d3-a9e2-c640e3f57cfc" providerId="ADAL" clId="{461CF4C2-5C2F-40DF-BA59-9E7442D808F2}" dt="2021-05-07T10:13:36.946" v="5697" actId="1035"/>
          <ac:cxnSpMkLst>
            <pc:docMk/>
            <pc:sldMk cId="2796321029" sldId="267"/>
            <ac:cxnSpMk id="16" creationId="{61778824-F530-459D-870C-9C25F8E1E838}"/>
          </ac:cxnSpMkLst>
        </pc:cxnChg>
        <pc:cxnChg chg="add mod">
          <ac:chgData name="Jenisha Ananthan" userId="e9a6b192-d1fb-40d3-a9e2-c640e3f57cfc" providerId="ADAL" clId="{461CF4C2-5C2F-40DF-BA59-9E7442D808F2}" dt="2021-05-07T10:13:36.946" v="5697" actId="1035"/>
          <ac:cxnSpMkLst>
            <pc:docMk/>
            <pc:sldMk cId="2796321029" sldId="267"/>
            <ac:cxnSpMk id="18" creationId="{89F60B86-ECFE-4282-9E0F-4577BCBB642D}"/>
          </ac:cxnSpMkLst>
        </pc:cxnChg>
        <pc:cxnChg chg="add mod">
          <ac:chgData name="Jenisha Ananthan" userId="e9a6b192-d1fb-40d3-a9e2-c640e3f57cfc" providerId="ADAL" clId="{461CF4C2-5C2F-40DF-BA59-9E7442D808F2}" dt="2021-05-07T10:13:36.946" v="5697" actId="1035"/>
          <ac:cxnSpMkLst>
            <pc:docMk/>
            <pc:sldMk cId="2796321029" sldId="267"/>
            <ac:cxnSpMk id="21" creationId="{B6D76441-CD4A-4987-AC52-661ACEDDBBE6}"/>
          </ac:cxnSpMkLst>
        </pc:cxnChg>
        <pc:cxnChg chg="add mod">
          <ac:chgData name="Jenisha Ananthan" userId="e9a6b192-d1fb-40d3-a9e2-c640e3f57cfc" providerId="ADAL" clId="{461CF4C2-5C2F-40DF-BA59-9E7442D808F2}" dt="2021-05-07T10:13:36.946" v="5697" actId="1035"/>
          <ac:cxnSpMkLst>
            <pc:docMk/>
            <pc:sldMk cId="2796321029" sldId="267"/>
            <ac:cxnSpMk id="22" creationId="{C62D08EC-6EC4-4F23-ADF0-31C1629835BD}"/>
          </ac:cxnSpMkLst>
        </pc:cxnChg>
        <pc:cxnChg chg="add mod">
          <ac:chgData name="Jenisha Ananthan" userId="e9a6b192-d1fb-40d3-a9e2-c640e3f57cfc" providerId="ADAL" clId="{461CF4C2-5C2F-40DF-BA59-9E7442D808F2}" dt="2021-05-07T10:13:36.946" v="5697" actId="1035"/>
          <ac:cxnSpMkLst>
            <pc:docMk/>
            <pc:sldMk cId="2796321029" sldId="267"/>
            <ac:cxnSpMk id="24" creationId="{2C6D5677-512B-4DFE-AE3D-965C30CFC31A}"/>
          </ac:cxnSpMkLst>
        </pc:cxnChg>
        <pc:cxnChg chg="add mod">
          <ac:chgData name="Jenisha Ananthan" userId="e9a6b192-d1fb-40d3-a9e2-c640e3f57cfc" providerId="ADAL" clId="{461CF4C2-5C2F-40DF-BA59-9E7442D808F2}" dt="2021-05-07T10:13:36.946" v="5697" actId="1035"/>
          <ac:cxnSpMkLst>
            <pc:docMk/>
            <pc:sldMk cId="2796321029" sldId="267"/>
            <ac:cxnSpMk id="26" creationId="{135D683E-FEC7-4098-8B2F-9DD17886E406}"/>
          </ac:cxnSpMkLst>
        </pc:cxnChg>
        <pc:cxnChg chg="add mod">
          <ac:chgData name="Jenisha Ananthan" userId="e9a6b192-d1fb-40d3-a9e2-c640e3f57cfc" providerId="ADAL" clId="{461CF4C2-5C2F-40DF-BA59-9E7442D808F2}" dt="2021-05-07T10:13:36.946" v="5697" actId="1035"/>
          <ac:cxnSpMkLst>
            <pc:docMk/>
            <pc:sldMk cId="2796321029" sldId="267"/>
            <ac:cxnSpMk id="28" creationId="{09F5B2B4-4738-4AF7-BA99-242258699767}"/>
          </ac:cxnSpMkLst>
        </pc:cxnChg>
      </pc:sldChg>
      <pc:sldChg chg="addSp delSp modSp new mod">
        <pc:chgData name="Jenisha Ananthan" userId="e9a6b192-d1fb-40d3-a9e2-c640e3f57cfc" providerId="ADAL" clId="{461CF4C2-5C2F-40DF-BA59-9E7442D808F2}" dt="2021-05-07T20:03:18.399" v="5995" actId="20577"/>
        <pc:sldMkLst>
          <pc:docMk/>
          <pc:sldMk cId="103197355" sldId="268"/>
        </pc:sldMkLst>
        <pc:spChg chg="del">
          <ac:chgData name="Jenisha Ananthan" userId="e9a6b192-d1fb-40d3-a9e2-c640e3f57cfc" providerId="ADAL" clId="{461CF4C2-5C2F-40DF-BA59-9E7442D808F2}" dt="2021-05-07T10:15:06.379" v="5740" actId="478"/>
          <ac:spMkLst>
            <pc:docMk/>
            <pc:sldMk cId="103197355" sldId="268"/>
            <ac:spMk id="2" creationId="{3183C63A-97D2-4701-A1AB-CBDE43F3FFB8}"/>
          </ac:spMkLst>
        </pc:spChg>
        <pc:spChg chg="del">
          <ac:chgData name="Jenisha Ananthan" userId="e9a6b192-d1fb-40d3-a9e2-c640e3f57cfc" providerId="ADAL" clId="{461CF4C2-5C2F-40DF-BA59-9E7442D808F2}" dt="2021-05-07T10:15:06.379" v="5740" actId="478"/>
          <ac:spMkLst>
            <pc:docMk/>
            <pc:sldMk cId="103197355" sldId="268"/>
            <ac:spMk id="3" creationId="{F663A505-170A-46EB-AEB6-A1AD303CF7C6}"/>
          </ac:spMkLst>
        </pc:spChg>
        <pc:spChg chg="add mod">
          <ac:chgData name="Jenisha Ananthan" userId="e9a6b192-d1fb-40d3-a9e2-c640e3f57cfc" providerId="ADAL" clId="{461CF4C2-5C2F-40DF-BA59-9E7442D808F2}" dt="2021-05-07T10:25:05.948" v="5936" actId="1076"/>
          <ac:spMkLst>
            <pc:docMk/>
            <pc:sldMk cId="103197355" sldId="268"/>
            <ac:spMk id="4" creationId="{F05D4D6B-207C-4DDE-9625-F77A0DC1E73B}"/>
          </ac:spMkLst>
        </pc:spChg>
        <pc:spChg chg="add del mod">
          <ac:chgData name="Jenisha Ananthan" userId="e9a6b192-d1fb-40d3-a9e2-c640e3f57cfc" providerId="ADAL" clId="{461CF4C2-5C2F-40DF-BA59-9E7442D808F2}" dt="2021-05-07T10:24:58.718" v="5935" actId="478"/>
          <ac:spMkLst>
            <pc:docMk/>
            <pc:sldMk cId="103197355" sldId="268"/>
            <ac:spMk id="5" creationId="{6FD73422-E9EA-499A-93A4-613424A8ACE0}"/>
          </ac:spMkLst>
        </pc:spChg>
        <pc:spChg chg="add mod">
          <ac:chgData name="Jenisha Ananthan" userId="e9a6b192-d1fb-40d3-a9e2-c640e3f57cfc" providerId="ADAL" clId="{461CF4C2-5C2F-40DF-BA59-9E7442D808F2}" dt="2021-05-07T20:03:18.399" v="5995" actId="20577"/>
          <ac:spMkLst>
            <pc:docMk/>
            <pc:sldMk cId="103197355" sldId="268"/>
            <ac:spMk id="6" creationId="{60BC1FD5-7676-46B6-BAA4-8B91359744B5}"/>
          </ac:spMkLst>
        </pc:spChg>
        <pc:spChg chg="add del mod">
          <ac:chgData name="Jenisha Ananthan" userId="e9a6b192-d1fb-40d3-a9e2-c640e3f57cfc" providerId="ADAL" clId="{461CF4C2-5C2F-40DF-BA59-9E7442D808F2}" dt="2021-05-07T10:24:02.625" v="5934" actId="478"/>
          <ac:spMkLst>
            <pc:docMk/>
            <pc:sldMk cId="103197355" sldId="268"/>
            <ac:spMk id="7" creationId="{F651812F-9E07-4C83-B913-FDA078AE129A}"/>
          </ac:spMkLst>
        </pc:spChg>
        <pc:spChg chg="add mod">
          <ac:chgData name="Jenisha Ananthan" userId="e9a6b192-d1fb-40d3-a9e2-c640e3f57cfc" providerId="ADAL" clId="{461CF4C2-5C2F-40DF-BA59-9E7442D808F2}" dt="2021-05-07T10:15:43.761" v="5742"/>
          <ac:spMkLst>
            <pc:docMk/>
            <pc:sldMk cId="103197355" sldId="268"/>
            <ac:spMk id="8" creationId="{4241D36F-1D4D-4916-A3D6-18E40F8397D5}"/>
          </ac:spMkLst>
        </pc:spChg>
        <pc:spChg chg="add mod">
          <ac:chgData name="Jenisha Ananthan" userId="e9a6b192-d1fb-40d3-a9e2-c640e3f57cfc" providerId="ADAL" clId="{461CF4C2-5C2F-40DF-BA59-9E7442D808F2}" dt="2021-05-07T10:25:05.948" v="5936" actId="1076"/>
          <ac:spMkLst>
            <pc:docMk/>
            <pc:sldMk cId="103197355" sldId="268"/>
            <ac:spMk id="9" creationId="{8187B8CD-87B9-4A71-9C87-957A69B0009C}"/>
          </ac:spMkLst>
        </pc:spChg>
        <pc:spChg chg="add mod">
          <ac:chgData name="Jenisha Ananthan" userId="e9a6b192-d1fb-40d3-a9e2-c640e3f57cfc" providerId="ADAL" clId="{461CF4C2-5C2F-40DF-BA59-9E7442D808F2}" dt="2021-05-07T10:25:05.948" v="5936" actId="1076"/>
          <ac:spMkLst>
            <pc:docMk/>
            <pc:sldMk cId="103197355" sldId="268"/>
            <ac:spMk id="10" creationId="{09CE22B7-D312-4CB9-A25D-2C010D512760}"/>
          </ac:spMkLst>
        </pc:spChg>
        <pc:spChg chg="add del mod">
          <ac:chgData name="Jenisha Ananthan" userId="e9a6b192-d1fb-40d3-a9e2-c640e3f57cfc" providerId="ADAL" clId="{461CF4C2-5C2F-40DF-BA59-9E7442D808F2}" dt="2021-05-07T10:20:38.562" v="5841"/>
          <ac:spMkLst>
            <pc:docMk/>
            <pc:sldMk cId="103197355" sldId="268"/>
            <ac:spMk id="13" creationId="{DC8F20AA-B783-45F7-982B-41992EB41107}"/>
          </ac:spMkLst>
        </pc:spChg>
        <pc:spChg chg="add mod">
          <ac:chgData name="Jenisha Ananthan" userId="e9a6b192-d1fb-40d3-a9e2-c640e3f57cfc" providerId="ADAL" clId="{461CF4C2-5C2F-40DF-BA59-9E7442D808F2}" dt="2021-05-07T10:25:05.948" v="5936" actId="1076"/>
          <ac:spMkLst>
            <pc:docMk/>
            <pc:sldMk cId="103197355" sldId="268"/>
            <ac:spMk id="30" creationId="{C0AD3C4E-B2CC-49A0-A7BD-3E9F17056FCD}"/>
          </ac:spMkLst>
        </pc:spChg>
        <pc:spChg chg="add mod">
          <ac:chgData name="Jenisha Ananthan" userId="e9a6b192-d1fb-40d3-a9e2-c640e3f57cfc" providerId="ADAL" clId="{461CF4C2-5C2F-40DF-BA59-9E7442D808F2}" dt="2021-05-07T10:25:05.948" v="5936" actId="1076"/>
          <ac:spMkLst>
            <pc:docMk/>
            <pc:sldMk cId="103197355" sldId="268"/>
            <ac:spMk id="31" creationId="{1BB7A428-8DA1-49BF-A27C-D83F59947AB1}"/>
          </ac:spMkLst>
        </pc:spChg>
        <pc:spChg chg="add mod">
          <ac:chgData name="Jenisha Ananthan" userId="e9a6b192-d1fb-40d3-a9e2-c640e3f57cfc" providerId="ADAL" clId="{461CF4C2-5C2F-40DF-BA59-9E7442D808F2}" dt="2021-05-07T10:25:05.948" v="5936" actId="1076"/>
          <ac:spMkLst>
            <pc:docMk/>
            <pc:sldMk cId="103197355" sldId="268"/>
            <ac:spMk id="32" creationId="{4CABFAC5-25F9-4D5F-9216-B9DC5091A212}"/>
          </ac:spMkLst>
        </pc:spChg>
        <pc:spChg chg="add mod">
          <ac:chgData name="Jenisha Ananthan" userId="e9a6b192-d1fb-40d3-a9e2-c640e3f57cfc" providerId="ADAL" clId="{461CF4C2-5C2F-40DF-BA59-9E7442D808F2}" dt="2021-05-07T10:25:05.948" v="5936" actId="1076"/>
          <ac:spMkLst>
            <pc:docMk/>
            <pc:sldMk cId="103197355" sldId="268"/>
            <ac:spMk id="33" creationId="{BD7A390C-A355-4C4E-B599-5B09CC729E4B}"/>
          </ac:spMkLst>
        </pc:spChg>
        <pc:spChg chg="add mod">
          <ac:chgData name="Jenisha Ananthan" userId="e9a6b192-d1fb-40d3-a9e2-c640e3f57cfc" providerId="ADAL" clId="{461CF4C2-5C2F-40DF-BA59-9E7442D808F2}" dt="2021-05-07T10:25:05.948" v="5936" actId="1076"/>
          <ac:spMkLst>
            <pc:docMk/>
            <pc:sldMk cId="103197355" sldId="268"/>
            <ac:spMk id="34" creationId="{D86CB838-4C57-41BA-91E0-4065D68A85B2}"/>
          </ac:spMkLst>
        </pc:spChg>
        <pc:spChg chg="add mod">
          <ac:chgData name="Jenisha Ananthan" userId="e9a6b192-d1fb-40d3-a9e2-c640e3f57cfc" providerId="ADAL" clId="{461CF4C2-5C2F-40DF-BA59-9E7442D808F2}" dt="2021-05-07T10:25:05.948" v="5936" actId="1076"/>
          <ac:spMkLst>
            <pc:docMk/>
            <pc:sldMk cId="103197355" sldId="268"/>
            <ac:spMk id="35" creationId="{DD030C2D-E753-4492-A780-C54662D21261}"/>
          </ac:spMkLst>
        </pc:spChg>
        <pc:spChg chg="add mod">
          <ac:chgData name="Jenisha Ananthan" userId="e9a6b192-d1fb-40d3-a9e2-c640e3f57cfc" providerId="ADAL" clId="{461CF4C2-5C2F-40DF-BA59-9E7442D808F2}" dt="2021-05-07T10:25:19.020" v="5950" actId="1076"/>
          <ac:spMkLst>
            <pc:docMk/>
            <pc:sldMk cId="103197355" sldId="268"/>
            <ac:spMk id="36" creationId="{711EDFE2-C3A2-489A-ACC8-2413FB9EEC21}"/>
          </ac:spMkLst>
        </pc:spChg>
        <pc:spChg chg="add mod">
          <ac:chgData name="Jenisha Ananthan" userId="e9a6b192-d1fb-40d3-a9e2-c640e3f57cfc" providerId="ADAL" clId="{461CF4C2-5C2F-40DF-BA59-9E7442D808F2}" dt="2021-05-07T10:25:30.161" v="5961" actId="20577"/>
          <ac:spMkLst>
            <pc:docMk/>
            <pc:sldMk cId="103197355" sldId="268"/>
            <ac:spMk id="37" creationId="{F3ECECE1-53F6-466A-B997-ED5E76A5E022}"/>
          </ac:spMkLst>
        </pc:spChg>
        <pc:spChg chg="add mod">
          <ac:chgData name="Jenisha Ananthan" userId="e9a6b192-d1fb-40d3-a9e2-c640e3f57cfc" providerId="ADAL" clId="{461CF4C2-5C2F-40DF-BA59-9E7442D808F2}" dt="2021-05-07T10:25:49.730" v="5983" actId="1076"/>
          <ac:spMkLst>
            <pc:docMk/>
            <pc:sldMk cId="103197355" sldId="268"/>
            <ac:spMk id="38" creationId="{A99A3DAE-5924-4C8A-9EC9-63A9E887E05D}"/>
          </ac:spMkLst>
        </pc:spChg>
        <pc:spChg chg="add mod">
          <ac:chgData name="Jenisha Ananthan" userId="e9a6b192-d1fb-40d3-a9e2-c640e3f57cfc" providerId="ADAL" clId="{461CF4C2-5C2F-40DF-BA59-9E7442D808F2}" dt="2021-05-07T10:26:02.804" v="5990" actId="1076"/>
          <ac:spMkLst>
            <pc:docMk/>
            <pc:sldMk cId="103197355" sldId="268"/>
            <ac:spMk id="39" creationId="{6906F2E6-8703-4B6B-9C41-0BB28C6FF296}"/>
          </ac:spMkLst>
        </pc:spChg>
        <pc:cxnChg chg="add mod">
          <ac:chgData name="Jenisha Ananthan" userId="e9a6b192-d1fb-40d3-a9e2-c640e3f57cfc" providerId="ADAL" clId="{461CF4C2-5C2F-40DF-BA59-9E7442D808F2}" dt="2021-05-07T10:25:05.948" v="5936" actId="1076"/>
          <ac:cxnSpMkLst>
            <pc:docMk/>
            <pc:sldMk cId="103197355" sldId="268"/>
            <ac:cxnSpMk id="12" creationId="{912E63DE-1BBE-4214-B84C-9A695BAFF8E0}"/>
          </ac:cxnSpMkLst>
        </pc:cxnChg>
        <pc:cxnChg chg="add mod">
          <ac:chgData name="Jenisha Ananthan" userId="e9a6b192-d1fb-40d3-a9e2-c640e3f57cfc" providerId="ADAL" clId="{461CF4C2-5C2F-40DF-BA59-9E7442D808F2}" dt="2021-05-07T10:25:05.948" v="5936" actId="1076"/>
          <ac:cxnSpMkLst>
            <pc:docMk/>
            <pc:sldMk cId="103197355" sldId="268"/>
            <ac:cxnSpMk id="14" creationId="{A642B4F8-A6DF-4342-83E0-762304AD6A2A}"/>
          </ac:cxnSpMkLst>
        </pc:cxnChg>
        <pc:cxnChg chg="add mod">
          <ac:chgData name="Jenisha Ananthan" userId="e9a6b192-d1fb-40d3-a9e2-c640e3f57cfc" providerId="ADAL" clId="{461CF4C2-5C2F-40DF-BA59-9E7442D808F2}" dt="2021-05-07T10:25:05.948" v="5936" actId="1076"/>
          <ac:cxnSpMkLst>
            <pc:docMk/>
            <pc:sldMk cId="103197355" sldId="268"/>
            <ac:cxnSpMk id="15" creationId="{71C55ACB-A3EA-4780-836D-800CB2DB2BA9}"/>
          </ac:cxnSpMkLst>
        </pc:cxnChg>
        <pc:cxnChg chg="add mod">
          <ac:chgData name="Jenisha Ananthan" userId="e9a6b192-d1fb-40d3-a9e2-c640e3f57cfc" providerId="ADAL" clId="{461CF4C2-5C2F-40DF-BA59-9E7442D808F2}" dt="2021-05-07T10:25:05.948" v="5936" actId="1076"/>
          <ac:cxnSpMkLst>
            <pc:docMk/>
            <pc:sldMk cId="103197355" sldId="268"/>
            <ac:cxnSpMk id="17" creationId="{096C5CAF-54B9-4441-AAEE-1BD75BB17EA4}"/>
          </ac:cxnSpMkLst>
        </pc:cxnChg>
        <pc:cxnChg chg="add mod">
          <ac:chgData name="Jenisha Ananthan" userId="e9a6b192-d1fb-40d3-a9e2-c640e3f57cfc" providerId="ADAL" clId="{461CF4C2-5C2F-40DF-BA59-9E7442D808F2}" dt="2021-05-07T10:25:05.948" v="5936" actId="1076"/>
          <ac:cxnSpMkLst>
            <pc:docMk/>
            <pc:sldMk cId="103197355" sldId="268"/>
            <ac:cxnSpMk id="19" creationId="{3E07AF2D-67E8-4C38-BA23-C6263E518CD5}"/>
          </ac:cxnSpMkLst>
        </pc:cxnChg>
        <pc:cxnChg chg="add del mod">
          <ac:chgData name="Jenisha Ananthan" userId="e9a6b192-d1fb-40d3-a9e2-c640e3f57cfc" providerId="ADAL" clId="{461CF4C2-5C2F-40DF-BA59-9E7442D808F2}" dt="2021-05-07T10:21:47.609" v="5867" actId="478"/>
          <ac:cxnSpMkLst>
            <pc:docMk/>
            <pc:sldMk cId="103197355" sldId="268"/>
            <ac:cxnSpMk id="22" creationId="{0DEF6676-3D93-4AA1-815F-DFE592CA0E7E}"/>
          </ac:cxnSpMkLst>
        </pc:cxnChg>
        <pc:cxnChg chg="add mod">
          <ac:chgData name="Jenisha Ananthan" userId="e9a6b192-d1fb-40d3-a9e2-c640e3f57cfc" providerId="ADAL" clId="{461CF4C2-5C2F-40DF-BA59-9E7442D808F2}" dt="2021-05-07T10:25:05.948" v="5936" actId="1076"/>
          <ac:cxnSpMkLst>
            <pc:docMk/>
            <pc:sldMk cId="103197355" sldId="268"/>
            <ac:cxnSpMk id="25" creationId="{51DEF1B2-37EB-49D0-8BD4-C4C0CA2334FF}"/>
          </ac:cxnSpMkLst>
        </pc:cxnChg>
        <pc:cxnChg chg="add mod">
          <ac:chgData name="Jenisha Ananthan" userId="e9a6b192-d1fb-40d3-a9e2-c640e3f57cfc" providerId="ADAL" clId="{461CF4C2-5C2F-40DF-BA59-9E7442D808F2}" dt="2021-05-07T10:25:05.948" v="5936" actId="1076"/>
          <ac:cxnSpMkLst>
            <pc:docMk/>
            <pc:sldMk cId="103197355" sldId="268"/>
            <ac:cxnSpMk id="26" creationId="{06C12DF2-C484-448A-A308-7F4CDB33A466}"/>
          </ac:cxnSpMkLst>
        </pc:cxnChg>
        <pc:cxnChg chg="add mod">
          <ac:chgData name="Jenisha Ananthan" userId="e9a6b192-d1fb-40d3-a9e2-c640e3f57cfc" providerId="ADAL" clId="{461CF4C2-5C2F-40DF-BA59-9E7442D808F2}" dt="2021-05-07T10:25:05.948" v="5936" actId="1076"/>
          <ac:cxnSpMkLst>
            <pc:docMk/>
            <pc:sldMk cId="103197355" sldId="268"/>
            <ac:cxnSpMk id="28" creationId="{AEC510A7-730A-4AB5-8BC6-94408B5EF508}"/>
          </ac:cxnSpMkLst>
        </pc:cxnChg>
      </pc:sldChg>
      <pc:sldChg chg="addSp delSp modSp new mod">
        <pc:chgData name="Jenisha Ananthan" userId="e9a6b192-d1fb-40d3-a9e2-c640e3f57cfc" providerId="ADAL" clId="{461CF4C2-5C2F-40DF-BA59-9E7442D808F2}" dt="2021-05-13T09:08:59.114" v="6257"/>
        <pc:sldMkLst>
          <pc:docMk/>
          <pc:sldMk cId="3281342809" sldId="269"/>
        </pc:sldMkLst>
        <pc:spChg chg="del">
          <ac:chgData name="Jenisha Ananthan" userId="e9a6b192-d1fb-40d3-a9e2-c640e3f57cfc" providerId="ADAL" clId="{461CF4C2-5C2F-40DF-BA59-9E7442D808F2}" dt="2021-05-07T20:05:24.437" v="5997" actId="478"/>
          <ac:spMkLst>
            <pc:docMk/>
            <pc:sldMk cId="3281342809" sldId="269"/>
            <ac:spMk id="2" creationId="{8E23E7BE-819D-4FD9-BFEF-ADBEF2FCF90A}"/>
          </ac:spMkLst>
        </pc:spChg>
        <pc:spChg chg="del">
          <ac:chgData name="Jenisha Ananthan" userId="e9a6b192-d1fb-40d3-a9e2-c640e3f57cfc" providerId="ADAL" clId="{461CF4C2-5C2F-40DF-BA59-9E7442D808F2}" dt="2021-05-07T20:05:24.437" v="5997" actId="478"/>
          <ac:spMkLst>
            <pc:docMk/>
            <pc:sldMk cId="3281342809" sldId="269"/>
            <ac:spMk id="3" creationId="{5F66FE8C-17AE-4A03-A334-CEC1DD463C3E}"/>
          </ac:spMkLst>
        </pc:spChg>
        <pc:spChg chg="add mod">
          <ac:chgData name="Jenisha Ananthan" userId="e9a6b192-d1fb-40d3-a9e2-c640e3f57cfc" providerId="ADAL" clId="{461CF4C2-5C2F-40DF-BA59-9E7442D808F2}" dt="2021-05-07T20:08:36.932" v="6029" actId="20577"/>
          <ac:spMkLst>
            <pc:docMk/>
            <pc:sldMk cId="3281342809" sldId="269"/>
            <ac:spMk id="5" creationId="{D54186B2-7274-4B6A-9D74-223C3A32D032}"/>
          </ac:spMkLst>
        </pc:spChg>
        <pc:picChg chg="add mod">
          <ac:chgData name="Jenisha Ananthan" userId="e9a6b192-d1fb-40d3-a9e2-c640e3f57cfc" providerId="ADAL" clId="{461CF4C2-5C2F-40DF-BA59-9E7442D808F2}" dt="2021-05-07T20:08:06.414" v="5999" actId="1076"/>
          <ac:picMkLst>
            <pc:docMk/>
            <pc:sldMk cId="3281342809" sldId="269"/>
            <ac:picMk id="4" creationId="{C63A54E3-6A40-417F-9B46-AC9601E707BD}"/>
          </ac:picMkLst>
        </pc:picChg>
        <pc:picChg chg="add mod">
          <ac:chgData name="Jenisha Ananthan" userId="e9a6b192-d1fb-40d3-a9e2-c640e3f57cfc" providerId="ADAL" clId="{461CF4C2-5C2F-40DF-BA59-9E7442D808F2}" dt="2021-05-13T09:08:59.114" v="6257"/>
          <ac:picMkLst>
            <pc:docMk/>
            <pc:sldMk cId="3281342809" sldId="269"/>
            <ac:picMk id="6" creationId="{D88BDD0C-EB07-4638-B6F5-6B973A42ACBD}"/>
          </ac:picMkLst>
        </pc:picChg>
      </pc:sldChg>
      <pc:sldChg chg="addSp delSp modSp new mod">
        <pc:chgData name="Jenisha Ananthan" userId="e9a6b192-d1fb-40d3-a9e2-c640e3f57cfc" providerId="ADAL" clId="{461CF4C2-5C2F-40DF-BA59-9E7442D808F2}" dt="2021-05-13T09:09:11.662" v="6260"/>
        <pc:sldMkLst>
          <pc:docMk/>
          <pc:sldMk cId="4193331899" sldId="270"/>
        </pc:sldMkLst>
        <pc:spChg chg="del">
          <ac:chgData name="Jenisha Ananthan" userId="e9a6b192-d1fb-40d3-a9e2-c640e3f57cfc" providerId="ADAL" clId="{461CF4C2-5C2F-40DF-BA59-9E7442D808F2}" dt="2021-05-07T20:09:10.959" v="6031" actId="478"/>
          <ac:spMkLst>
            <pc:docMk/>
            <pc:sldMk cId="4193331899" sldId="270"/>
            <ac:spMk id="2" creationId="{F0D58E61-7D8D-4692-BFCA-6BE169B719B3}"/>
          </ac:spMkLst>
        </pc:spChg>
        <pc:spChg chg="del">
          <ac:chgData name="Jenisha Ananthan" userId="e9a6b192-d1fb-40d3-a9e2-c640e3f57cfc" providerId="ADAL" clId="{461CF4C2-5C2F-40DF-BA59-9E7442D808F2}" dt="2021-05-07T20:09:10.959" v="6031" actId="478"/>
          <ac:spMkLst>
            <pc:docMk/>
            <pc:sldMk cId="4193331899" sldId="270"/>
            <ac:spMk id="3" creationId="{415D3102-3C01-4477-AE39-FB0BA31D54B2}"/>
          </ac:spMkLst>
        </pc:spChg>
        <pc:spChg chg="add mod">
          <ac:chgData name="Jenisha Ananthan" userId="e9a6b192-d1fb-40d3-a9e2-c640e3f57cfc" providerId="ADAL" clId="{461CF4C2-5C2F-40DF-BA59-9E7442D808F2}" dt="2021-05-07T20:09:35.913" v="6051" actId="20577"/>
          <ac:spMkLst>
            <pc:docMk/>
            <pc:sldMk cId="4193331899" sldId="270"/>
            <ac:spMk id="5" creationId="{718E8B4C-D041-48E8-908A-A61AC62A9430}"/>
          </ac:spMkLst>
        </pc:spChg>
        <pc:picChg chg="add mod">
          <ac:chgData name="Jenisha Ananthan" userId="e9a6b192-d1fb-40d3-a9e2-c640e3f57cfc" providerId="ADAL" clId="{461CF4C2-5C2F-40DF-BA59-9E7442D808F2}" dt="2021-05-07T20:09:13.965" v="6033" actId="1076"/>
          <ac:picMkLst>
            <pc:docMk/>
            <pc:sldMk cId="4193331899" sldId="270"/>
            <ac:picMk id="4" creationId="{BFDDE653-B2AB-4745-B9F0-C962A6673391}"/>
          </ac:picMkLst>
        </pc:picChg>
        <pc:picChg chg="add del mod">
          <ac:chgData name="Jenisha Ananthan" userId="e9a6b192-d1fb-40d3-a9e2-c640e3f57cfc" providerId="ADAL" clId="{461CF4C2-5C2F-40DF-BA59-9E7442D808F2}" dt="2021-05-13T09:09:03.638" v="6259" actId="478"/>
          <ac:picMkLst>
            <pc:docMk/>
            <pc:sldMk cId="4193331899" sldId="270"/>
            <ac:picMk id="6" creationId="{9A020B0A-F2D4-41E3-9957-1DE818A69709}"/>
          </ac:picMkLst>
        </pc:picChg>
        <pc:picChg chg="add mod">
          <ac:chgData name="Jenisha Ananthan" userId="e9a6b192-d1fb-40d3-a9e2-c640e3f57cfc" providerId="ADAL" clId="{461CF4C2-5C2F-40DF-BA59-9E7442D808F2}" dt="2021-05-13T09:09:11.662" v="6260"/>
          <ac:picMkLst>
            <pc:docMk/>
            <pc:sldMk cId="4193331899" sldId="270"/>
            <ac:picMk id="7" creationId="{86B07FDE-947D-4D77-82B8-23A3D8DBC162}"/>
          </ac:picMkLst>
        </pc:picChg>
        <pc:cxnChg chg="add mod">
          <ac:chgData name="Jenisha Ananthan" userId="e9a6b192-d1fb-40d3-a9e2-c640e3f57cfc" providerId="ADAL" clId="{461CF4C2-5C2F-40DF-BA59-9E7442D808F2}" dt="2021-05-13T09:09:11.662" v="6260"/>
          <ac:cxnSpMkLst>
            <pc:docMk/>
            <pc:sldMk cId="4193331899" sldId="270"/>
            <ac:cxnSpMk id="8" creationId="{1E4E0D44-2CE1-447D-8791-BCF5BBB1FDAD}"/>
          </ac:cxnSpMkLst>
        </pc:cxnChg>
        <pc:cxnChg chg="add mod">
          <ac:chgData name="Jenisha Ananthan" userId="e9a6b192-d1fb-40d3-a9e2-c640e3f57cfc" providerId="ADAL" clId="{461CF4C2-5C2F-40DF-BA59-9E7442D808F2}" dt="2021-05-13T09:09:11.662" v="6260"/>
          <ac:cxnSpMkLst>
            <pc:docMk/>
            <pc:sldMk cId="4193331899" sldId="270"/>
            <ac:cxnSpMk id="9" creationId="{64F7C052-C428-4491-AD71-566081083ED7}"/>
          </ac:cxnSpMkLst>
        </pc:cxnChg>
      </pc:sldChg>
    </pc:docChg>
  </pc:docChgLst>
  <pc:docChgLst>
    <pc:chgData name="Jan Pearson" userId="S::jan.pearson@mkcollege.ac.uk::2693aa23-8fcf-424f-826b-c7848d4f7908" providerId="AD" clId="Web-{C0B0615D-8855-E98E-E04D-333CFB05AADD}"/>
    <pc:docChg chg="modSld">
      <pc:chgData name="Jan Pearson" userId="S::jan.pearson@mkcollege.ac.uk::2693aa23-8fcf-424f-826b-c7848d4f7908" providerId="AD" clId="Web-{C0B0615D-8855-E98E-E04D-333CFB05AADD}" dt="2021-09-24T12:29:32.835" v="6" actId="20577"/>
      <pc:docMkLst>
        <pc:docMk/>
      </pc:docMkLst>
      <pc:sldChg chg="modSp">
        <pc:chgData name="Jan Pearson" userId="S::jan.pearson@mkcollege.ac.uk::2693aa23-8fcf-424f-826b-c7848d4f7908" providerId="AD" clId="Web-{C0B0615D-8855-E98E-E04D-333CFB05AADD}" dt="2021-09-24T12:29:32.835" v="6" actId="20577"/>
        <pc:sldMkLst>
          <pc:docMk/>
          <pc:sldMk cId="2461622146" sldId="259"/>
        </pc:sldMkLst>
        <pc:spChg chg="mod">
          <ac:chgData name="Jan Pearson" userId="S::jan.pearson@mkcollege.ac.uk::2693aa23-8fcf-424f-826b-c7848d4f7908" providerId="AD" clId="Web-{C0B0615D-8855-E98E-E04D-333CFB05AADD}" dt="2021-09-24T12:29:32.835" v="6" actId="20577"/>
          <ac:spMkLst>
            <pc:docMk/>
            <pc:sldMk cId="2461622146" sldId="259"/>
            <ac:spMk id="5" creationId="{6DEEBB6F-036B-4074-BA30-E0D18B5F524F}"/>
          </ac:spMkLst>
        </pc:spChg>
        <pc:spChg chg="mod">
          <ac:chgData name="Jan Pearson" userId="S::jan.pearson@mkcollege.ac.uk::2693aa23-8fcf-424f-826b-c7848d4f7908" providerId="AD" clId="Web-{C0B0615D-8855-E98E-E04D-333CFB05AADD}" dt="2021-09-24T12:28:56.193" v="0" actId="14100"/>
          <ac:spMkLst>
            <pc:docMk/>
            <pc:sldMk cId="2461622146" sldId="259"/>
            <ac:spMk id="11"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E8A4B6E-3DEA-45F7-AF81-87EA8FA8759E}" type="datetimeFigureOut">
              <a:rPr lang="en-GB" smtClean="0"/>
              <a:t>22/06/2022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3123340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8A4B6E-3DEA-45F7-AF81-87EA8FA8759E}" type="datetimeFigureOut">
              <a:rPr lang="en-GB" smtClean="0"/>
              <a:t>22/06/2022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1404916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8A4B6E-3DEA-45F7-AF81-87EA8FA8759E}" type="datetimeFigureOut">
              <a:rPr lang="en-GB" smtClean="0"/>
              <a:t>22/06/2022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2800079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8A4B6E-3DEA-45F7-AF81-87EA8FA8759E}" type="datetimeFigureOut">
              <a:rPr lang="en-GB" smtClean="0"/>
              <a:t>22/06/2022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380323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E8A4B6E-3DEA-45F7-AF81-87EA8FA8759E}" type="datetimeFigureOut">
              <a:rPr lang="en-GB" smtClean="0"/>
              <a:t>22/06/2022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2755858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E8A4B6E-3DEA-45F7-AF81-87EA8FA8759E}" type="datetimeFigureOut">
              <a:rPr lang="en-GB" smtClean="0"/>
              <a:t>22/06/2022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3272370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E8A4B6E-3DEA-45F7-AF81-87EA8FA8759E}" type="datetimeFigureOut">
              <a:rPr lang="en-GB" smtClean="0"/>
              <a:t>22/06/2022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1286530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E8A4B6E-3DEA-45F7-AF81-87EA8FA8759E}" type="datetimeFigureOut">
              <a:rPr lang="en-GB" smtClean="0"/>
              <a:t>22/06/2022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158835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8A4B6E-3DEA-45F7-AF81-87EA8FA8759E}" type="datetimeFigureOut">
              <a:rPr lang="en-GB" smtClean="0"/>
              <a:t>22/06/2022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3050362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8A4B6E-3DEA-45F7-AF81-87EA8FA8759E}" type="datetimeFigureOut">
              <a:rPr lang="en-GB" smtClean="0"/>
              <a:t>22/06/2022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3926686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8A4B6E-3DEA-45F7-AF81-87EA8FA8759E}" type="datetimeFigureOut">
              <a:rPr lang="en-GB" smtClean="0"/>
              <a:t>22/06/2022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1281215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8A4B6E-3DEA-45F7-AF81-87EA8FA8759E}" type="datetimeFigureOut">
              <a:rPr lang="en-GB" smtClean="0"/>
              <a:t>22/06/2022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5B41E5-8A5E-4634-8DD3-7184F28311F9}" type="slidenum">
              <a:rPr lang="en-GB" smtClean="0"/>
              <a:t>‹#›</a:t>
            </a:fld>
            <a:endParaRPr lang="en-GB"/>
          </a:p>
        </p:txBody>
      </p:sp>
    </p:spTree>
    <p:extLst>
      <p:ext uri="{BB962C8B-B14F-4D97-AF65-F5344CB8AC3E}">
        <p14:creationId xmlns:p14="http://schemas.microsoft.com/office/powerpoint/2010/main" val="993638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p:cNvSpPr txBox="1">
            <a:spLocks/>
          </p:cNvSpPr>
          <p:nvPr/>
        </p:nvSpPr>
        <p:spPr>
          <a:xfrm>
            <a:off x="1505529" y="134072"/>
            <a:ext cx="9144000" cy="9927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u="sng" dirty="0"/>
              <a:t>STARTER</a:t>
            </a:r>
          </a:p>
        </p:txBody>
      </p:sp>
    </p:spTree>
    <p:extLst>
      <p:ext uri="{BB962C8B-B14F-4D97-AF65-F5344CB8AC3E}">
        <p14:creationId xmlns:p14="http://schemas.microsoft.com/office/powerpoint/2010/main" val="24616221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1">
            <a:extLst>
              <a:ext uri="{FF2B5EF4-FFF2-40B4-BE49-F238E27FC236}">
                <a16:creationId xmlns:a16="http://schemas.microsoft.com/office/drawing/2014/main" id="{6352592C-DB01-4C9F-B792-FB76AC90F8F3}"/>
              </a:ext>
            </a:extLst>
          </p:cNvPr>
          <p:cNvSpPr/>
          <p:nvPr/>
        </p:nvSpPr>
        <p:spPr>
          <a:xfrm>
            <a:off x="608271" y="1020536"/>
            <a:ext cx="5157261" cy="5706962"/>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ounded Rectangle 12">
            <a:extLst>
              <a:ext uri="{FF2B5EF4-FFF2-40B4-BE49-F238E27FC236}">
                <a16:creationId xmlns:a16="http://schemas.microsoft.com/office/drawing/2014/main" id="{11E8FF13-0BFF-43A6-8844-8F59CC0D627E}"/>
              </a:ext>
            </a:extLst>
          </p:cNvPr>
          <p:cNvSpPr/>
          <p:nvPr/>
        </p:nvSpPr>
        <p:spPr>
          <a:xfrm>
            <a:off x="6393069" y="1020536"/>
            <a:ext cx="5157261" cy="570696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1">
            <a:extLst>
              <a:ext uri="{FF2B5EF4-FFF2-40B4-BE49-F238E27FC236}">
                <a16:creationId xmlns:a16="http://schemas.microsoft.com/office/drawing/2014/main" id="{33D78891-89B0-41BD-82B7-D34A957532C6}"/>
              </a:ext>
            </a:extLst>
          </p:cNvPr>
          <p:cNvSpPr>
            <a:spLocks noGrp="1"/>
          </p:cNvSpPr>
          <p:nvPr>
            <p:ph type="title"/>
          </p:nvPr>
        </p:nvSpPr>
        <p:spPr>
          <a:xfrm>
            <a:off x="2344882" y="18875"/>
            <a:ext cx="6172200" cy="1143000"/>
          </a:xfrm>
        </p:spPr>
        <p:txBody>
          <a:bodyPr/>
          <a:lstStyle/>
          <a:p>
            <a:r>
              <a:rPr lang="en-GB" dirty="0"/>
              <a:t>Your turn…</a:t>
            </a:r>
          </a:p>
        </p:txBody>
      </p:sp>
      <p:sp>
        <p:nvSpPr>
          <p:cNvPr id="8" name="TextBox 7">
            <a:extLst>
              <a:ext uri="{FF2B5EF4-FFF2-40B4-BE49-F238E27FC236}">
                <a16:creationId xmlns:a16="http://schemas.microsoft.com/office/drawing/2014/main" id="{8B323BE0-9097-4AB0-B597-F9664C4C02A3}"/>
              </a:ext>
            </a:extLst>
          </p:cNvPr>
          <p:cNvSpPr txBox="1"/>
          <p:nvPr/>
        </p:nvSpPr>
        <p:spPr>
          <a:xfrm>
            <a:off x="1031529" y="1095187"/>
            <a:ext cx="4310743" cy="5632311"/>
          </a:xfrm>
          <a:prstGeom prst="rect">
            <a:avLst/>
          </a:prstGeom>
          <a:noFill/>
        </p:spPr>
        <p:txBody>
          <a:bodyPr wrap="square" rtlCol="0">
            <a:spAutoFit/>
          </a:bodyPr>
          <a:lstStyle/>
          <a:p>
            <a:r>
              <a:rPr lang="en-GB" dirty="0"/>
              <a:t>1. A tiled floor has blue and white tiles in the ratio 9 : 4. What fraction of the tiles are blue?</a:t>
            </a:r>
          </a:p>
          <a:p>
            <a:pPr marL="342900" indent="-342900">
              <a:buAutoNum type="alphaLcParenR"/>
            </a:pPr>
            <a:endParaRPr lang="en-GB" dirty="0"/>
          </a:p>
          <a:p>
            <a:r>
              <a:rPr lang="en-GB" dirty="0"/>
              <a:t>2. In a tournament the numbers of home wins and draws were in the ratio 7 : 2 : 5. What fraction of the games were home wins?</a:t>
            </a:r>
          </a:p>
          <a:p>
            <a:endParaRPr lang="en-GB" dirty="0"/>
          </a:p>
          <a:p>
            <a:r>
              <a:rPr lang="en-GB" dirty="0"/>
              <a:t>3. Amy’s sock drawer has spotty, stripy and plain socks in the ratio 5 : 1 : 4. What fraction are stripy? </a:t>
            </a:r>
          </a:p>
          <a:p>
            <a:endParaRPr lang="en-GB" dirty="0"/>
          </a:p>
          <a:p>
            <a:r>
              <a:rPr lang="en-GB" dirty="0"/>
              <a:t>4. At a birthday party there are purple, red and blue balloons in the ratio 3 : 8 : 11. </a:t>
            </a:r>
          </a:p>
          <a:p>
            <a:pPr marL="342900" indent="-342900">
              <a:buAutoNum type="alphaLcParenR"/>
            </a:pPr>
            <a:r>
              <a:rPr lang="en-GB" dirty="0"/>
              <a:t>What fraction of the balloons are blue?</a:t>
            </a:r>
          </a:p>
          <a:p>
            <a:pPr marL="342900" indent="-342900">
              <a:buAutoNum type="alphaLcParenR"/>
            </a:pPr>
            <a:r>
              <a:rPr lang="en-GB" dirty="0"/>
              <a:t>What fraction of the balloons are purple?</a:t>
            </a:r>
          </a:p>
          <a:p>
            <a:pPr marL="342900" indent="-342900">
              <a:buAutoNum type="alphaLcParenR"/>
            </a:pPr>
            <a:r>
              <a:rPr lang="en-GB" dirty="0"/>
              <a:t>What fraction of the balloons aren’t red?</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0E1E1F91-4538-4277-9332-62ACFD9211E5}"/>
                  </a:ext>
                </a:extLst>
              </p:cNvPr>
              <p:cNvSpPr txBox="1"/>
              <p:nvPr/>
            </p:nvSpPr>
            <p:spPr>
              <a:xfrm>
                <a:off x="6915769" y="1161875"/>
                <a:ext cx="4310743" cy="5384487"/>
              </a:xfrm>
              <a:prstGeom prst="rect">
                <a:avLst/>
              </a:prstGeom>
              <a:noFill/>
            </p:spPr>
            <p:txBody>
              <a:bodyPr wrap="square" rtlCol="0">
                <a:spAutoFit/>
              </a:bodyPr>
              <a:lstStyle/>
              <a:p>
                <a:r>
                  <a:rPr lang="en-GB" dirty="0"/>
                  <a:t>1. In a bag of red sweets and green sweets,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3</m:t>
                        </m:r>
                      </m:den>
                    </m:f>
                  </m:oMath>
                </a14:m>
                <a:r>
                  <a:rPr lang="en-GB" dirty="0"/>
                  <a:t> are red. Find the ratio of red to green sweets.</a:t>
                </a:r>
              </a:p>
              <a:p>
                <a:endParaRPr lang="en-GB" dirty="0"/>
              </a:p>
              <a:p>
                <a:r>
                  <a:rPr lang="en-GB" dirty="0"/>
                  <a:t>2. Al watched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panose="02040503050406030204" pitchFamily="18" charset="0"/>
                          </a:rPr>
                          <m:t>3</m:t>
                        </m:r>
                      </m:num>
                      <m:den>
                        <m:r>
                          <a:rPr lang="en-GB" b="0" i="1" smtClean="0">
                            <a:latin typeface="Cambria Math" panose="02040503050406030204" pitchFamily="18" charset="0"/>
                          </a:rPr>
                          <m:t>10</m:t>
                        </m:r>
                      </m:den>
                    </m:f>
                  </m:oMath>
                </a14:m>
                <a:r>
                  <a:rPr lang="en-GB" dirty="0"/>
                  <a:t> of the episodes in a series. Find the ratio of episodes he watched to ones he didn’t. </a:t>
                </a:r>
              </a:p>
              <a:p>
                <a:endParaRPr lang="en-GB" dirty="0"/>
              </a:p>
              <a:p>
                <a:r>
                  <a:rPr lang="en-GB" dirty="0"/>
                  <a:t>3.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8</m:t>
                        </m:r>
                      </m:den>
                    </m:f>
                  </m:oMath>
                </a14:m>
                <a:r>
                  <a:rPr lang="en-GB" dirty="0"/>
                  <a:t> of some counters are red, </a:t>
                </a:r>
                <a14:m>
                  <m:oMath xmlns:m="http://schemas.openxmlformats.org/officeDocument/2006/math">
                    <m:f>
                      <m:fPr>
                        <m:ctrlPr>
                          <a:rPr lang="en-GB" i="1">
                            <a:latin typeface="Cambria Math" panose="02040503050406030204" pitchFamily="18" charset="0"/>
                          </a:rPr>
                        </m:ctrlPr>
                      </m:fPr>
                      <m:num>
                        <m:r>
                          <a:rPr lang="en-GB" b="0" i="1" smtClean="0">
                            <a:latin typeface="Cambria Math" panose="02040503050406030204" pitchFamily="18" charset="0"/>
                          </a:rPr>
                          <m:t>5</m:t>
                        </m:r>
                      </m:num>
                      <m:den>
                        <m:r>
                          <a:rPr lang="en-GB" b="0" i="1" smtClean="0">
                            <a:latin typeface="Cambria Math" panose="02040503050406030204" pitchFamily="18" charset="0"/>
                          </a:rPr>
                          <m:t>8</m:t>
                        </m:r>
                      </m:den>
                    </m:f>
                  </m:oMath>
                </a14:m>
                <a:r>
                  <a:rPr lang="en-GB" dirty="0"/>
                  <a:t> are blue and the rest green. Find the ratio of red to blue to green. </a:t>
                </a:r>
              </a:p>
              <a:p>
                <a:endParaRPr lang="en-GB" dirty="0"/>
              </a:p>
              <a:p>
                <a:r>
                  <a:rPr lang="en-GB" dirty="0"/>
                  <a:t>4. A cycling challenge has three routes – A, B and C.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panose="02040503050406030204" pitchFamily="18" charset="0"/>
                          </a:rPr>
                          <m:t>7</m:t>
                        </m:r>
                      </m:num>
                      <m:den>
                        <m:r>
                          <a:rPr lang="en-GB" b="0" i="1" smtClean="0">
                            <a:latin typeface="Cambria Math" panose="02040503050406030204" pitchFamily="18" charset="0"/>
                          </a:rPr>
                          <m:t>10</m:t>
                        </m:r>
                      </m:den>
                    </m:f>
                    <m:r>
                      <a:rPr lang="en-GB" b="0" i="1" smtClean="0">
                        <a:latin typeface="Cambria Math" panose="02040503050406030204" pitchFamily="18" charset="0"/>
                      </a:rPr>
                      <m:t> </m:t>
                    </m:r>
                  </m:oMath>
                </a14:m>
                <a:r>
                  <a:rPr lang="en-GB" dirty="0"/>
                  <a:t>of the competitors choose route A, </a:t>
                </a:r>
                <a14:m>
                  <m:oMath xmlns:m="http://schemas.openxmlformats.org/officeDocument/2006/math">
                    <m:f>
                      <m:fPr>
                        <m:ctrlPr>
                          <a:rPr lang="en-GB" i="1">
                            <a:latin typeface="Cambria Math" panose="02040503050406030204" pitchFamily="18" charset="0"/>
                          </a:rPr>
                        </m:ctrlPr>
                      </m:fPr>
                      <m:num>
                        <m:r>
                          <a:rPr lang="en-GB" i="1">
                            <a:latin typeface="Cambria Math" panose="02040503050406030204" pitchFamily="18" charset="0"/>
                          </a:rPr>
                          <m:t>1</m:t>
                        </m:r>
                      </m:num>
                      <m:den>
                        <m:r>
                          <a:rPr lang="en-GB" b="0" i="1" smtClean="0">
                            <a:latin typeface="Cambria Math" panose="02040503050406030204" pitchFamily="18" charset="0"/>
                          </a:rPr>
                          <m:t>5</m:t>
                        </m:r>
                      </m:den>
                    </m:f>
                  </m:oMath>
                </a14:m>
                <a:r>
                  <a:rPr lang="en-GB" dirty="0"/>
                  <a:t> choose route B and the rest choose route C. What is the ratio of competitors choosing route A to those choosing route C. </a:t>
                </a:r>
              </a:p>
            </p:txBody>
          </p:sp>
        </mc:Choice>
        <mc:Fallback xmlns="">
          <p:sp>
            <p:nvSpPr>
              <p:cNvPr id="11" name="TextBox 10">
                <a:extLst>
                  <a:ext uri="{FF2B5EF4-FFF2-40B4-BE49-F238E27FC236}">
                    <a16:creationId xmlns:a16="http://schemas.microsoft.com/office/drawing/2014/main" id="{0E1E1F91-4538-4277-9332-62ACFD9211E5}"/>
                  </a:ext>
                </a:extLst>
              </p:cNvPr>
              <p:cNvSpPr txBox="1">
                <a:spLocks noRot="1" noChangeAspect="1" noMove="1" noResize="1" noEditPoints="1" noAdjustHandles="1" noChangeArrowheads="1" noChangeShapeType="1" noTextEdit="1"/>
              </p:cNvSpPr>
              <p:nvPr/>
            </p:nvSpPr>
            <p:spPr>
              <a:xfrm>
                <a:off x="6915769" y="1161875"/>
                <a:ext cx="4310743" cy="5384487"/>
              </a:xfrm>
              <a:prstGeom prst="rect">
                <a:avLst/>
              </a:prstGeom>
              <a:blipFill>
                <a:blip r:embed="rId2"/>
                <a:stretch>
                  <a:fillRect l="-1130" t="-680" r="-2260" b="-906"/>
                </a:stretch>
              </a:blipFill>
            </p:spPr>
            <p:txBody>
              <a:bodyPr/>
              <a:lstStyle/>
              <a:p>
                <a:r>
                  <a:rPr lang="en-GB">
                    <a:noFill/>
                  </a:rPr>
                  <a:t> </a:t>
                </a:r>
              </a:p>
            </p:txBody>
          </p:sp>
        </mc:Fallback>
      </mc:AlternateContent>
    </p:spTree>
    <p:extLst>
      <p:ext uri="{BB962C8B-B14F-4D97-AF65-F5344CB8AC3E}">
        <p14:creationId xmlns:p14="http://schemas.microsoft.com/office/powerpoint/2010/main" val="1480045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54186B2-7274-4B6A-9D74-223C3A32D032}"/>
              </a:ext>
            </a:extLst>
          </p:cNvPr>
          <p:cNvSpPr txBox="1"/>
          <p:nvPr/>
        </p:nvSpPr>
        <p:spPr>
          <a:xfrm>
            <a:off x="383721" y="285750"/>
            <a:ext cx="3396343" cy="369332"/>
          </a:xfrm>
          <a:prstGeom prst="rect">
            <a:avLst/>
          </a:prstGeom>
          <a:noFill/>
        </p:spPr>
        <p:txBody>
          <a:bodyPr wrap="square" rtlCol="0">
            <a:spAutoFit/>
          </a:bodyPr>
          <a:lstStyle/>
          <a:p>
            <a:r>
              <a:rPr lang="en-GB" dirty="0"/>
              <a:t>November 21 paper 2</a:t>
            </a:r>
          </a:p>
        </p:txBody>
      </p:sp>
      <p:pic>
        <p:nvPicPr>
          <p:cNvPr id="6" name="Picture 2" descr="Image result for calculator symbols">
            <a:extLst>
              <a:ext uri="{FF2B5EF4-FFF2-40B4-BE49-F238E27FC236}">
                <a16:creationId xmlns:a16="http://schemas.microsoft.com/office/drawing/2014/main" id="{D88BDD0C-EB07-4638-B6F5-6B973A42ACB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0005"/>
          <a:stretch/>
        </p:blipFill>
        <p:spPr bwMode="auto">
          <a:xfrm>
            <a:off x="295564" y="730358"/>
            <a:ext cx="998142" cy="96873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BFC06704-9569-F2F3-457C-130672047417}"/>
              </a:ext>
            </a:extLst>
          </p:cNvPr>
          <p:cNvPicPr>
            <a:picLocks noChangeAspect="1"/>
          </p:cNvPicPr>
          <p:nvPr/>
        </p:nvPicPr>
        <p:blipFill>
          <a:blip r:embed="rId3"/>
          <a:stretch>
            <a:fillRect/>
          </a:stretch>
        </p:blipFill>
        <p:spPr>
          <a:xfrm>
            <a:off x="1833562" y="2281237"/>
            <a:ext cx="8524875" cy="2295525"/>
          </a:xfrm>
          <a:prstGeom prst="rect">
            <a:avLst/>
          </a:prstGeom>
        </p:spPr>
      </p:pic>
    </p:spTree>
    <p:extLst>
      <p:ext uri="{BB962C8B-B14F-4D97-AF65-F5344CB8AC3E}">
        <p14:creationId xmlns:p14="http://schemas.microsoft.com/office/powerpoint/2010/main" val="3025400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496C3E-DC90-4595-A995-12696B5F6020}"/>
              </a:ext>
            </a:extLst>
          </p:cNvPr>
          <p:cNvSpPr>
            <a:spLocks noGrp="1"/>
          </p:cNvSpPr>
          <p:nvPr>
            <p:ph type="title"/>
          </p:nvPr>
        </p:nvSpPr>
        <p:spPr>
          <a:xfrm>
            <a:off x="2134177" y="171163"/>
            <a:ext cx="7886700" cy="1325563"/>
          </a:xfrm>
        </p:spPr>
        <p:txBody>
          <a:bodyPr/>
          <a:lstStyle/>
          <a:p>
            <a:pPr algn="ctr"/>
            <a:r>
              <a:rPr lang="en-GB" u="sng" dirty="0"/>
              <a:t>DIVIDING IN A GIVEN RATIO</a:t>
            </a:r>
          </a:p>
        </p:txBody>
      </p:sp>
      <p:sp>
        <p:nvSpPr>
          <p:cNvPr id="6" name="Rounded Rectangle 8">
            <a:extLst>
              <a:ext uri="{FF2B5EF4-FFF2-40B4-BE49-F238E27FC236}">
                <a16:creationId xmlns:a16="http://schemas.microsoft.com/office/drawing/2014/main" id="{CA2BE612-F02B-418C-B412-9F1EA6E9F480}"/>
              </a:ext>
            </a:extLst>
          </p:cNvPr>
          <p:cNvSpPr/>
          <p:nvPr/>
        </p:nvSpPr>
        <p:spPr>
          <a:xfrm>
            <a:off x="1330036" y="1717448"/>
            <a:ext cx="9531928" cy="2013839"/>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CD6FC855-77C9-40B4-A5A1-237C1EA1BF57}"/>
              </a:ext>
            </a:extLst>
          </p:cNvPr>
          <p:cNvSpPr txBox="1"/>
          <p:nvPr/>
        </p:nvSpPr>
        <p:spPr>
          <a:xfrm>
            <a:off x="1560944" y="1947418"/>
            <a:ext cx="8866909" cy="1200329"/>
          </a:xfrm>
          <a:prstGeom prst="rect">
            <a:avLst/>
          </a:prstGeom>
          <a:noFill/>
        </p:spPr>
        <p:txBody>
          <a:bodyPr wrap="square" rtlCol="0">
            <a:spAutoFit/>
          </a:bodyPr>
          <a:lstStyle/>
          <a:p>
            <a:r>
              <a:rPr lang="en-GB" dirty="0"/>
              <a:t>Find the smallest share when each amount below is divided in the given ratio</a:t>
            </a:r>
          </a:p>
          <a:p>
            <a:pPr marL="342900" indent="-342900">
              <a:buAutoNum type="alphaLcParenR"/>
            </a:pPr>
            <a:r>
              <a:rPr lang="en-GB" dirty="0"/>
              <a:t>450g in the ratio 22 : 28</a:t>
            </a:r>
          </a:p>
          <a:p>
            <a:pPr marL="342900" indent="-342900">
              <a:buAutoNum type="alphaLcParenR"/>
            </a:pPr>
            <a:r>
              <a:rPr lang="en-GB" dirty="0"/>
              <a:t>45kg in the ratio 2 : 3 : 4</a:t>
            </a:r>
          </a:p>
          <a:p>
            <a:pPr marL="342900" indent="-342900">
              <a:buAutoNum type="alphaLcParenR"/>
            </a:pPr>
            <a:r>
              <a:rPr lang="en-GB" dirty="0"/>
              <a:t>1800 ml in the ratio 5 : 6 : 7</a:t>
            </a:r>
          </a:p>
        </p:txBody>
      </p:sp>
    </p:spTree>
    <p:extLst>
      <p:ext uri="{BB962C8B-B14F-4D97-AF65-F5344CB8AC3E}">
        <p14:creationId xmlns:p14="http://schemas.microsoft.com/office/powerpoint/2010/main" val="3412958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1">
            <a:extLst>
              <a:ext uri="{FF2B5EF4-FFF2-40B4-BE49-F238E27FC236}">
                <a16:creationId xmlns:a16="http://schemas.microsoft.com/office/drawing/2014/main" id="{A87D4E86-EFD1-41D6-8026-A05BC59BC09B}"/>
              </a:ext>
            </a:extLst>
          </p:cNvPr>
          <p:cNvSpPr/>
          <p:nvPr/>
        </p:nvSpPr>
        <p:spPr>
          <a:xfrm>
            <a:off x="641670" y="1161875"/>
            <a:ext cx="5157261" cy="4966378"/>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ounded Rectangle 12">
            <a:extLst>
              <a:ext uri="{FF2B5EF4-FFF2-40B4-BE49-F238E27FC236}">
                <a16:creationId xmlns:a16="http://schemas.microsoft.com/office/drawing/2014/main" id="{6E2B46E4-15D9-4686-9FFE-BC565EF74FA4}"/>
              </a:ext>
            </a:extLst>
          </p:cNvPr>
          <p:cNvSpPr/>
          <p:nvPr/>
        </p:nvSpPr>
        <p:spPr>
          <a:xfrm>
            <a:off x="6393069" y="1161875"/>
            <a:ext cx="5157261" cy="496637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a:extLst>
              <a:ext uri="{FF2B5EF4-FFF2-40B4-BE49-F238E27FC236}">
                <a16:creationId xmlns:a16="http://schemas.microsoft.com/office/drawing/2014/main" id="{3D19355B-BE63-4DD3-B927-A5907BDE9E00}"/>
              </a:ext>
            </a:extLst>
          </p:cNvPr>
          <p:cNvSpPr>
            <a:spLocks noGrp="1"/>
          </p:cNvSpPr>
          <p:nvPr>
            <p:ph type="title"/>
          </p:nvPr>
        </p:nvSpPr>
        <p:spPr>
          <a:xfrm>
            <a:off x="2344882" y="18875"/>
            <a:ext cx="6172200" cy="1143000"/>
          </a:xfrm>
        </p:spPr>
        <p:txBody>
          <a:bodyPr/>
          <a:lstStyle/>
          <a:p>
            <a:r>
              <a:rPr lang="en-GB" dirty="0"/>
              <a:t>Your turn…</a:t>
            </a:r>
          </a:p>
        </p:txBody>
      </p:sp>
      <p:sp>
        <p:nvSpPr>
          <p:cNvPr id="7" name="TextBox 6">
            <a:extLst>
              <a:ext uri="{FF2B5EF4-FFF2-40B4-BE49-F238E27FC236}">
                <a16:creationId xmlns:a16="http://schemas.microsoft.com/office/drawing/2014/main" id="{BA487039-322B-4C1D-BB64-41C76BDC94A7}"/>
              </a:ext>
            </a:extLst>
          </p:cNvPr>
          <p:cNvSpPr txBox="1"/>
          <p:nvPr/>
        </p:nvSpPr>
        <p:spPr>
          <a:xfrm>
            <a:off x="1064928" y="1454488"/>
            <a:ext cx="4310743" cy="4524315"/>
          </a:xfrm>
          <a:prstGeom prst="rect">
            <a:avLst/>
          </a:prstGeom>
          <a:noFill/>
        </p:spPr>
        <p:txBody>
          <a:bodyPr wrap="square" rtlCol="0">
            <a:spAutoFit/>
          </a:bodyPr>
          <a:lstStyle/>
          <a:p>
            <a:r>
              <a:rPr lang="en-GB" dirty="0"/>
              <a:t>1. Find the largest share when each amount below if divided in the given ratio</a:t>
            </a:r>
          </a:p>
          <a:p>
            <a:pPr marL="342900" indent="-342900">
              <a:buAutoNum type="alphaLcParenR"/>
            </a:pPr>
            <a:r>
              <a:rPr lang="en-GB" dirty="0"/>
              <a:t>£30 in the ratio 1 : 3</a:t>
            </a:r>
          </a:p>
          <a:p>
            <a:pPr marL="342900" indent="-342900">
              <a:buAutoNum type="alphaLcParenR"/>
            </a:pPr>
            <a:r>
              <a:rPr lang="en-GB" dirty="0"/>
              <a:t>36g in the ratio 3 : 2</a:t>
            </a:r>
          </a:p>
          <a:p>
            <a:pPr marL="342900" indent="-342900">
              <a:buAutoNum type="alphaLcParenR"/>
            </a:pPr>
            <a:r>
              <a:rPr lang="en-GB" dirty="0"/>
              <a:t>150kg in the ratio 10 : 7 : 3</a:t>
            </a:r>
          </a:p>
          <a:p>
            <a:pPr marL="342900" indent="-342900">
              <a:buAutoNum type="alphaLcParenR"/>
            </a:pPr>
            <a:r>
              <a:rPr lang="en-GB" dirty="0"/>
              <a:t>24000ml in the ratio 5 : 7 : 20</a:t>
            </a:r>
          </a:p>
          <a:p>
            <a:pPr marL="342900" indent="-342900">
              <a:buAutoNum type="alphaLcParenR"/>
            </a:pPr>
            <a:endParaRPr lang="en-GB" dirty="0"/>
          </a:p>
          <a:p>
            <a:r>
              <a:rPr lang="en-GB" dirty="0"/>
              <a:t>2. Share 32 sandwiches in the ratio 3 : 5</a:t>
            </a:r>
          </a:p>
          <a:p>
            <a:endParaRPr lang="en-GB" dirty="0"/>
          </a:p>
          <a:p>
            <a:r>
              <a:rPr lang="en-GB" dirty="0"/>
              <a:t>3. Kat and Lindsay share 30 cupcakes in the ratio 3 : 2. How many do they each get?</a:t>
            </a:r>
          </a:p>
          <a:p>
            <a:endParaRPr lang="en-GB" dirty="0"/>
          </a:p>
          <a:p>
            <a:r>
              <a:rPr lang="en-GB" dirty="0"/>
              <a:t>4. There are 112 dogs at a show. For every 14 dogs at the show, 9 are male. How many male and how many female dogs are at the show?</a:t>
            </a:r>
          </a:p>
        </p:txBody>
      </p:sp>
      <p:sp>
        <p:nvSpPr>
          <p:cNvPr id="8" name="TextBox 7">
            <a:extLst>
              <a:ext uri="{FF2B5EF4-FFF2-40B4-BE49-F238E27FC236}">
                <a16:creationId xmlns:a16="http://schemas.microsoft.com/office/drawing/2014/main" id="{5E0C7D3D-6AF5-42E5-BB6E-A15C1E254EE6}"/>
              </a:ext>
            </a:extLst>
          </p:cNvPr>
          <p:cNvSpPr txBox="1"/>
          <p:nvPr/>
        </p:nvSpPr>
        <p:spPr>
          <a:xfrm>
            <a:off x="6816329" y="1429072"/>
            <a:ext cx="4310743" cy="4247317"/>
          </a:xfrm>
          <a:prstGeom prst="rect">
            <a:avLst/>
          </a:prstGeom>
          <a:noFill/>
        </p:spPr>
        <p:txBody>
          <a:bodyPr wrap="square" rtlCol="0">
            <a:spAutoFit/>
          </a:bodyPr>
          <a:lstStyle/>
          <a:p>
            <a:r>
              <a:rPr lang="en-GB" dirty="0"/>
              <a:t>1a. The angles in a triangle are in the ratio   2 : 1 : 3. Find the sizes of three angles. </a:t>
            </a:r>
          </a:p>
          <a:p>
            <a:r>
              <a:rPr lang="en-GB" dirty="0"/>
              <a:t>1b. The four angles in a quadrilateral are in the ratio 1 : 5 : 2 : 4. Calculate the sizes of all four angles.</a:t>
            </a:r>
          </a:p>
          <a:p>
            <a:endParaRPr lang="en-GB" dirty="0"/>
          </a:p>
          <a:p>
            <a:r>
              <a:rPr lang="en-GB" dirty="0"/>
              <a:t>2. A rope is cut into three pieces in the ratio 2 : 1 : 4. The third piece is 22cm longer than the first piece. What is the length of the second piece?</a:t>
            </a:r>
          </a:p>
          <a:p>
            <a:endParaRPr lang="en-GB" dirty="0"/>
          </a:p>
          <a:p>
            <a:r>
              <a:rPr lang="en-GB" dirty="0"/>
              <a:t>3. The length and width of a rectangle are in the ratio 5 : 1. If the perimeter of the rectangle is 72cm, calculate the length and the width of the rectangle.  </a:t>
            </a:r>
          </a:p>
        </p:txBody>
      </p:sp>
    </p:spTree>
    <p:extLst>
      <p:ext uri="{BB962C8B-B14F-4D97-AF65-F5344CB8AC3E}">
        <p14:creationId xmlns:p14="http://schemas.microsoft.com/office/powerpoint/2010/main" val="7942121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54186B2-7274-4B6A-9D74-223C3A32D032}"/>
              </a:ext>
            </a:extLst>
          </p:cNvPr>
          <p:cNvSpPr txBox="1"/>
          <p:nvPr/>
        </p:nvSpPr>
        <p:spPr>
          <a:xfrm>
            <a:off x="383721" y="285750"/>
            <a:ext cx="3396343" cy="369332"/>
          </a:xfrm>
          <a:prstGeom prst="rect">
            <a:avLst/>
          </a:prstGeom>
          <a:noFill/>
        </p:spPr>
        <p:txBody>
          <a:bodyPr wrap="square" rtlCol="0">
            <a:spAutoFit/>
          </a:bodyPr>
          <a:lstStyle/>
          <a:p>
            <a:r>
              <a:rPr lang="en-GB" dirty="0"/>
              <a:t>November 21 paper 3</a:t>
            </a:r>
          </a:p>
        </p:txBody>
      </p:sp>
      <p:pic>
        <p:nvPicPr>
          <p:cNvPr id="6" name="Picture 2" descr="Image result for calculator symbols">
            <a:extLst>
              <a:ext uri="{FF2B5EF4-FFF2-40B4-BE49-F238E27FC236}">
                <a16:creationId xmlns:a16="http://schemas.microsoft.com/office/drawing/2014/main" id="{D88BDD0C-EB07-4638-B6F5-6B973A42ACB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0005"/>
          <a:stretch/>
        </p:blipFill>
        <p:spPr bwMode="auto">
          <a:xfrm>
            <a:off x="295564" y="730358"/>
            <a:ext cx="998142" cy="96873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BE5D7931-947B-4B3D-1DAF-12DB839AB21D}"/>
              </a:ext>
            </a:extLst>
          </p:cNvPr>
          <p:cNvPicPr>
            <a:picLocks noChangeAspect="1"/>
          </p:cNvPicPr>
          <p:nvPr/>
        </p:nvPicPr>
        <p:blipFill>
          <a:blip r:embed="rId3"/>
          <a:stretch>
            <a:fillRect/>
          </a:stretch>
        </p:blipFill>
        <p:spPr>
          <a:xfrm>
            <a:off x="1352550" y="2838450"/>
            <a:ext cx="9486900" cy="1181100"/>
          </a:xfrm>
          <a:prstGeom prst="rect">
            <a:avLst/>
          </a:prstGeom>
        </p:spPr>
      </p:pic>
    </p:spTree>
    <p:extLst>
      <p:ext uri="{BB962C8B-B14F-4D97-AF65-F5344CB8AC3E}">
        <p14:creationId xmlns:p14="http://schemas.microsoft.com/office/powerpoint/2010/main" val="14236875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83D95CE-C8E5-44B7-B3E6-9F96922BA4AB}"/>
              </a:ext>
            </a:extLst>
          </p:cNvPr>
          <p:cNvSpPr>
            <a:spLocks noGrp="1"/>
          </p:cNvSpPr>
          <p:nvPr>
            <p:ph type="title"/>
          </p:nvPr>
        </p:nvSpPr>
        <p:spPr>
          <a:xfrm>
            <a:off x="2134177" y="171163"/>
            <a:ext cx="7886700" cy="1325563"/>
          </a:xfrm>
        </p:spPr>
        <p:txBody>
          <a:bodyPr/>
          <a:lstStyle/>
          <a:p>
            <a:pPr algn="ctr"/>
            <a:r>
              <a:rPr lang="en-GB" u="sng" dirty="0"/>
              <a:t>SCALE</a:t>
            </a:r>
          </a:p>
        </p:txBody>
      </p:sp>
      <p:sp>
        <p:nvSpPr>
          <p:cNvPr id="5" name="Rounded Rectangle 7">
            <a:extLst>
              <a:ext uri="{FF2B5EF4-FFF2-40B4-BE49-F238E27FC236}">
                <a16:creationId xmlns:a16="http://schemas.microsoft.com/office/drawing/2014/main" id="{9A5B9B45-F685-40E6-91BA-4E8BF2249547}"/>
              </a:ext>
            </a:extLst>
          </p:cNvPr>
          <p:cNvSpPr/>
          <p:nvPr/>
        </p:nvSpPr>
        <p:spPr>
          <a:xfrm>
            <a:off x="1542473" y="1606922"/>
            <a:ext cx="9531928" cy="204104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8">
            <a:extLst>
              <a:ext uri="{FF2B5EF4-FFF2-40B4-BE49-F238E27FC236}">
                <a16:creationId xmlns:a16="http://schemas.microsoft.com/office/drawing/2014/main" id="{7ABE5DFF-0254-4995-85A8-E43A60772E2F}"/>
              </a:ext>
            </a:extLst>
          </p:cNvPr>
          <p:cNvSpPr/>
          <p:nvPr/>
        </p:nvSpPr>
        <p:spPr>
          <a:xfrm>
            <a:off x="1542473" y="4017299"/>
            <a:ext cx="9531928" cy="2484606"/>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343FE0F4-1CB8-47B7-B8F5-CC9C6FC0515A}"/>
              </a:ext>
            </a:extLst>
          </p:cNvPr>
          <p:cNvSpPr txBox="1"/>
          <p:nvPr/>
        </p:nvSpPr>
        <p:spPr>
          <a:xfrm>
            <a:off x="1773381" y="1750281"/>
            <a:ext cx="9023928" cy="1754326"/>
          </a:xfrm>
          <a:prstGeom prst="rect">
            <a:avLst/>
          </a:prstGeom>
          <a:noFill/>
        </p:spPr>
        <p:txBody>
          <a:bodyPr wrap="square" rtlCol="0">
            <a:spAutoFit/>
          </a:bodyPr>
          <a:lstStyle/>
          <a:p>
            <a:r>
              <a:rPr lang="en-GB" dirty="0"/>
              <a:t>The floor plan of a house is drawn to a scale of 1cm : 2m.</a:t>
            </a:r>
          </a:p>
          <a:p>
            <a:r>
              <a:rPr lang="en-GB" dirty="0"/>
              <a:t>Find the actual dimensions of the rooms if they are shown on the plan as:</a:t>
            </a:r>
          </a:p>
          <a:p>
            <a:pPr marL="342900" indent="-342900">
              <a:buAutoNum type="alphaLcParenR"/>
            </a:pPr>
            <a:r>
              <a:rPr lang="en-GB" dirty="0"/>
              <a:t>2.7cm by 1.5cm</a:t>
            </a:r>
          </a:p>
          <a:p>
            <a:pPr marL="342900" indent="-342900">
              <a:buAutoNum type="alphaLcParenR"/>
            </a:pPr>
            <a:r>
              <a:rPr lang="en-GB" dirty="0"/>
              <a:t>3.2cm by 2.2cm</a:t>
            </a:r>
          </a:p>
          <a:p>
            <a:pPr marL="342900" indent="-342900">
              <a:buAutoNum type="alphaLcParenR"/>
            </a:pPr>
            <a:r>
              <a:rPr lang="en-GB" dirty="0"/>
              <a:t>1.85cm by 1.4cm</a:t>
            </a:r>
          </a:p>
          <a:p>
            <a:pPr marL="342900" indent="-342900">
              <a:buAutoNum type="alphaLcParenR"/>
            </a:pPr>
            <a:r>
              <a:rPr lang="en-GB" dirty="0"/>
              <a:t>0.9cm by 1.35cm</a:t>
            </a:r>
          </a:p>
        </p:txBody>
      </p:sp>
      <p:sp>
        <p:nvSpPr>
          <p:cNvPr id="8" name="TextBox 7">
            <a:extLst>
              <a:ext uri="{FF2B5EF4-FFF2-40B4-BE49-F238E27FC236}">
                <a16:creationId xmlns:a16="http://schemas.microsoft.com/office/drawing/2014/main" id="{3D128237-961F-45F7-8BA0-1DFAF1FCEDA6}"/>
              </a:ext>
            </a:extLst>
          </p:cNvPr>
          <p:cNvSpPr txBox="1"/>
          <p:nvPr/>
        </p:nvSpPr>
        <p:spPr>
          <a:xfrm>
            <a:off x="1773381" y="4151016"/>
            <a:ext cx="8866909" cy="646331"/>
          </a:xfrm>
          <a:prstGeom prst="rect">
            <a:avLst/>
          </a:prstGeom>
          <a:noFill/>
        </p:spPr>
        <p:txBody>
          <a:bodyPr wrap="square" rtlCol="0">
            <a:spAutoFit/>
          </a:bodyPr>
          <a:lstStyle/>
          <a:p>
            <a:r>
              <a:rPr lang="en-GB" dirty="0"/>
              <a:t>The diagram shows a rough sketch of a garden. Use the scale 1 : 400 to draw an accurate plan of the garden. </a:t>
            </a:r>
          </a:p>
        </p:txBody>
      </p:sp>
      <p:sp>
        <p:nvSpPr>
          <p:cNvPr id="10" name="Rectangle 9">
            <a:extLst>
              <a:ext uri="{FF2B5EF4-FFF2-40B4-BE49-F238E27FC236}">
                <a16:creationId xmlns:a16="http://schemas.microsoft.com/office/drawing/2014/main" id="{BEDB27E1-96C8-4C65-9F00-9DB1A1FBCBE3}"/>
              </a:ext>
            </a:extLst>
          </p:cNvPr>
          <p:cNvSpPr/>
          <p:nvPr/>
        </p:nvSpPr>
        <p:spPr>
          <a:xfrm>
            <a:off x="7553739" y="4853685"/>
            <a:ext cx="1948070" cy="129492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Connector 13">
            <a:extLst>
              <a:ext uri="{FF2B5EF4-FFF2-40B4-BE49-F238E27FC236}">
                <a16:creationId xmlns:a16="http://schemas.microsoft.com/office/drawing/2014/main" id="{17B65AF2-BC6F-4C9F-BD19-ACB77141452F}"/>
              </a:ext>
            </a:extLst>
          </p:cNvPr>
          <p:cNvCxnSpPr/>
          <p:nvPr/>
        </p:nvCxnSpPr>
        <p:spPr>
          <a:xfrm flipV="1">
            <a:off x="8002420" y="5262609"/>
            <a:ext cx="0" cy="880323"/>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61778824-F530-459D-870C-9C25F8E1E838}"/>
              </a:ext>
            </a:extLst>
          </p:cNvPr>
          <p:cNvCxnSpPr>
            <a:cxnSpLocks/>
          </p:cNvCxnSpPr>
          <p:nvPr/>
        </p:nvCxnSpPr>
        <p:spPr>
          <a:xfrm>
            <a:off x="8002420" y="5262608"/>
            <a:ext cx="1039349" cy="0"/>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a:extLst>
              <a:ext uri="{FF2B5EF4-FFF2-40B4-BE49-F238E27FC236}">
                <a16:creationId xmlns:a16="http://schemas.microsoft.com/office/drawing/2014/main" id="{89F60B86-ECFE-4282-9E0F-4577BCBB642D}"/>
              </a:ext>
            </a:extLst>
          </p:cNvPr>
          <p:cNvCxnSpPr>
            <a:cxnSpLocks/>
          </p:cNvCxnSpPr>
          <p:nvPr/>
        </p:nvCxnSpPr>
        <p:spPr>
          <a:xfrm flipV="1">
            <a:off x="9041769" y="4853686"/>
            <a:ext cx="0" cy="1289246"/>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B6D76441-CD4A-4987-AC52-661ACEDDBBE6}"/>
              </a:ext>
            </a:extLst>
          </p:cNvPr>
          <p:cNvCxnSpPr/>
          <p:nvPr/>
        </p:nvCxnSpPr>
        <p:spPr>
          <a:xfrm>
            <a:off x="7553739" y="4785531"/>
            <a:ext cx="1948070"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a:extLst>
              <a:ext uri="{FF2B5EF4-FFF2-40B4-BE49-F238E27FC236}">
                <a16:creationId xmlns:a16="http://schemas.microsoft.com/office/drawing/2014/main" id="{C62D08EC-6EC4-4F23-ADF0-31C1629835BD}"/>
              </a:ext>
            </a:extLst>
          </p:cNvPr>
          <p:cNvCxnSpPr>
            <a:cxnSpLocks/>
          </p:cNvCxnSpPr>
          <p:nvPr/>
        </p:nvCxnSpPr>
        <p:spPr>
          <a:xfrm>
            <a:off x="7571969" y="6217800"/>
            <a:ext cx="379155"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4" name="Straight Arrow Connector 23">
            <a:extLst>
              <a:ext uri="{FF2B5EF4-FFF2-40B4-BE49-F238E27FC236}">
                <a16:creationId xmlns:a16="http://schemas.microsoft.com/office/drawing/2014/main" id="{2C6D5677-512B-4DFE-AE3D-965C30CFC31A}"/>
              </a:ext>
            </a:extLst>
          </p:cNvPr>
          <p:cNvCxnSpPr>
            <a:cxnSpLocks/>
          </p:cNvCxnSpPr>
          <p:nvPr/>
        </p:nvCxnSpPr>
        <p:spPr>
          <a:xfrm>
            <a:off x="9085313" y="6217800"/>
            <a:ext cx="365380"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a:extLst>
              <a:ext uri="{FF2B5EF4-FFF2-40B4-BE49-F238E27FC236}">
                <a16:creationId xmlns:a16="http://schemas.microsoft.com/office/drawing/2014/main" id="{135D683E-FEC7-4098-8B2F-9DD17886E406}"/>
              </a:ext>
            </a:extLst>
          </p:cNvPr>
          <p:cNvCxnSpPr>
            <a:cxnSpLocks/>
          </p:cNvCxnSpPr>
          <p:nvPr/>
        </p:nvCxnSpPr>
        <p:spPr>
          <a:xfrm>
            <a:off x="7454352" y="4851791"/>
            <a:ext cx="0" cy="1279781"/>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a:extLst>
              <a:ext uri="{FF2B5EF4-FFF2-40B4-BE49-F238E27FC236}">
                <a16:creationId xmlns:a16="http://schemas.microsoft.com/office/drawing/2014/main" id="{09F5B2B4-4738-4AF7-BA99-242258699767}"/>
              </a:ext>
            </a:extLst>
          </p:cNvPr>
          <p:cNvCxnSpPr>
            <a:cxnSpLocks/>
          </p:cNvCxnSpPr>
          <p:nvPr/>
        </p:nvCxnSpPr>
        <p:spPr>
          <a:xfrm>
            <a:off x="9107110" y="4888160"/>
            <a:ext cx="0" cy="350639"/>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7EC247D2-E75E-4E18-9FCE-6B359DC0BFE2}"/>
              </a:ext>
            </a:extLst>
          </p:cNvPr>
          <p:cNvSpPr txBox="1"/>
          <p:nvPr/>
        </p:nvSpPr>
        <p:spPr>
          <a:xfrm>
            <a:off x="8240316" y="4474181"/>
            <a:ext cx="736102" cy="369332"/>
          </a:xfrm>
          <a:prstGeom prst="rect">
            <a:avLst/>
          </a:prstGeom>
          <a:noFill/>
        </p:spPr>
        <p:txBody>
          <a:bodyPr wrap="square" rtlCol="0">
            <a:spAutoFit/>
          </a:bodyPr>
          <a:lstStyle/>
          <a:p>
            <a:r>
              <a:rPr lang="en-GB" dirty="0"/>
              <a:t>12m</a:t>
            </a:r>
          </a:p>
        </p:txBody>
      </p:sp>
      <p:sp>
        <p:nvSpPr>
          <p:cNvPr id="33" name="TextBox 32">
            <a:extLst>
              <a:ext uri="{FF2B5EF4-FFF2-40B4-BE49-F238E27FC236}">
                <a16:creationId xmlns:a16="http://schemas.microsoft.com/office/drawing/2014/main" id="{090AE5DC-40B7-4ECA-B208-D2EA64949C1B}"/>
              </a:ext>
            </a:extLst>
          </p:cNvPr>
          <p:cNvSpPr txBox="1"/>
          <p:nvPr/>
        </p:nvSpPr>
        <p:spPr>
          <a:xfrm>
            <a:off x="9048017" y="4856361"/>
            <a:ext cx="736102" cy="369332"/>
          </a:xfrm>
          <a:prstGeom prst="rect">
            <a:avLst/>
          </a:prstGeom>
          <a:noFill/>
        </p:spPr>
        <p:txBody>
          <a:bodyPr wrap="square" rtlCol="0">
            <a:spAutoFit/>
          </a:bodyPr>
          <a:lstStyle/>
          <a:p>
            <a:r>
              <a:rPr lang="en-GB" dirty="0"/>
              <a:t>2m</a:t>
            </a:r>
          </a:p>
        </p:txBody>
      </p:sp>
      <p:sp>
        <p:nvSpPr>
          <p:cNvPr id="34" name="TextBox 33">
            <a:extLst>
              <a:ext uri="{FF2B5EF4-FFF2-40B4-BE49-F238E27FC236}">
                <a16:creationId xmlns:a16="http://schemas.microsoft.com/office/drawing/2014/main" id="{B35FB1CD-54C6-4620-B5E4-B59FCEBF8759}"/>
              </a:ext>
            </a:extLst>
          </p:cNvPr>
          <p:cNvSpPr txBox="1"/>
          <p:nvPr/>
        </p:nvSpPr>
        <p:spPr>
          <a:xfrm>
            <a:off x="9041769" y="6167168"/>
            <a:ext cx="736102" cy="369332"/>
          </a:xfrm>
          <a:prstGeom prst="rect">
            <a:avLst/>
          </a:prstGeom>
          <a:noFill/>
        </p:spPr>
        <p:txBody>
          <a:bodyPr wrap="square" rtlCol="0">
            <a:spAutoFit/>
          </a:bodyPr>
          <a:lstStyle/>
          <a:p>
            <a:r>
              <a:rPr lang="en-GB" dirty="0"/>
              <a:t>3m</a:t>
            </a:r>
          </a:p>
        </p:txBody>
      </p:sp>
      <p:sp>
        <p:nvSpPr>
          <p:cNvPr id="35" name="TextBox 34">
            <a:extLst>
              <a:ext uri="{FF2B5EF4-FFF2-40B4-BE49-F238E27FC236}">
                <a16:creationId xmlns:a16="http://schemas.microsoft.com/office/drawing/2014/main" id="{3DC9DF4B-0DB8-41E1-BD8E-4094F20110AD}"/>
              </a:ext>
            </a:extLst>
          </p:cNvPr>
          <p:cNvSpPr txBox="1"/>
          <p:nvPr/>
        </p:nvSpPr>
        <p:spPr>
          <a:xfrm>
            <a:off x="7553739" y="6167168"/>
            <a:ext cx="736102" cy="369332"/>
          </a:xfrm>
          <a:prstGeom prst="rect">
            <a:avLst/>
          </a:prstGeom>
          <a:noFill/>
        </p:spPr>
        <p:txBody>
          <a:bodyPr wrap="square" rtlCol="0">
            <a:spAutoFit/>
          </a:bodyPr>
          <a:lstStyle/>
          <a:p>
            <a:r>
              <a:rPr lang="en-GB" dirty="0"/>
              <a:t>2m</a:t>
            </a:r>
          </a:p>
        </p:txBody>
      </p:sp>
      <p:sp>
        <p:nvSpPr>
          <p:cNvPr id="36" name="TextBox 35">
            <a:extLst>
              <a:ext uri="{FF2B5EF4-FFF2-40B4-BE49-F238E27FC236}">
                <a16:creationId xmlns:a16="http://schemas.microsoft.com/office/drawing/2014/main" id="{C629D7E7-ACAD-455D-9817-6F3C40B836CE}"/>
              </a:ext>
            </a:extLst>
          </p:cNvPr>
          <p:cNvSpPr txBox="1"/>
          <p:nvPr/>
        </p:nvSpPr>
        <p:spPr>
          <a:xfrm>
            <a:off x="6984008" y="5333438"/>
            <a:ext cx="736102" cy="369332"/>
          </a:xfrm>
          <a:prstGeom prst="rect">
            <a:avLst/>
          </a:prstGeom>
          <a:noFill/>
        </p:spPr>
        <p:txBody>
          <a:bodyPr wrap="square" rtlCol="0">
            <a:spAutoFit/>
          </a:bodyPr>
          <a:lstStyle/>
          <a:p>
            <a:r>
              <a:rPr lang="en-GB" dirty="0"/>
              <a:t>8m</a:t>
            </a:r>
          </a:p>
        </p:txBody>
      </p:sp>
      <p:sp>
        <p:nvSpPr>
          <p:cNvPr id="38" name="TextBox 37">
            <a:extLst>
              <a:ext uri="{FF2B5EF4-FFF2-40B4-BE49-F238E27FC236}">
                <a16:creationId xmlns:a16="http://schemas.microsoft.com/office/drawing/2014/main" id="{073C3BD8-7855-4816-83DA-41A5C7B86EAE}"/>
              </a:ext>
            </a:extLst>
          </p:cNvPr>
          <p:cNvSpPr txBox="1"/>
          <p:nvPr/>
        </p:nvSpPr>
        <p:spPr>
          <a:xfrm>
            <a:off x="7675610" y="4903407"/>
            <a:ext cx="1333489" cy="307777"/>
          </a:xfrm>
          <a:prstGeom prst="rect">
            <a:avLst/>
          </a:prstGeom>
          <a:noFill/>
        </p:spPr>
        <p:txBody>
          <a:bodyPr wrap="square" rtlCol="0">
            <a:spAutoFit/>
          </a:bodyPr>
          <a:lstStyle/>
          <a:p>
            <a:r>
              <a:rPr lang="en-GB" sz="1400" dirty="0"/>
              <a:t>Flowerbed</a:t>
            </a:r>
          </a:p>
        </p:txBody>
      </p:sp>
      <p:sp>
        <p:nvSpPr>
          <p:cNvPr id="39" name="TextBox 38">
            <a:extLst>
              <a:ext uri="{FF2B5EF4-FFF2-40B4-BE49-F238E27FC236}">
                <a16:creationId xmlns:a16="http://schemas.microsoft.com/office/drawing/2014/main" id="{31BA5869-1965-4222-BFEF-2BC832FA2EB7}"/>
              </a:ext>
            </a:extLst>
          </p:cNvPr>
          <p:cNvSpPr txBox="1"/>
          <p:nvPr/>
        </p:nvSpPr>
        <p:spPr>
          <a:xfrm>
            <a:off x="8076331" y="5517642"/>
            <a:ext cx="1333489" cy="307777"/>
          </a:xfrm>
          <a:prstGeom prst="rect">
            <a:avLst/>
          </a:prstGeom>
          <a:noFill/>
        </p:spPr>
        <p:txBody>
          <a:bodyPr wrap="square" rtlCol="0">
            <a:spAutoFit/>
          </a:bodyPr>
          <a:lstStyle/>
          <a:p>
            <a:r>
              <a:rPr lang="en-GB" sz="1400" dirty="0"/>
              <a:t>Lawn</a:t>
            </a:r>
          </a:p>
        </p:txBody>
      </p:sp>
      <p:sp>
        <p:nvSpPr>
          <p:cNvPr id="40" name="TextBox 39">
            <a:extLst>
              <a:ext uri="{FF2B5EF4-FFF2-40B4-BE49-F238E27FC236}">
                <a16:creationId xmlns:a16="http://schemas.microsoft.com/office/drawing/2014/main" id="{1F979502-034F-4AEB-9C11-E05B6E1201F1}"/>
              </a:ext>
            </a:extLst>
          </p:cNvPr>
          <p:cNvSpPr txBox="1"/>
          <p:nvPr/>
        </p:nvSpPr>
        <p:spPr>
          <a:xfrm rot="5400000">
            <a:off x="8745442" y="5793752"/>
            <a:ext cx="1134516" cy="307777"/>
          </a:xfrm>
          <a:prstGeom prst="rect">
            <a:avLst/>
          </a:prstGeom>
          <a:noFill/>
        </p:spPr>
        <p:txBody>
          <a:bodyPr wrap="square" rtlCol="0">
            <a:spAutoFit/>
          </a:bodyPr>
          <a:lstStyle/>
          <a:p>
            <a:r>
              <a:rPr lang="en-GB" sz="1400" dirty="0"/>
              <a:t>Patio</a:t>
            </a:r>
          </a:p>
        </p:txBody>
      </p:sp>
    </p:spTree>
    <p:extLst>
      <p:ext uri="{BB962C8B-B14F-4D97-AF65-F5344CB8AC3E}">
        <p14:creationId xmlns:p14="http://schemas.microsoft.com/office/powerpoint/2010/main" val="27963210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1">
            <a:extLst>
              <a:ext uri="{FF2B5EF4-FFF2-40B4-BE49-F238E27FC236}">
                <a16:creationId xmlns:a16="http://schemas.microsoft.com/office/drawing/2014/main" id="{F05D4D6B-207C-4DDE-9625-F77A0DC1E73B}"/>
              </a:ext>
            </a:extLst>
          </p:cNvPr>
          <p:cNvSpPr/>
          <p:nvPr/>
        </p:nvSpPr>
        <p:spPr>
          <a:xfrm>
            <a:off x="1482592" y="1357818"/>
            <a:ext cx="5157261" cy="4966378"/>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60BC1FD5-7676-46B6-BAA4-8B91359744B5}"/>
              </a:ext>
            </a:extLst>
          </p:cNvPr>
          <p:cNvSpPr txBox="1"/>
          <p:nvPr/>
        </p:nvSpPr>
        <p:spPr>
          <a:xfrm>
            <a:off x="1905850" y="1650431"/>
            <a:ext cx="4310743" cy="646331"/>
          </a:xfrm>
          <a:prstGeom prst="rect">
            <a:avLst/>
          </a:prstGeom>
          <a:noFill/>
        </p:spPr>
        <p:txBody>
          <a:bodyPr wrap="square" rtlCol="0">
            <a:spAutoFit/>
          </a:bodyPr>
          <a:lstStyle/>
          <a:p>
            <a:r>
              <a:rPr lang="en-GB" dirty="0"/>
              <a:t>Using a scale of 1 : 20, draw an accurate plan of the kitchen shown below. </a:t>
            </a:r>
          </a:p>
        </p:txBody>
      </p:sp>
      <p:sp>
        <p:nvSpPr>
          <p:cNvPr id="8" name="Title 1">
            <a:extLst>
              <a:ext uri="{FF2B5EF4-FFF2-40B4-BE49-F238E27FC236}">
                <a16:creationId xmlns:a16="http://schemas.microsoft.com/office/drawing/2014/main" id="{4241D36F-1D4D-4916-A3D6-18E40F8397D5}"/>
              </a:ext>
            </a:extLst>
          </p:cNvPr>
          <p:cNvSpPr>
            <a:spLocks noGrp="1"/>
          </p:cNvSpPr>
          <p:nvPr>
            <p:ph type="title"/>
          </p:nvPr>
        </p:nvSpPr>
        <p:spPr>
          <a:xfrm>
            <a:off x="2344882" y="18875"/>
            <a:ext cx="6172200" cy="1143000"/>
          </a:xfrm>
        </p:spPr>
        <p:txBody>
          <a:bodyPr/>
          <a:lstStyle/>
          <a:p>
            <a:r>
              <a:rPr lang="en-GB" dirty="0"/>
              <a:t>Your turn…</a:t>
            </a:r>
          </a:p>
        </p:txBody>
      </p:sp>
      <p:sp>
        <p:nvSpPr>
          <p:cNvPr id="9" name="Rectangle 8">
            <a:extLst>
              <a:ext uri="{FF2B5EF4-FFF2-40B4-BE49-F238E27FC236}">
                <a16:creationId xmlns:a16="http://schemas.microsoft.com/office/drawing/2014/main" id="{8187B8CD-87B9-4A71-9C87-957A69B0009C}"/>
              </a:ext>
            </a:extLst>
          </p:cNvPr>
          <p:cNvSpPr/>
          <p:nvPr/>
        </p:nvSpPr>
        <p:spPr>
          <a:xfrm>
            <a:off x="1905850" y="2774551"/>
            <a:ext cx="4083144" cy="1005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09CE22B7-D312-4CB9-A25D-2C010D512760}"/>
              </a:ext>
            </a:extLst>
          </p:cNvPr>
          <p:cNvSpPr/>
          <p:nvPr/>
        </p:nvSpPr>
        <p:spPr>
          <a:xfrm>
            <a:off x="4690546" y="3780391"/>
            <a:ext cx="1298448"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Straight Connector 11">
            <a:extLst>
              <a:ext uri="{FF2B5EF4-FFF2-40B4-BE49-F238E27FC236}">
                <a16:creationId xmlns:a16="http://schemas.microsoft.com/office/drawing/2014/main" id="{912E63DE-1BBE-4214-B84C-9A695BAFF8E0}"/>
              </a:ext>
            </a:extLst>
          </p:cNvPr>
          <p:cNvCxnSpPr/>
          <p:nvPr/>
        </p:nvCxnSpPr>
        <p:spPr>
          <a:xfrm>
            <a:off x="3185804" y="2774551"/>
            <a:ext cx="0" cy="1005840"/>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A642B4F8-A6DF-4342-83E0-762304AD6A2A}"/>
              </a:ext>
            </a:extLst>
          </p:cNvPr>
          <p:cNvCxnSpPr/>
          <p:nvPr/>
        </p:nvCxnSpPr>
        <p:spPr>
          <a:xfrm>
            <a:off x="4401194" y="2774551"/>
            <a:ext cx="0" cy="100584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Arrow Connector 14">
            <a:extLst>
              <a:ext uri="{FF2B5EF4-FFF2-40B4-BE49-F238E27FC236}">
                <a16:creationId xmlns:a16="http://schemas.microsoft.com/office/drawing/2014/main" id="{71C55ACB-A3EA-4780-836D-800CB2DB2BA9}"/>
              </a:ext>
            </a:extLst>
          </p:cNvPr>
          <p:cNvCxnSpPr>
            <a:cxnSpLocks/>
          </p:cNvCxnSpPr>
          <p:nvPr/>
        </p:nvCxnSpPr>
        <p:spPr>
          <a:xfrm>
            <a:off x="1905850" y="2630159"/>
            <a:ext cx="4083144"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a:extLst>
              <a:ext uri="{FF2B5EF4-FFF2-40B4-BE49-F238E27FC236}">
                <a16:creationId xmlns:a16="http://schemas.microsoft.com/office/drawing/2014/main" id="{096C5CAF-54B9-4441-AAEE-1BD75BB17EA4}"/>
              </a:ext>
            </a:extLst>
          </p:cNvPr>
          <p:cNvCxnSpPr>
            <a:cxnSpLocks/>
          </p:cNvCxnSpPr>
          <p:nvPr/>
        </p:nvCxnSpPr>
        <p:spPr>
          <a:xfrm>
            <a:off x="1905850" y="3884737"/>
            <a:ext cx="1221072"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3E07AF2D-67E8-4C38-BA23-C6263E518CD5}"/>
              </a:ext>
            </a:extLst>
          </p:cNvPr>
          <p:cNvCxnSpPr>
            <a:cxnSpLocks/>
          </p:cNvCxnSpPr>
          <p:nvPr/>
        </p:nvCxnSpPr>
        <p:spPr>
          <a:xfrm>
            <a:off x="3218460" y="3892903"/>
            <a:ext cx="1158142" cy="128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5" name="Straight Arrow Connector 24">
            <a:extLst>
              <a:ext uri="{FF2B5EF4-FFF2-40B4-BE49-F238E27FC236}">
                <a16:creationId xmlns:a16="http://schemas.microsoft.com/office/drawing/2014/main" id="{51DEF1B2-37EB-49D0-8BD4-C4C0CA2334FF}"/>
              </a:ext>
            </a:extLst>
          </p:cNvPr>
          <p:cNvCxnSpPr>
            <a:cxnSpLocks/>
          </p:cNvCxnSpPr>
          <p:nvPr/>
        </p:nvCxnSpPr>
        <p:spPr>
          <a:xfrm>
            <a:off x="4760699" y="4590556"/>
            <a:ext cx="1158142" cy="128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a:extLst>
              <a:ext uri="{FF2B5EF4-FFF2-40B4-BE49-F238E27FC236}">
                <a16:creationId xmlns:a16="http://schemas.microsoft.com/office/drawing/2014/main" id="{06C12DF2-C484-448A-A308-7F4CDB33A466}"/>
              </a:ext>
            </a:extLst>
          </p:cNvPr>
          <p:cNvCxnSpPr>
            <a:cxnSpLocks/>
          </p:cNvCxnSpPr>
          <p:nvPr/>
        </p:nvCxnSpPr>
        <p:spPr>
          <a:xfrm>
            <a:off x="1790114" y="2774551"/>
            <a:ext cx="0" cy="100584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a:extLst>
              <a:ext uri="{FF2B5EF4-FFF2-40B4-BE49-F238E27FC236}">
                <a16:creationId xmlns:a16="http://schemas.microsoft.com/office/drawing/2014/main" id="{AEC510A7-730A-4AB5-8BC6-94408B5EF508}"/>
              </a:ext>
            </a:extLst>
          </p:cNvPr>
          <p:cNvCxnSpPr>
            <a:cxnSpLocks/>
          </p:cNvCxnSpPr>
          <p:nvPr/>
        </p:nvCxnSpPr>
        <p:spPr>
          <a:xfrm>
            <a:off x="6077193" y="2774551"/>
            <a:ext cx="0" cy="173736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C0AD3C4E-B2CC-49A0-A7BD-3E9F17056FCD}"/>
              </a:ext>
            </a:extLst>
          </p:cNvPr>
          <p:cNvSpPr txBox="1"/>
          <p:nvPr/>
        </p:nvSpPr>
        <p:spPr>
          <a:xfrm>
            <a:off x="2108577" y="3941147"/>
            <a:ext cx="909007" cy="369332"/>
          </a:xfrm>
          <a:prstGeom prst="rect">
            <a:avLst/>
          </a:prstGeom>
          <a:noFill/>
        </p:spPr>
        <p:txBody>
          <a:bodyPr wrap="square" rtlCol="0">
            <a:spAutoFit/>
          </a:bodyPr>
          <a:lstStyle/>
          <a:p>
            <a:r>
              <a:rPr lang="en-GB" dirty="0"/>
              <a:t>750mm</a:t>
            </a:r>
          </a:p>
        </p:txBody>
      </p:sp>
      <p:sp>
        <p:nvSpPr>
          <p:cNvPr id="31" name="TextBox 30">
            <a:extLst>
              <a:ext uri="{FF2B5EF4-FFF2-40B4-BE49-F238E27FC236}">
                <a16:creationId xmlns:a16="http://schemas.microsoft.com/office/drawing/2014/main" id="{1BB7A428-8DA1-49BF-A27C-D83F59947AB1}"/>
              </a:ext>
            </a:extLst>
          </p:cNvPr>
          <p:cNvSpPr txBox="1"/>
          <p:nvPr/>
        </p:nvSpPr>
        <p:spPr>
          <a:xfrm>
            <a:off x="3331528" y="3961485"/>
            <a:ext cx="1106204" cy="369332"/>
          </a:xfrm>
          <a:prstGeom prst="rect">
            <a:avLst/>
          </a:prstGeom>
          <a:noFill/>
        </p:spPr>
        <p:txBody>
          <a:bodyPr wrap="square" rtlCol="0">
            <a:spAutoFit/>
          </a:bodyPr>
          <a:lstStyle/>
          <a:p>
            <a:r>
              <a:rPr lang="en-GB" dirty="0"/>
              <a:t>1000mm</a:t>
            </a:r>
          </a:p>
        </p:txBody>
      </p:sp>
      <p:sp>
        <p:nvSpPr>
          <p:cNvPr id="32" name="TextBox 31">
            <a:extLst>
              <a:ext uri="{FF2B5EF4-FFF2-40B4-BE49-F238E27FC236}">
                <a16:creationId xmlns:a16="http://schemas.microsoft.com/office/drawing/2014/main" id="{4CABFAC5-25F9-4D5F-9216-B9DC5091A212}"/>
              </a:ext>
            </a:extLst>
          </p:cNvPr>
          <p:cNvSpPr txBox="1"/>
          <p:nvPr/>
        </p:nvSpPr>
        <p:spPr>
          <a:xfrm>
            <a:off x="4945165" y="4583793"/>
            <a:ext cx="1106204" cy="369332"/>
          </a:xfrm>
          <a:prstGeom prst="rect">
            <a:avLst/>
          </a:prstGeom>
          <a:noFill/>
        </p:spPr>
        <p:txBody>
          <a:bodyPr wrap="square" rtlCol="0">
            <a:spAutoFit/>
          </a:bodyPr>
          <a:lstStyle/>
          <a:p>
            <a:r>
              <a:rPr lang="en-GB" dirty="0"/>
              <a:t>600mm</a:t>
            </a:r>
          </a:p>
        </p:txBody>
      </p:sp>
      <p:sp>
        <p:nvSpPr>
          <p:cNvPr id="33" name="TextBox 32">
            <a:extLst>
              <a:ext uri="{FF2B5EF4-FFF2-40B4-BE49-F238E27FC236}">
                <a16:creationId xmlns:a16="http://schemas.microsoft.com/office/drawing/2014/main" id="{BD7A390C-A355-4C4E-B599-5B09CC729E4B}"/>
              </a:ext>
            </a:extLst>
          </p:cNvPr>
          <p:cNvSpPr txBox="1"/>
          <p:nvPr/>
        </p:nvSpPr>
        <p:spPr>
          <a:xfrm rot="16200000">
            <a:off x="1085499" y="2998595"/>
            <a:ext cx="1106204" cy="369332"/>
          </a:xfrm>
          <a:prstGeom prst="rect">
            <a:avLst/>
          </a:prstGeom>
          <a:noFill/>
        </p:spPr>
        <p:txBody>
          <a:bodyPr wrap="square" rtlCol="0">
            <a:spAutoFit/>
          </a:bodyPr>
          <a:lstStyle/>
          <a:p>
            <a:r>
              <a:rPr lang="en-GB" dirty="0"/>
              <a:t>600mm</a:t>
            </a:r>
          </a:p>
        </p:txBody>
      </p:sp>
      <p:sp>
        <p:nvSpPr>
          <p:cNvPr id="34" name="TextBox 33">
            <a:extLst>
              <a:ext uri="{FF2B5EF4-FFF2-40B4-BE49-F238E27FC236}">
                <a16:creationId xmlns:a16="http://schemas.microsoft.com/office/drawing/2014/main" id="{D86CB838-4C57-41BA-91E0-4065D68A85B2}"/>
              </a:ext>
            </a:extLst>
          </p:cNvPr>
          <p:cNvSpPr txBox="1"/>
          <p:nvPr/>
        </p:nvSpPr>
        <p:spPr>
          <a:xfrm>
            <a:off x="3443209" y="2314672"/>
            <a:ext cx="1272757" cy="369332"/>
          </a:xfrm>
          <a:prstGeom prst="rect">
            <a:avLst/>
          </a:prstGeom>
          <a:noFill/>
        </p:spPr>
        <p:txBody>
          <a:bodyPr wrap="square" rtlCol="0">
            <a:spAutoFit/>
          </a:bodyPr>
          <a:lstStyle/>
          <a:p>
            <a:r>
              <a:rPr lang="en-GB" dirty="0"/>
              <a:t>3000mm</a:t>
            </a:r>
          </a:p>
        </p:txBody>
      </p:sp>
      <p:sp>
        <p:nvSpPr>
          <p:cNvPr id="35" name="TextBox 34">
            <a:extLst>
              <a:ext uri="{FF2B5EF4-FFF2-40B4-BE49-F238E27FC236}">
                <a16:creationId xmlns:a16="http://schemas.microsoft.com/office/drawing/2014/main" id="{DD030C2D-E753-4492-A780-C54662D21261}"/>
              </a:ext>
            </a:extLst>
          </p:cNvPr>
          <p:cNvSpPr txBox="1"/>
          <p:nvPr/>
        </p:nvSpPr>
        <p:spPr>
          <a:xfrm rot="5400000">
            <a:off x="5681128" y="3564007"/>
            <a:ext cx="1106204" cy="369332"/>
          </a:xfrm>
          <a:prstGeom prst="rect">
            <a:avLst/>
          </a:prstGeom>
          <a:noFill/>
        </p:spPr>
        <p:txBody>
          <a:bodyPr wrap="square" rtlCol="0">
            <a:spAutoFit/>
          </a:bodyPr>
          <a:lstStyle/>
          <a:p>
            <a:r>
              <a:rPr lang="en-GB" dirty="0"/>
              <a:t>900mm</a:t>
            </a:r>
          </a:p>
        </p:txBody>
      </p:sp>
      <p:sp>
        <p:nvSpPr>
          <p:cNvPr id="36" name="TextBox 35">
            <a:extLst>
              <a:ext uri="{FF2B5EF4-FFF2-40B4-BE49-F238E27FC236}">
                <a16:creationId xmlns:a16="http://schemas.microsoft.com/office/drawing/2014/main" id="{711EDFE2-C3A2-489A-ACC8-2413FB9EEC21}"/>
              </a:ext>
            </a:extLst>
          </p:cNvPr>
          <p:cNvSpPr txBox="1"/>
          <p:nvPr/>
        </p:nvSpPr>
        <p:spPr>
          <a:xfrm>
            <a:off x="2152676" y="2963557"/>
            <a:ext cx="1016655" cy="646331"/>
          </a:xfrm>
          <a:prstGeom prst="rect">
            <a:avLst/>
          </a:prstGeom>
          <a:noFill/>
        </p:spPr>
        <p:txBody>
          <a:bodyPr wrap="square" rtlCol="0">
            <a:spAutoFit/>
          </a:bodyPr>
          <a:lstStyle/>
          <a:p>
            <a:r>
              <a:rPr lang="en-GB" dirty="0"/>
              <a:t>Work space</a:t>
            </a:r>
          </a:p>
        </p:txBody>
      </p:sp>
      <p:sp>
        <p:nvSpPr>
          <p:cNvPr id="37" name="TextBox 36">
            <a:extLst>
              <a:ext uri="{FF2B5EF4-FFF2-40B4-BE49-F238E27FC236}">
                <a16:creationId xmlns:a16="http://schemas.microsoft.com/office/drawing/2014/main" id="{F3ECECE1-53F6-466A-B997-ED5E76A5E022}"/>
              </a:ext>
            </a:extLst>
          </p:cNvPr>
          <p:cNvSpPr txBox="1"/>
          <p:nvPr/>
        </p:nvSpPr>
        <p:spPr>
          <a:xfrm>
            <a:off x="3376775" y="2980518"/>
            <a:ext cx="1016655" cy="646331"/>
          </a:xfrm>
          <a:prstGeom prst="rect">
            <a:avLst/>
          </a:prstGeom>
          <a:noFill/>
        </p:spPr>
        <p:txBody>
          <a:bodyPr wrap="square" rtlCol="0">
            <a:spAutoFit/>
          </a:bodyPr>
          <a:lstStyle/>
          <a:p>
            <a:r>
              <a:rPr lang="en-GB" dirty="0"/>
              <a:t>Sink Area</a:t>
            </a:r>
          </a:p>
        </p:txBody>
      </p:sp>
      <p:sp>
        <p:nvSpPr>
          <p:cNvPr id="38" name="TextBox 37">
            <a:extLst>
              <a:ext uri="{FF2B5EF4-FFF2-40B4-BE49-F238E27FC236}">
                <a16:creationId xmlns:a16="http://schemas.microsoft.com/office/drawing/2014/main" id="{A99A3DAE-5924-4C8A-9EC9-63A9E887E05D}"/>
              </a:ext>
            </a:extLst>
          </p:cNvPr>
          <p:cNvSpPr txBox="1"/>
          <p:nvPr/>
        </p:nvSpPr>
        <p:spPr>
          <a:xfrm>
            <a:off x="4584400" y="3128422"/>
            <a:ext cx="1269040" cy="369332"/>
          </a:xfrm>
          <a:prstGeom prst="rect">
            <a:avLst/>
          </a:prstGeom>
          <a:noFill/>
        </p:spPr>
        <p:txBody>
          <a:bodyPr wrap="square" rtlCol="0">
            <a:spAutoFit/>
          </a:bodyPr>
          <a:lstStyle/>
          <a:p>
            <a:r>
              <a:rPr lang="en-GB" dirty="0"/>
              <a:t>Cupboards</a:t>
            </a:r>
          </a:p>
        </p:txBody>
      </p:sp>
      <p:sp>
        <p:nvSpPr>
          <p:cNvPr id="39" name="TextBox 38">
            <a:extLst>
              <a:ext uri="{FF2B5EF4-FFF2-40B4-BE49-F238E27FC236}">
                <a16:creationId xmlns:a16="http://schemas.microsoft.com/office/drawing/2014/main" id="{6906F2E6-8703-4B6B-9C41-0BB28C6FF296}"/>
              </a:ext>
            </a:extLst>
          </p:cNvPr>
          <p:cNvSpPr txBox="1"/>
          <p:nvPr/>
        </p:nvSpPr>
        <p:spPr>
          <a:xfrm>
            <a:off x="4980579" y="3968384"/>
            <a:ext cx="1269040" cy="369332"/>
          </a:xfrm>
          <a:prstGeom prst="rect">
            <a:avLst/>
          </a:prstGeom>
          <a:noFill/>
        </p:spPr>
        <p:txBody>
          <a:bodyPr wrap="square" rtlCol="0">
            <a:spAutoFit/>
          </a:bodyPr>
          <a:lstStyle/>
          <a:p>
            <a:r>
              <a:rPr lang="en-GB" dirty="0"/>
              <a:t>Oven</a:t>
            </a:r>
          </a:p>
        </p:txBody>
      </p:sp>
    </p:spTree>
    <p:extLst>
      <p:ext uri="{BB962C8B-B14F-4D97-AF65-F5344CB8AC3E}">
        <p14:creationId xmlns:p14="http://schemas.microsoft.com/office/powerpoint/2010/main" val="103197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63A54E3-6A40-417F-9B46-AC9601E707BD}"/>
              </a:ext>
            </a:extLst>
          </p:cNvPr>
          <p:cNvPicPr>
            <a:picLocks noChangeAspect="1"/>
          </p:cNvPicPr>
          <p:nvPr/>
        </p:nvPicPr>
        <p:blipFill>
          <a:blip r:embed="rId2"/>
          <a:stretch>
            <a:fillRect/>
          </a:stretch>
        </p:blipFill>
        <p:spPr>
          <a:xfrm>
            <a:off x="2251029" y="1152743"/>
            <a:ext cx="8202740" cy="1692335"/>
          </a:xfrm>
          <a:prstGeom prst="rect">
            <a:avLst/>
          </a:prstGeom>
        </p:spPr>
      </p:pic>
      <p:sp>
        <p:nvSpPr>
          <p:cNvPr id="5" name="TextBox 4">
            <a:extLst>
              <a:ext uri="{FF2B5EF4-FFF2-40B4-BE49-F238E27FC236}">
                <a16:creationId xmlns:a16="http://schemas.microsoft.com/office/drawing/2014/main" id="{D54186B2-7274-4B6A-9D74-223C3A32D032}"/>
              </a:ext>
            </a:extLst>
          </p:cNvPr>
          <p:cNvSpPr txBox="1"/>
          <p:nvPr/>
        </p:nvSpPr>
        <p:spPr>
          <a:xfrm>
            <a:off x="383721" y="285750"/>
            <a:ext cx="3396343" cy="369332"/>
          </a:xfrm>
          <a:prstGeom prst="rect">
            <a:avLst/>
          </a:prstGeom>
          <a:noFill/>
        </p:spPr>
        <p:txBody>
          <a:bodyPr wrap="square" rtlCol="0">
            <a:spAutoFit/>
          </a:bodyPr>
          <a:lstStyle/>
          <a:p>
            <a:r>
              <a:rPr lang="en-GB" dirty="0"/>
              <a:t>Specimen 2 paper 2</a:t>
            </a:r>
          </a:p>
        </p:txBody>
      </p:sp>
      <p:pic>
        <p:nvPicPr>
          <p:cNvPr id="6" name="Picture 2" descr="Image result for calculator symbols">
            <a:extLst>
              <a:ext uri="{FF2B5EF4-FFF2-40B4-BE49-F238E27FC236}">
                <a16:creationId xmlns:a16="http://schemas.microsoft.com/office/drawing/2014/main" id="{D88BDD0C-EB07-4638-B6F5-6B973A42ACB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0005"/>
          <a:stretch/>
        </p:blipFill>
        <p:spPr bwMode="auto">
          <a:xfrm>
            <a:off x="295564" y="730358"/>
            <a:ext cx="998142" cy="968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13428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FDDE653-B2AB-4745-B9F0-C962A6673391}"/>
              </a:ext>
            </a:extLst>
          </p:cNvPr>
          <p:cNvPicPr>
            <a:picLocks noChangeAspect="1"/>
          </p:cNvPicPr>
          <p:nvPr/>
        </p:nvPicPr>
        <p:blipFill>
          <a:blip r:embed="rId2"/>
          <a:stretch>
            <a:fillRect/>
          </a:stretch>
        </p:blipFill>
        <p:spPr>
          <a:xfrm>
            <a:off x="2211964" y="1026432"/>
            <a:ext cx="8543925" cy="1752600"/>
          </a:xfrm>
          <a:prstGeom prst="rect">
            <a:avLst/>
          </a:prstGeom>
        </p:spPr>
      </p:pic>
      <p:sp>
        <p:nvSpPr>
          <p:cNvPr id="5" name="TextBox 4">
            <a:extLst>
              <a:ext uri="{FF2B5EF4-FFF2-40B4-BE49-F238E27FC236}">
                <a16:creationId xmlns:a16="http://schemas.microsoft.com/office/drawing/2014/main" id="{718E8B4C-D041-48E8-908A-A61AC62A9430}"/>
              </a:ext>
            </a:extLst>
          </p:cNvPr>
          <p:cNvSpPr txBox="1"/>
          <p:nvPr/>
        </p:nvSpPr>
        <p:spPr>
          <a:xfrm>
            <a:off x="383721" y="285750"/>
            <a:ext cx="3396343" cy="369332"/>
          </a:xfrm>
          <a:prstGeom prst="rect">
            <a:avLst/>
          </a:prstGeom>
          <a:noFill/>
        </p:spPr>
        <p:txBody>
          <a:bodyPr wrap="square" rtlCol="0">
            <a:spAutoFit/>
          </a:bodyPr>
          <a:lstStyle/>
          <a:p>
            <a:r>
              <a:rPr lang="en-GB" dirty="0"/>
              <a:t>November 2018 paper 1</a:t>
            </a:r>
          </a:p>
        </p:txBody>
      </p:sp>
      <p:pic>
        <p:nvPicPr>
          <p:cNvPr id="7" name="Picture 2" descr="Image result for calculator symbols">
            <a:extLst>
              <a:ext uri="{FF2B5EF4-FFF2-40B4-BE49-F238E27FC236}">
                <a16:creationId xmlns:a16="http://schemas.microsoft.com/office/drawing/2014/main" id="{86B07FDE-947D-4D77-82B8-23A3D8DBC16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0005"/>
          <a:stretch/>
        </p:blipFill>
        <p:spPr bwMode="auto">
          <a:xfrm>
            <a:off x="428876" y="739594"/>
            <a:ext cx="998142" cy="968736"/>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a:extLst>
              <a:ext uri="{FF2B5EF4-FFF2-40B4-BE49-F238E27FC236}">
                <a16:creationId xmlns:a16="http://schemas.microsoft.com/office/drawing/2014/main" id="{1E4E0D44-2CE1-447D-8791-BCF5BBB1FDAD}"/>
              </a:ext>
            </a:extLst>
          </p:cNvPr>
          <p:cNvCxnSpPr/>
          <p:nvPr/>
        </p:nvCxnSpPr>
        <p:spPr>
          <a:xfrm>
            <a:off x="212436" y="889721"/>
            <a:ext cx="1422400" cy="70817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4F7C052-C428-4491-AD71-566081083ED7}"/>
              </a:ext>
            </a:extLst>
          </p:cNvPr>
          <p:cNvCxnSpPr/>
          <p:nvPr/>
        </p:nvCxnSpPr>
        <p:spPr>
          <a:xfrm flipV="1">
            <a:off x="295564" y="889721"/>
            <a:ext cx="1339272" cy="70817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3331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20437" y="1408831"/>
            <a:ext cx="10788072" cy="2403863"/>
          </a:xfrm>
          <a:prstGeom prst="rect">
            <a:avLst/>
          </a:prstGeom>
          <a:noFill/>
        </p:spPr>
        <p:txBody>
          <a:bodyPr wrap="square" rtlCol="0">
            <a:spAutoFit/>
          </a:bodyPr>
          <a:lstStyle/>
          <a:p>
            <a:r>
              <a:rPr lang="en-GB" b="1" dirty="0">
                <a:cs typeface="Times New Roman" panose="02020603050405020304" pitchFamily="18" charset="0"/>
              </a:rPr>
              <a:t>Learning Objectives</a:t>
            </a:r>
          </a:p>
          <a:p>
            <a:pPr>
              <a:lnSpc>
                <a:spcPct val="150000"/>
              </a:lnSpc>
            </a:pPr>
            <a:r>
              <a:rPr lang="en-GB" dirty="0">
                <a:cs typeface="Times New Roman" panose="02020603050405020304" pitchFamily="18" charset="0"/>
              </a:rPr>
              <a:t>To be able to :</a:t>
            </a:r>
          </a:p>
          <a:p>
            <a:pPr marL="285750" indent="-285750">
              <a:lnSpc>
                <a:spcPct val="150000"/>
              </a:lnSpc>
              <a:buFont typeface="Arial" panose="020B0604020202020204" pitchFamily="34" charset="0"/>
              <a:buChar char="•"/>
            </a:pPr>
            <a:r>
              <a:rPr lang="en-US" dirty="0">
                <a:cs typeface="Times New Roman" panose="02020603050405020304" pitchFamily="18" charset="0"/>
              </a:rPr>
              <a:t>To be able to use ratio notation, including reduction to simplest form</a:t>
            </a:r>
          </a:p>
          <a:p>
            <a:pPr marL="285750" indent="-285750">
              <a:lnSpc>
                <a:spcPct val="150000"/>
              </a:lnSpc>
              <a:buFont typeface="Arial" panose="020B0604020202020204" pitchFamily="34" charset="0"/>
              <a:buChar char="•"/>
            </a:pPr>
            <a:r>
              <a:rPr lang="en-US" dirty="0">
                <a:cs typeface="Times New Roman" panose="02020603050405020304" pitchFamily="18" charset="0"/>
              </a:rPr>
              <a:t>To be able to divide a given quantity into two parts in given part : part or part : whole ratio</a:t>
            </a:r>
          </a:p>
          <a:p>
            <a:pPr marL="285750" indent="-285750">
              <a:lnSpc>
                <a:spcPct val="150000"/>
              </a:lnSpc>
              <a:buFont typeface="Arial" panose="020B0604020202020204" pitchFamily="34" charset="0"/>
              <a:buChar char="•"/>
            </a:pPr>
            <a:r>
              <a:rPr lang="en-US" dirty="0">
                <a:cs typeface="Times New Roman" panose="02020603050405020304" pitchFamily="18" charset="0"/>
              </a:rPr>
              <a:t>To be able to </a:t>
            </a:r>
            <a:r>
              <a:rPr lang="en-US">
                <a:cs typeface="Times New Roman" panose="02020603050405020304" pitchFamily="18" charset="0"/>
              </a:rPr>
              <a:t>write ratios in the form 1:n</a:t>
            </a:r>
          </a:p>
          <a:p>
            <a:pPr marL="285750" indent="-285750">
              <a:lnSpc>
                <a:spcPct val="150000"/>
              </a:lnSpc>
              <a:buFont typeface="Arial" panose="020B0604020202020204" pitchFamily="34" charset="0"/>
              <a:buChar char="•"/>
            </a:pPr>
            <a:endParaRPr lang="en-GB" dirty="0">
              <a:cs typeface="Times New Roman" panose="02020603050405020304" pitchFamily="18" charset="0"/>
            </a:endParaRPr>
          </a:p>
        </p:txBody>
      </p:sp>
      <p:sp>
        <p:nvSpPr>
          <p:cNvPr id="5" name="Rounded Rectangle 4"/>
          <p:cNvSpPr/>
          <p:nvPr/>
        </p:nvSpPr>
        <p:spPr>
          <a:xfrm>
            <a:off x="471055" y="1256145"/>
            <a:ext cx="11286836" cy="2645690"/>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6" name="Rounded Rectangle 5"/>
          <p:cNvSpPr/>
          <p:nvPr/>
        </p:nvSpPr>
        <p:spPr>
          <a:xfrm>
            <a:off x="471055" y="4514849"/>
            <a:ext cx="11286836" cy="1894115"/>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7" name="Title 1"/>
          <p:cNvSpPr>
            <a:spLocks noGrp="1"/>
          </p:cNvSpPr>
          <p:nvPr>
            <p:ph type="ctrTitle"/>
          </p:nvPr>
        </p:nvSpPr>
        <p:spPr>
          <a:xfrm>
            <a:off x="1533237" y="134072"/>
            <a:ext cx="9144000" cy="992764"/>
          </a:xfrm>
        </p:spPr>
        <p:txBody>
          <a:bodyPr>
            <a:normAutofit/>
          </a:bodyPr>
          <a:lstStyle/>
          <a:p>
            <a:r>
              <a:rPr lang="en-GB" u="sng" dirty="0"/>
              <a:t>RATIO</a:t>
            </a:r>
            <a:endParaRPr lang="en-GB" b="1" u="sng" dirty="0"/>
          </a:p>
        </p:txBody>
      </p:sp>
      <p:sp>
        <p:nvSpPr>
          <p:cNvPr id="2" name="TextBox 1">
            <a:extLst>
              <a:ext uri="{FF2B5EF4-FFF2-40B4-BE49-F238E27FC236}">
                <a16:creationId xmlns:a16="http://schemas.microsoft.com/office/drawing/2014/main" id="{875DEF51-5976-41C6-A62C-88430A1D58D8}"/>
              </a:ext>
            </a:extLst>
          </p:cNvPr>
          <p:cNvSpPr txBox="1"/>
          <p:nvPr/>
        </p:nvSpPr>
        <p:spPr>
          <a:xfrm>
            <a:off x="885248" y="4718957"/>
            <a:ext cx="10458450" cy="1295868"/>
          </a:xfrm>
          <a:prstGeom prst="rect">
            <a:avLst/>
          </a:prstGeom>
          <a:noFill/>
        </p:spPr>
        <p:txBody>
          <a:bodyPr wrap="square" rtlCol="0">
            <a:spAutoFit/>
          </a:bodyPr>
          <a:lstStyle/>
          <a:p>
            <a:pPr marL="342900" indent="-342900">
              <a:lnSpc>
                <a:spcPct val="150000"/>
              </a:lnSpc>
              <a:buAutoNum type="arabicPeriod"/>
            </a:pPr>
            <a:r>
              <a:rPr lang="en-GB" dirty="0"/>
              <a:t>Write down the highest common factor (HCF) of 12 and 36.</a:t>
            </a:r>
          </a:p>
          <a:p>
            <a:pPr marL="342900" indent="-342900">
              <a:lnSpc>
                <a:spcPct val="150000"/>
              </a:lnSpc>
              <a:buAutoNum type="arabicPeriod"/>
            </a:pPr>
            <a:r>
              <a:rPr lang="en-GB" dirty="0"/>
              <a:t>Write down the lowest common multiple (LCM) of 7 and 4. </a:t>
            </a:r>
          </a:p>
          <a:p>
            <a:pPr marL="342900" indent="-342900">
              <a:lnSpc>
                <a:spcPct val="150000"/>
              </a:lnSpc>
              <a:buAutoNum type="arabicPeriod"/>
            </a:pPr>
            <a:r>
              <a:rPr lang="en-GB" dirty="0"/>
              <a:t>Write down all the factors of 42. </a:t>
            </a:r>
          </a:p>
        </p:txBody>
      </p:sp>
    </p:spTree>
    <p:extLst>
      <p:ext uri="{BB962C8B-B14F-4D97-AF65-F5344CB8AC3E}">
        <p14:creationId xmlns:p14="http://schemas.microsoft.com/office/powerpoint/2010/main" val="1471019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D23B8-C3FC-4324-8DD7-90BF5146E6A9}"/>
              </a:ext>
            </a:extLst>
          </p:cNvPr>
          <p:cNvSpPr>
            <a:spLocks noGrp="1"/>
          </p:cNvSpPr>
          <p:nvPr>
            <p:ph type="title"/>
          </p:nvPr>
        </p:nvSpPr>
        <p:spPr>
          <a:xfrm>
            <a:off x="2134177" y="171163"/>
            <a:ext cx="7886700" cy="1325563"/>
          </a:xfrm>
        </p:spPr>
        <p:txBody>
          <a:bodyPr/>
          <a:lstStyle/>
          <a:p>
            <a:pPr algn="ctr"/>
            <a:r>
              <a:rPr lang="en-GB" u="sng" dirty="0"/>
              <a:t>SIMPLIFY</a:t>
            </a:r>
          </a:p>
        </p:txBody>
      </p:sp>
      <p:sp>
        <p:nvSpPr>
          <p:cNvPr id="3" name="Rounded Rectangle 7">
            <a:extLst>
              <a:ext uri="{FF2B5EF4-FFF2-40B4-BE49-F238E27FC236}">
                <a16:creationId xmlns:a16="http://schemas.microsoft.com/office/drawing/2014/main" id="{E3E28C32-0FF6-479C-A445-53B0B6FCFF86}"/>
              </a:ext>
            </a:extLst>
          </p:cNvPr>
          <p:cNvSpPr/>
          <p:nvPr/>
        </p:nvSpPr>
        <p:spPr>
          <a:xfrm>
            <a:off x="1394691" y="1406483"/>
            <a:ext cx="9531928" cy="99381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le 8">
            <a:extLst>
              <a:ext uri="{FF2B5EF4-FFF2-40B4-BE49-F238E27FC236}">
                <a16:creationId xmlns:a16="http://schemas.microsoft.com/office/drawing/2014/main" id="{108CC531-2E52-4C28-80F3-8C8ACB6E6118}"/>
              </a:ext>
            </a:extLst>
          </p:cNvPr>
          <p:cNvSpPr/>
          <p:nvPr/>
        </p:nvSpPr>
        <p:spPr>
          <a:xfrm>
            <a:off x="1394691" y="2982858"/>
            <a:ext cx="9531928" cy="892283"/>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641A75D7-0066-4022-9B1B-0C02761A2602}"/>
              </a:ext>
            </a:extLst>
          </p:cNvPr>
          <p:cNvSpPr txBox="1"/>
          <p:nvPr/>
        </p:nvSpPr>
        <p:spPr>
          <a:xfrm>
            <a:off x="1584036" y="1572026"/>
            <a:ext cx="9023928" cy="646331"/>
          </a:xfrm>
          <a:prstGeom prst="rect">
            <a:avLst/>
          </a:prstGeom>
          <a:noFill/>
        </p:spPr>
        <p:txBody>
          <a:bodyPr wrap="square" rtlCol="0">
            <a:spAutoFit/>
          </a:bodyPr>
          <a:lstStyle/>
          <a:p>
            <a:r>
              <a:rPr lang="en-GB" dirty="0"/>
              <a:t>Isabel and Sophia share a bag of 42 sweets. Isabel has 16 sweets, and Sophia has the rest. Find the ratio of Sophia’s sweets to Isabel’s sweets, giving your answer in its simplest form. </a:t>
            </a:r>
          </a:p>
        </p:txBody>
      </p:sp>
      <p:sp>
        <p:nvSpPr>
          <p:cNvPr id="6" name="TextBox 5">
            <a:extLst>
              <a:ext uri="{FF2B5EF4-FFF2-40B4-BE49-F238E27FC236}">
                <a16:creationId xmlns:a16="http://schemas.microsoft.com/office/drawing/2014/main" id="{EDE46E49-D52D-4340-B6A7-5491811A948F}"/>
              </a:ext>
            </a:extLst>
          </p:cNvPr>
          <p:cNvSpPr txBox="1"/>
          <p:nvPr/>
        </p:nvSpPr>
        <p:spPr>
          <a:xfrm>
            <a:off x="1625599" y="3212828"/>
            <a:ext cx="8866909" cy="369332"/>
          </a:xfrm>
          <a:prstGeom prst="rect">
            <a:avLst/>
          </a:prstGeom>
          <a:noFill/>
        </p:spPr>
        <p:txBody>
          <a:bodyPr wrap="square" rtlCol="0">
            <a:spAutoFit/>
          </a:bodyPr>
          <a:lstStyle/>
          <a:p>
            <a:r>
              <a:rPr lang="en-GB" dirty="0"/>
              <a:t>Write the ratio 1 m : 40 cm in its simplest form. </a:t>
            </a:r>
          </a:p>
        </p:txBody>
      </p:sp>
      <p:sp>
        <p:nvSpPr>
          <p:cNvPr id="7" name="Rounded Rectangle 8">
            <a:extLst>
              <a:ext uri="{FF2B5EF4-FFF2-40B4-BE49-F238E27FC236}">
                <a16:creationId xmlns:a16="http://schemas.microsoft.com/office/drawing/2014/main" id="{3A4B253B-ABB2-47D1-BE99-D95E69C1989D}"/>
              </a:ext>
            </a:extLst>
          </p:cNvPr>
          <p:cNvSpPr/>
          <p:nvPr/>
        </p:nvSpPr>
        <p:spPr>
          <a:xfrm>
            <a:off x="1394691" y="4457698"/>
            <a:ext cx="9531928" cy="892283"/>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089F00A6-3C1C-46B1-9558-E53EF96C12CD}"/>
              </a:ext>
            </a:extLst>
          </p:cNvPr>
          <p:cNvSpPr txBox="1"/>
          <p:nvPr/>
        </p:nvSpPr>
        <p:spPr>
          <a:xfrm>
            <a:off x="1625599" y="4580673"/>
            <a:ext cx="8866909" cy="646331"/>
          </a:xfrm>
          <a:prstGeom prst="rect">
            <a:avLst/>
          </a:prstGeom>
          <a:noFill/>
        </p:spPr>
        <p:txBody>
          <a:bodyPr wrap="square" rtlCol="0">
            <a:spAutoFit/>
          </a:bodyPr>
          <a:lstStyle/>
          <a:p>
            <a:r>
              <a:rPr lang="en-GB" dirty="0"/>
              <a:t>Nigel makes a smoothie by mixing half a litre of blueberry juice with 100 millilitres of plain yoghurt. How much yoghurt does he use for every millilitre of juice? </a:t>
            </a:r>
          </a:p>
        </p:txBody>
      </p:sp>
    </p:spTree>
    <p:extLst>
      <p:ext uri="{BB962C8B-B14F-4D97-AF65-F5344CB8AC3E}">
        <p14:creationId xmlns:p14="http://schemas.microsoft.com/office/powerpoint/2010/main" val="3361378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1">
            <a:extLst>
              <a:ext uri="{FF2B5EF4-FFF2-40B4-BE49-F238E27FC236}">
                <a16:creationId xmlns:a16="http://schemas.microsoft.com/office/drawing/2014/main" id="{6352592C-DB01-4C9F-B792-FB76AC90F8F3}"/>
              </a:ext>
            </a:extLst>
          </p:cNvPr>
          <p:cNvSpPr/>
          <p:nvPr/>
        </p:nvSpPr>
        <p:spPr>
          <a:xfrm>
            <a:off x="608271" y="1386037"/>
            <a:ext cx="5157261" cy="5193411"/>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ounded Rectangle 12">
            <a:extLst>
              <a:ext uri="{FF2B5EF4-FFF2-40B4-BE49-F238E27FC236}">
                <a16:creationId xmlns:a16="http://schemas.microsoft.com/office/drawing/2014/main" id="{11E8FF13-0BFF-43A6-8844-8F59CC0D627E}"/>
              </a:ext>
            </a:extLst>
          </p:cNvPr>
          <p:cNvSpPr/>
          <p:nvPr/>
        </p:nvSpPr>
        <p:spPr>
          <a:xfrm>
            <a:off x="6393069" y="1386722"/>
            <a:ext cx="5157261" cy="519341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1">
            <a:extLst>
              <a:ext uri="{FF2B5EF4-FFF2-40B4-BE49-F238E27FC236}">
                <a16:creationId xmlns:a16="http://schemas.microsoft.com/office/drawing/2014/main" id="{33D78891-89B0-41BD-82B7-D34A957532C6}"/>
              </a:ext>
            </a:extLst>
          </p:cNvPr>
          <p:cNvSpPr>
            <a:spLocks noGrp="1"/>
          </p:cNvSpPr>
          <p:nvPr>
            <p:ph type="title"/>
          </p:nvPr>
        </p:nvSpPr>
        <p:spPr>
          <a:xfrm>
            <a:off x="2344882" y="59696"/>
            <a:ext cx="6172200" cy="1143000"/>
          </a:xfrm>
        </p:spPr>
        <p:txBody>
          <a:bodyPr/>
          <a:lstStyle/>
          <a:p>
            <a:r>
              <a:rPr lang="en-GB" dirty="0"/>
              <a:t>Your turn…</a:t>
            </a:r>
          </a:p>
        </p:txBody>
      </p:sp>
      <p:sp>
        <p:nvSpPr>
          <p:cNvPr id="8" name="TextBox 7">
            <a:extLst>
              <a:ext uri="{FF2B5EF4-FFF2-40B4-BE49-F238E27FC236}">
                <a16:creationId xmlns:a16="http://schemas.microsoft.com/office/drawing/2014/main" id="{8B323BE0-9097-4AB0-B597-F9664C4C02A3}"/>
              </a:ext>
            </a:extLst>
          </p:cNvPr>
          <p:cNvSpPr txBox="1"/>
          <p:nvPr/>
        </p:nvSpPr>
        <p:spPr>
          <a:xfrm>
            <a:off x="1012371" y="1649186"/>
            <a:ext cx="4310743" cy="4801314"/>
          </a:xfrm>
          <a:prstGeom prst="rect">
            <a:avLst/>
          </a:prstGeom>
          <a:noFill/>
        </p:spPr>
        <p:txBody>
          <a:bodyPr wrap="square" rtlCol="0">
            <a:spAutoFit/>
          </a:bodyPr>
          <a:lstStyle/>
          <a:p>
            <a:r>
              <a:rPr lang="en-GB" dirty="0"/>
              <a:t>1. Write these ratios in their simplest form</a:t>
            </a:r>
          </a:p>
          <a:p>
            <a:pPr marL="342900" indent="-342900">
              <a:buAutoNum type="alphaLcParenR"/>
            </a:pPr>
            <a:r>
              <a:rPr lang="en-GB" dirty="0"/>
              <a:t>10p : £1</a:t>
            </a:r>
          </a:p>
          <a:p>
            <a:pPr marL="342900" indent="-342900">
              <a:buAutoNum type="alphaLcParenR"/>
            </a:pPr>
            <a:r>
              <a:rPr lang="en-GB" dirty="0"/>
              <a:t>20 mm : 4 cm</a:t>
            </a:r>
          </a:p>
          <a:p>
            <a:pPr marL="342900" indent="-342900">
              <a:buAutoNum type="alphaLcParenR"/>
            </a:pPr>
            <a:r>
              <a:rPr lang="en-GB" dirty="0"/>
              <a:t>2 weeks : 7 days</a:t>
            </a:r>
          </a:p>
          <a:p>
            <a:pPr marL="342900" indent="-342900">
              <a:buAutoNum type="alphaLcParenR"/>
            </a:pPr>
            <a:r>
              <a:rPr lang="en-GB" dirty="0"/>
              <a:t>18 mins : 1 hour</a:t>
            </a:r>
          </a:p>
          <a:p>
            <a:pPr marL="342900" indent="-342900">
              <a:buAutoNum type="alphaLcParenR"/>
            </a:pPr>
            <a:r>
              <a:rPr lang="en-GB" dirty="0"/>
              <a:t>30 cm : 2 m </a:t>
            </a:r>
          </a:p>
          <a:p>
            <a:pPr marL="342900" indent="-342900">
              <a:buAutoNum type="alphaLcParenR"/>
            </a:pPr>
            <a:r>
              <a:rPr lang="en-GB" dirty="0"/>
              <a:t>1 m : 150 mm</a:t>
            </a:r>
          </a:p>
          <a:p>
            <a:pPr marL="342900" indent="-342900">
              <a:buAutoNum type="alphaLcParenR"/>
            </a:pPr>
            <a:endParaRPr lang="en-GB" dirty="0"/>
          </a:p>
          <a:p>
            <a:r>
              <a:rPr lang="en-GB" dirty="0"/>
              <a:t>2. Emma’s mass is 54 kg. Her award-winning pumpkin has a mass of 6000g. Find the ratio of the pumpkin’s mass to Emma’s mass. Give your answer in its simplest form. </a:t>
            </a:r>
          </a:p>
          <a:p>
            <a:endParaRPr lang="en-GB" dirty="0"/>
          </a:p>
          <a:p>
            <a:r>
              <a:rPr lang="en-GB" dirty="0"/>
              <a:t>3. The icing for some cupcakes is made by mixing 1.6 kg of icing sugar with 640g of butter. Find the ratio of butter to icing sugar. Give your answer in its simplest form. </a:t>
            </a:r>
          </a:p>
        </p:txBody>
      </p:sp>
      <p:sp>
        <p:nvSpPr>
          <p:cNvPr id="10" name="TextBox 9">
            <a:extLst>
              <a:ext uri="{FF2B5EF4-FFF2-40B4-BE49-F238E27FC236}">
                <a16:creationId xmlns:a16="http://schemas.microsoft.com/office/drawing/2014/main" id="{B82872ED-0B7D-489B-B330-F8C43FE8ED30}"/>
              </a:ext>
            </a:extLst>
          </p:cNvPr>
          <p:cNvSpPr txBox="1"/>
          <p:nvPr/>
        </p:nvSpPr>
        <p:spPr>
          <a:xfrm>
            <a:off x="6816327" y="1649186"/>
            <a:ext cx="4310743" cy="4524315"/>
          </a:xfrm>
          <a:prstGeom prst="rect">
            <a:avLst/>
          </a:prstGeom>
          <a:noFill/>
        </p:spPr>
        <p:txBody>
          <a:bodyPr wrap="square" rtlCol="0">
            <a:spAutoFit/>
          </a:bodyPr>
          <a:lstStyle/>
          <a:p>
            <a:pPr marL="342900" indent="-342900">
              <a:buAutoNum type="arabicPeriod"/>
            </a:pPr>
            <a:r>
              <a:rPr lang="en-GB" dirty="0"/>
              <a:t>Write down the following ratios in the form of 1 : n. </a:t>
            </a:r>
          </a:p>
          <a:p>
            <a:pPr marL="342900" indent="-342900">
              <a:buAutoNum type="alphaLcParenR"/>
            </a:pPr>
            <a:r>
              <a:rPr lang="en-GB" dirty="0"/>
              <a:t>2 : 6</a:t>
            </a:r>
          </a:p>
          <a:p>
            <a:pPr marL="342900" indent="-342900">
              <a:buAutoNum type="alphaLcParenR"/>
            </a:pPr>
            <a:r>
              <a:rPr lang="en-GB" dirty="0"/>
              <a:t>30 : 120</a:t>
            </a:r>
          </a:p>
          <a:p>
            <a:pPr marL="342900" indent="-342900">
              <a:buAutoNum type="alphaLcParenR"/>
            </a:pPr>
            <a:r>
              <a:rPr lang="en-GB" dirty="0"/>
              <a:t>8 : 26</a:t>
            </a:r>
          </a:p>
          <a:p>
            <a:pPr marL="342900" indent="-342900">
              <a:buAutoNum type="alphaLcParenR"/>
            </a:pPr>
            <a:r>
              <a:rPr lang="en-GB" dirty="0"/>
              <a:t>30 mins : 2 hours</a:t>
            </a:r>
          </a:p>
          <a:p>
            <a:pPr marL="342900" indent="-342900">
              <a:buAutoNum type="alphaLcParenR"/>
            </a:pPr>
            <a:r>
              <a:rPr lang="en-GB" dirty="0"/>
              <a:t>90 m : 7.2 km</a:t>
            </a:r>
          </a:p>
          <a:p>
            <a:pPr marL="342900" indent="-342900">
              <a:buAutoNum type="alphaLcParenR"/>
            </a:pPr>
            <a:endParaRPr lang="en-GB" dirty="0"/>
          </a:p>
          <a:p>
            <a:r>
              <a:rPr lang="en-GB" dirty="0"/>
              <a:t>2. Two towns 4.8km apart are shown on a map 12cm apart. Find the ratio of the map distance to the true distance in the form      1 : n. </a:t>
            </a:r>
          </a:p>
          <a:p>
            <a:endParaRPr lang="en-GB" dirty="0"/>
          </a:p>
          <a:p>
            <a:r>
              <a:rPr lang="en-GB" dirty="0"/>
              <a:t>3. A recipe uses 125ml of chocolate syrup and 2 ½ litres of milk. How much milk does it use for every millilitre of chocolate syrup. </a:t>
            </a:r>
          </a:p>
        </p:txBody>
      </p:sp>
    </p:spTree>
    <p:extLst>
      <p:ext uri="{BB962C8B-B14F-4D97-AF65-F5344CB8AC3E}">
        <p14:creationId xmlns:p14="http://schemas.microsoft.com/office/powerpoint/2010/main" val="2500616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63A54E3-6A40-417F-9B46-AC9601E707BD}"/>
              </a:ext>
            </a:extLst>
          </p:cNvPr>
          <p:cNvPicPr>
            <a:picLocks noChangeAspect="1"/>
          </p:cNvPicPr>
          <p:nvPr/>
        </p:nvPicPr>
        <p:blipFill>
          <a:blip r:embed="rId2"/>
          <a:stretch>
            <a:fillRect/>
          </a:stretch>
        </p:blipFill>
        <p:spPr>
          <a:xfrm>
            <a:off x="2251029" y="1152743"/>
            <a:ext cx="8202740" cy="1692335"/>
          </a:xfrm>
          <a:prstGeom prst="rect">
            <a:avLst/>
          </a:prstGeom>
        </p:spPr>
      </p:pic>
      <p:sp>
        <p:nvSpPr>
          <p:cNvPr id="5" name="TextBox 4">
            <a:extLst>
              <a:ext uri="{FF2B5EF4-FFF2-40B4-BE49-F238E27FC236}">
                <a16:creationId xmlns:a16="http://schemas.microsoft.com/office/drawing/2014/main" id="{D54186B2-7274-4B6A-9D74-223C3A32D032}"/>
              </a:ext>
            </a:extLst>
          </p:cNvPr>
          <p:cNvSpPr txBox="1"/>
          <p:nvPr/>
        </p:nvSpPr>
        <p:spPr>
          <a:xfrm>
            <a:off x="383721" y="285750"/>
            <a:ext cx="3396343" cy="369332"/>
          </a:xfrm>
          <a:prstGeom prst="rect">
            <a:avLst/>
          </a:prstGeom>
          <a:noFill/>
        </p:spPr>
        <p:txBody>
          <a:bodyPr wrap="square" rtlCol="0">
            <a:spAutoFit/>
          </a:bodyPr>
          <a:lstStyle/>
          <a:p>
            <a:r>
              <a:rPr lang="en-GB" dirty="0"/>
              <a:t>Specimen 2 paper 2</a:t>
            </a:r>
          </a:p>
        </p:txBody>
      </p:sp>
      <p:pic>
        <p:nvPicPr>
          <p:cNvPr id="6" name="Picture 2" descr="Image result for calculator symbols">
            <a:extLst>
              <a:ext uri="{FF2B5EF4-FFF2-40B4-BE49-F238E27FC236}">
                <a16:creationId xmlns:a16="http://schemas.microsoft.com/office/drawing/2014/main" id="{D88BDD0C-EB07-4638-B6F5-6B973A42ACB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0005"/>
          <a:stretch/>
        </p:blipFill>
        <p:spPr bwMode="auto">
          <a:xfrm>
            <a:off x="295564" y="730358"/>
            <a:ext cx="998142" cy="968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997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496C3E-DC90-4595-A995-12696B5F6020}"/>
              </a:ext>
            </a:extLst>
          </p:cNvPr>
          <p:cNvSpPr>
            <a:spLocks noGrp="1"/>
          </p:cNvSpPr>
          <p:nvPr>
            <p:ph type="title"/>
          </p:nvPr>
        </p:nvSpPr>
        <p:spPr>
          <a:xfrm>
            <a:off x="2134177" y="171163"/>
            <a:ext cx="7886700" cy="1325563"/>
          </a:xfrm>
        </p:spPr>
        <p:txBody>
          <a:bodyPr/>
          <a:lstStyle/>
          <a:p>
            <a:pPr algn="ctr"/>
            <a:r>
              <a:rPr lang="en-GB" u="sng" dirty="0"/>
              <a:t>Simplifying to 1:n</a:t>
            </a:r>
          </a:p>
        </p:txBody>
      </p:sp>
      <p:sp>
        <p:nvSpPr>
          <p:cNvPr id="6" name="Rounded Rectangle 8">
            <a:extLst>
              <a:ext uri="{FF2B5EF4-FFF2-40B4-BE49-F238E27FC236}">
                <a16:creationId xmlns:a16="http://schemas.microsoft.com/office/drawing/2014/main" id="{CA2BE612-F02B-418C-B412-9F1EA6E9F480}"/>
              </a:ext>
            </a:extLst>
          </p:cNvPr>
          <p:cNvSpPr/>
          <p:nvPr/>
        </p:nvSpPr>
        <p:spPr>
          <a:xfrm>
            <a:off x="1330036" y="1717448"/>
            <a:ext cx="9531928" cy="2725343"/>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CD6FC855-77C9-40B4-A5A1-237C1EA1BF57}"/>
              </a:ext>
            </a:extLst>
          </p:cNvPr>
          <p:cNvSpPr txBox="1"/>
          <p:nvPr/>
        </p:nvSpPr>
        <p:spPr>
          <a:xfrm>
            <a:off x="1560944" y="1947418"/>
            <a:ext cx="8866909" cy="2062103"/>
          </a:xfrm>
          <a:prstGeom prst="rect">
            <a:avLst/>
          </a:prstGeom>
          <a:noFill/>
        </p:spPr>
        <p:txBody>
          <a:bodyPr wrap="square" rtlCol="0">
            <a:spAutoFit/>
          </a:bodyPr>
          <a:lstStyle/>
          <a:p>
            <a:pPr algn="ctr"/>
            <a:r>
              <a:rPr lang="en-GB" sz="3200" dirty="0"/>
              <a:t>Simplify the ratio 4:8 in the form 1:n.</a:t>
            </a:r>
          </a:p>
          <a:p>
            <a:pPr algn="ctr"/>
            <a:endParaRPr lang="en-GB" sz="3200" dirty="0"/>
          </a:p>
          <a:p>
            <a:pPr algn="ctr"/>
            <a:endParaRPr lang="en-GB" sz="3200" dirty="0"/>
          </a:p>
          <a:p>
            <a:pPr algn="ctr"/>
            <a:r>
              <a:rPr lang="en-GB" sz="3200" dirty="0"/>
              <a:t>Simplify the ratio 5:3 in the form 1:n.</a:t>
            </a:r>
          </a:p>
        </p:txBody>
      </p:sp>
    </p:spTree>
    <p:extLst>
      <p:ext uri="{BB962C8B-B14F-4D97-AF65-F5344CB8AC3E}">
        <p14:creationId xmlns:p14="http://schemas.microsoft.com/office/powerpoint/2010/main" val="1134642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496C3E-DC90-4595-A995-12696B5F6020}"/>
              </a:ext>
            </a:extLst>
          </p:cNvPr>
          <p:cNvSpPr>
            <a:spLocks noGrp="1"/>
          </p:cNvSpPr>
          <p:nvPr>
            <p:ph type="title"/>
          </p:nvPr>
        </p:nvSpPr>
        <p:spPr>
          <a:xfrm>
            <a:off x="2134177" y="171163"/>
            <a:ext cx="7886700" cy="1325563"/>
          </a:xfrm>
        </p:spPr>
        <p:txBody>
          <a:bodyPr/>
          <a:lstStyle/>
          <a:p>
            <a:pPr algn="ctr"/>
            <a:r>
              <a:rPr lang="en-GB" u="sng" dirty="0"/>
              <a:t>Simplifying 1:n: Your Turn</a:t>
            </a:r>
          </a:p>
        </p:txBody>
      </p:sp>
      <p:sp>
        <p:nvSpPr>
          <p:cNvPr id="5" name="Rounded Rectangle 8">
            <a:extLst>
              <a:ext uri="{FF2B5EF4-FFF2-40B4-BE49-F238E27FC236}">
                <a16:creationId xmlns:a16="http://schemas.microsoft.com/office/drawing/2014/main" id="{1DC85B34-4438-4A89-08D0-1CC9AAE0A2CA}"/>
              </a:ext>
            </a:extLst>
          </p:cNvPr>
          <p:cNvSpPr/>
          <p:nvPr/>
        </p:nvSpPr>
        <p:spPr>
          <a:xfrm>
            <a:off x="3797036" y="1496726"/>
            <a:ext cx="4597928" cy="5273257"/>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47326152-2E8C-0C3E-9F4D-0590818D16D7}"/>
              </a:ext>
            </a:extLst>
          </p:cNvPr>
          <p:cNvSpPr txBox="1"/>
          <p:nvPr/>
        </p:nvSpPr>
        <p:spPr>
          <a:xfrm>
            <a:off x="4259476" y="1651331"/>
            <a:ext cx="3835927" cy="830997"/>
          </a:xfrm>
          <a:prstGeom prst="rect">
            <a:avLst/>
          </a:prstGeom>
          <a:noFill/>
        </p:spPr>
        <p:txBody>
          <a:bodyPr wrap="square" rtlCol="0">
            <a:spAutoFit/>
          </a:bodyPr>
          <a:lstStyle/>
          <a:p>
            <a:r>
              <a:rPr lang="en-GB" sz="2400" dirty="0"/>
              <a:t>Write down the following ratios in the form of n : 1.</a:t>
            </a:r>
          </a:p>
        </p:txBody>
      </p:sp>
      <p:sp>
        <p:nvSpPr>
          <p:cNvPr id="9" name="TextBox 8">
            <a:extLst>
              <a:ext uri="{FF2B5EF4-FFF2-40B4-BE49-F238E27FC236}">
                <a16:creationId xmlns:a16="http://schemas.microsoft.com/office/drawing/2014/main" id="{069C6177-CEA7-91D1-4DD1-483B7351E175}"/>
              </a:ext>
            </a:extLst>
          </p:cNvPr>
          <p:cNvSpPr txBox="1"/>
          <p:nvPr/>
        </p:nvSpPr>
        <p:spPr>
          <a:xfrm>
            <a:off x="4325690" y="2700941"/>
            <a:ext cx="3433167" cy="3785652"/>
          </a:xfrm>
          <a:prstGeom prst="rect">
            <a:avLst/>
          </a:prstGeom>
          <a:noFill/>
        </p:spPr>
        <p:txBody>
          <a:bodyPr wrap="square" rtlCol="0">
            <a:spAutoFit/>
          </a:bodyPr>
          <a:lstStyle/>
          <a:p>
            <a:pPr marL="457200" indent="-457200">
              <a:buAutoNum type="arabicParenR"/>
            </a:pPr>
            <a:r>
              <a:rPr lang="en-GB" sz="2400" dirty="0"/>
              <a:t>18:6</a:t>
            </a:r>
          </a:p>
          <a:p>
            <a:pPr marL="457200" indent="-457200">
              <a:buAutoNum type="arabicParenR"/>
            </a:pPr>
            <a:endParaRPr lang="en-GB" sz="2400" dirty="0"/>
          </a:p>
          <a:p>
            <a:pPr marL="457200" indent="-457200">
              <a:buAutoNum type="arabicParenR"/>
            </a:pPr>
            <a:r>
              <a:rPr lang="en-GB" sz="2400" dirty="0"/>
              <a:t>25:5</a:t>
            </a:r>
          </a:p>
          <a:p>
            <a:pPr marL="457200" indent="-457200">
              <a:buAutoNum type="arabicParenR"/>
            </a:pPr>
            <a:endParaRPr lang="en-GB" sz="2400" dirty="0"/>
          </a:p>
          <a:p>
            <a:pPr marL="457200" indent="-457200">
              <a:buAutoNum type="arabicParenR"/>
            </a:pPr>
            <a:r>
              <a:rPr lang="en-GB" sz="2400" dirty="0"/>
              <a:t>30:3</a:t>
            </a:r>
          </a:p>
          <a:p>
            <a:pPr marL="457200" indent="-457200">
              <a:buAutoNum type="arabicParenR"/>
            </a:pPr>
            <a:endParaRPr lang="en-GB" sz="2400" dirty="0"/>
          </a:p>
          <a:p>
            <a:pPr marL="457200" indent="-457200">
              <a:buAutoNum type="arabicParenR"/>
            </a:pPr>
            <a:r>
              <a:rPr lang="en-GB" sz="2400" dirty="0"/>
              <a:t>44:11</a:t>
            </a:r>
          </a:p>
          <a:p>
            <a:pPr marL="457200" indent="-457200">
              <a:buAutoNum type="arabicParenR"/>
            </a:pPr>
            <a:endParaRPr lang="en-GB" sz="2400" dirty="0"/>
          </a:p>
          <a:p>
            <a:pPr marL="457200" indent="-457200">
              <a:buAutoNum type="arabicParenR"/>
            </a:pPr>
            <a:r>
              <a:rPr lang="en-GB" sz="2400" dirty="0"/>
              <a:t>63:7</a:t>
            </a:r>
          </a:p>
          <a:p>
            <a:pPr marL="457200" indent="-457200">
              <a:buAutoNum type="arabicParenR"/>
            </a:pPr>
            <a:endParaRPr lang="en-GB" sz="2400" dirty="0"/>
          </a:p>
        </p:txBody>
      </p:sp>
    </p:spTree>
    <p:extLst>
      <p:ext uri="{BB962C8B-B14F-4D97-AF65-F5344CB8AC3E}">
        <p14:creationId xmlns:p14="http://schemas.microsoft.com/office/powerpoint/2010/main" val="31658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69E4C-74F1-4F5F-A273-C4FF63549AFB}"/>
              </a:ext>
            </a:extLst>
          </p:cNvPr>
          <p:cNvSpPr>
            <a:spLocks noGrp="1"/>
          </p:cNvSpPr>
          <p:nvPr>
            <p:ph type="title"/>
          </p:nvPr>
        </p:nvSpPr>
        <p:spPr>
          <a:xfrm>
            <a:off x="838199" y="0"/>
            <a:ext cx="10515600" cy="1325563"/>
          </a:xfrm>
        </p:spPr>
        <p:txBody>
          <a:bodyPr/>
          <a:lstStyle/>
          <a:p>
            <a:pPr algn="ctr"/>
            <a:r>
              <a:rPr lang="en-GB" u="sng" dirty="0"/>
              <a:t>Exam Qs</a:t>
            </a:r>
          </a:p>
        </p:txBody>
      </p:sp>
      <p:sp>
        <p:nvSpPr>
          <p:cNvPr id="5" name="Rectangle 4">
            <a:extLst>
              <a:ext uri="{FF2B5EF4-FFF2-40B4-BE49-F238E27FC236}">
                <a16:creationId xmlns:a16="http://schemas.microsoft.com/office/drawing/2014/main" id="{A176CA1F-14A8-442D-A74E-4D909F279204}"/>
              </a:ext>
            </a:extLst>
          </p:cNvPr>
          <p:cNvSpPr/>
          <p:nvPr/>
        </p:nvSpPr>
        <p:spPr>
          <a:xfrm>
            <a:off x="1581912" y="1225296"/>
            <a:ext cx="8997696" cy="47183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2BF20166-8D1E-4BA8-A34C-78C87BD59C3A}"/>
              </a:ext>
            </a:extLst>
          </p:cNvPr>
          <p:cNvSpPr txBox="1"/>
          <p:nvPr/>
        </p:nvSpPr>
        <p:spPr>
          <a:xfrm>
            <a:off x="9533143" y="289483"/>
            <a:ext cx="2092929" cy="646331"/>
          </a:xfrm>
          <a:prstGeom prst="rect">
            <a:avLst/>
          </a:prstGeom>
          <a:noFill/>
        </p:spPr>
        <p:txBody>
          <a:bodyPr wrap="square" lIns="91440" tIns="45720" rIns="91440" bIns="45720" anchor="t">
            <a:spAutoFit/>
          </a:bodyPr>
          <a:lstStyle/>
          <a:p>
            <a:r>
              <a:rPr lang="en-GB" dirty="0"/>
              <a:t>Corbett Maths Ratio – problem solving</a:t>
            </a:r>
          </a:p>
        </p:txBody>
      </p:sp>
      <p:pic>
        <p:nvPicPr>
          <p:cNvPr id="3" name="Picture 3" descr="Text&#10;&#10;Description automatically generated">
            <a:extLst>
              <a:ext uri="{FF2B5EF4-FFF2-40B4-BE49-F238E27FC236}">
                <a16:creationId xmlns:a16="http://schemas.microsoft.com/office/drawing/2014/main" id="{2EC6E7D0-D75C-E4B0-E458-BDBB6B73E6BB}"/>
              </a:ext>
            </a:extLst>
          </p:cNvPr>
          <p:cNvPicPr>
            <a:picLocks noChangeAspect="1"/>
          </p:cNvPicPr>
          <p:nvPr/>
        </p:nvPicPr>
        <p:blipFill>
          <a:blip r:embed="rId2"/>
          <a:stretch>
            <a:fillRect/>
          </a:stretch>
        </p:blipFill>
        <p:spPr>
          <a:xfrm>
            <a:off x="2419109" y="2323957"/>
            <a:ext cx="7353782" cy="1110492"/>
          </a:xfrm>
          <a:prstGeom prst="rect">
            <a:avLst/>
          </a:prstGeom>
        </p:spPr>
      </p:pic>
      <p:pic>
        <p:nvPicPr>
          <p:cNvPr id="4" name="Picture 2" descr="Image result for calculator symbols">
            <a:extLst>
              <a:ext uri="{FF2B5EF4-FFF2-40B4-BE49-F238E27FC236}">
                <a16:creationId xmlns:a16="http://schemas.microsoft.com/office/drawing/2014/main" id="{DEF80CA6-E0C7-9EDB-30BE-FE2F60052BD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0005"/>
          <a:stretch/>
        </p:blipFill>
        <p:spPr bwMode="auto">
          <a:xfrm>
            <a:off x="297115" y="121948"/>
            <a:ext cx="1034728" cy="9812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7460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496C3E-DC90-4595-A995-12696B5F6020}"/>
              </a:ext>
            </a:extLst>
          </p:cNvPr>
          <p:cNvSpPr>
            <a:spLocks noGrp="1"/>
          </p:cNvSpPr>
          <p:nvPr>
            <p:ph type="title"/>
          </p:nvPr>
        </p:nvSpPr>
        <p:spPr>
          <a:xfrm>
            <a:off x="2134177" y="171163"/>
            <a:ext cx="7886700" cy="1325563"/>
          </a:xfrm>
        </p:spPr>
        <p:txBody>
          <a:bodyPr/>
          <a:lstStyle/>
          <a:p>
            <a:pPr algn="ctr"/>
            <a:r>
              <a:rPr lang="en-GB" u="sng" dirty="0"/>
              <a:t>RATIOS AND FRACTIONS</a:t>
            </a:r>
          </a:p>
        </p:txBody>
      </p:sp>
      <p:sp>
        <p:nvSpPr>
          <p:cNvPr id="5" name="Rounded Rectangle 7">
            <a:extLst>
              <a:ext uri="{FF2B5EF4-FFF2-40B4-BE49-F238E27FC236}">
                <a16:creationId xmlns:a16="http://schemas.microsoft.com/office/drawing/2014/main" id="{9FE3867A-1F5F-49D9-9EB3-B4E6530AEA7F}"/>
              </a:ext>
            </a:extLst>
          </p:cNvPr>
          <p:cNvSpPr/>
          <p:nvPr/>
        </p:nvSpPr>
        <p:spPr>
          <a:xfrm>
            <a:off x="1542473" y="1791854"/>
            <a:ext cx="9531928" cy="204104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8">
            <a:extLst>
              <a:ext uri="{FF2B5EF4-FFF2-40B4-BE49-F238E27FC236}">
                <a16:creationId xmlns:a16="http://schemas.microsoft.com/office/drawing/2014/main" id="{CA2BE612-F02B-418C-B412-9F1EA6E9F480}"/>
              </a:ext>
            </a:extLst>
          </p:cNvPr>
          <p:cNvSpPr/>
          <p:nvPr/>
        </p:nvSpPr>
        <p:spPr>
          <a:xfrm>
            <a:off x="1542473" y="4202231"/>
            <a:ext cx="9531928" cy="2013839"/>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D4ED428E-974A-463C-B211-6C0D117F33DB}"/>
              </a:ext>
            </a:extLst>
          </p:cNvPr>
          <p:cNvSpPr txBox="1"/>
          <p:nvPr/>
        </p:nvSpPr>
        <p:spPr>
          <a:xfrm>
            <a:off x="1773381" y="2050472"/>
            <a:ext cx="9023928" cy="646331"/>
          </a:xfrm>
          <a:prstGeom prst="rect">
            <a:avLst/>
          </a:prstGeom>
          <a:noFill/>
        </p:spPr>
        <p:txBody>
          <a:bodyPr wrap="square" rtlCol="0">
            <a:spAutoFit/>
          </a:bodyPr>
          <a:lstStyle/>
          <a:p>
            <a:r>
              <a:rPr lang="en-GB" dirty="0"/>
              <a:t>A box of doughnuts contains jam doughnuts and chocolates doughnuts in the ratio 3 : 5. What fraction of the doughnuts are chocolate flavoured?</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CD6FC855-77C9-40B4-A5A1-237C1EA1BF57}"/>
                  </a:ext>
                </a:extLst>
              </p:cNvPr>
              <p:cNvSpPr txBox="1"/>
              <p:nvPr/>
            </p:nvSpPr>
            <p:spPr>
              <a:xfrm>
                <a:off x="1773381" y="4432201"/>
                <a:ext cx="8866909" cy="761491"/>
              </a:xfrm>
              <a:prstGeom prst="rect">
                <a:avLst/>
              </a:prstGeom>
              <a:noFill/>
            </p:spPr>
            <p:txBody>
              <a:bodyPr wrap="square" rtlCol="0">
                <a:spAutoFit/>
              </a:bodyPr>
              <a:lstStyle/>
              <a:p>
                <a:r>
                  <a:rPr lang="en-GB" dirty="0"/>
                  <a:t>Of Hannah’s DVDs,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panose="02040503050406030204" pitchFamily="18" charset="0"/>
                          </a:rPr>
                          <m:t>2</m:t>
                        </m:r>
                      </m:num>
                      <m:den>
                        <m:r>
                          <a:rPr lang="en-GB" b="0" i="1" smtClean="0">
                            <a:latin typeface="Cambria Math" panose="02040503050406030204" pitchFamily="18" charset="0"/>
                          </a:rPr>
                          <m:t>7</m:t>
                        </m:r>
                      </m:den>
                    </m:f>
                  </m:oMath>
                </a14:m>
                <a:r>
                  <a:rPr lang="en-GB" dirty="0"/>
                  <a:t> are horror films and the rest are comedies. Find the ratio of comedies to horror films. </a:t>
                </a:r>
              </a:p>
            </p:txBody>
          </p:sp>
        </mc:Choice>
        <mc:Fallback xmlns="">
          <p:sp>
            <p:nvSpPr>
              <p:cNvPr id="8" name="TextBox 7">
                <a:extLst>
                  <a:ext uri="{FF2B5EF4-FFF2-40B4-BE49-F238E27FC236}">
                    <a16:creationId xmlns:a16="http://schemas.microsoft.com/office/drawing/2014/main" id="{CD6FC855-77C9-40B4-A5A1-237C1EA1BF57}"/>
                  </a:ext>
                </a:extLst>
              </p:cNvPr>
              <p:cNvSpPr txBox="1">
                <a:spLocks noRot="1" noChangeAspect="1" noMove="1" noResize="1" noEditPoints="1" noAdjustHandles="1" noChangeArrowheads="1" noChangeShapeType="1" noTextEdit="1"/>
              </p:cNvSpPr>
              <p:nvPr/>
            </p:nvSpPr>
            <p:spPr>
              <a:xfrm>
                <a:off x="1773381" y="4432201"/>
                <a:ext cx="8866909" cy="761491"/>
              </a:xfrm>
              <a:prstGeom prst="rect">
                <a:avLst/>
              </a:prstGeom>
              <a:blipFill>
                <a:blip r:embed="rId2"/>
                <a:stretch>
                  <a:fillRect l="-619" r="-688" b="-12000"/>
                </a:stretch>
              </a:blipFill>
            </p:spPr>
            <p:txBody>
              <a:bodyPr/>
              <a:lstStyle/>
              <a:p>
                <a:r>
                  <a:rPr lang="en-GB">
                    <a:noFill/>
                  </a:rPr>
                  <a:t> </a:t>
                </a:r>
              </a:p>
            </p:txBody>
          </p:sp>
        </mc:Fallback>
      </mc:AlternateContent>
    </p:spTree>
    <p:extLst>
      <p:ext uri="{BB962C8B-B14F-4D97-AF65-F5344CB8AC3E}">
        <p14:creationId xmlns:p14="http://schemas.microsoft.com/office/powerpoint/2010/main" val="1451649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resentationanddiscussion xmlns="a675e989-819c-4ef8-a9e7-308823201b2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0EDFF64637C074B9468D8400699BC31" ma:contentTypeVersion="14" ma:contentTypeDescription="Create a new document." ma:contentTypeScope="" ma:versionID="999ee6dba2c83fd35070fcf36004950c">
  <xsd:schema xmlns:xsd="http://www.w3.org/2001/XMLSchema" xmlns:xs="http://www.w3.org/2001/XMLSchema" xmlns:p="http://schemas.microsoft.com/office/2006/metadata/properties" xmlns:ns2="a675e989-819c-4ef8-a9e7-308823201b25" xmlns:ns3="84be7d0a-34a6-4ef2-a332-62c3b98ca601" targetNamespace="http://schemas.microsoft.com/office/2006/metadata/properties" ma:root="true" ma:fieldsID="3fe37b08140f3367720c3b68730b0f79" ns2:_="" ns3:_="">
    <xsd:import namespace="a675e989-819c-4ef8-a9e7-308823201b25"/>
    <xsd:import namespace="84be7d0a-34a6-4ef2-a332-62c3b98ca60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2:Presentationanddiscussion" minOccurs="0"/>
                <xsd:element ref="ns2:MediaServiceAutoKeyPoints" minOccurs="0"/>
                <xsd:element ref="ns2:MediaServiceKeyPoint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75e989-819c-4ef8-a9e7-308823201b2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Presentationanddiscussion" ma:index="17" nillable="true" ma:displayName="Presentation and discussion" ma:description="Prince Gyamfi Presentation&#10;Ahmad, Eyob, Kirthikan discussion" ma:format="Dropdown" ma:internalName="Presentationanddiscussion">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4be7d0a-34a6-4ef2-a332-62c3b98ca601"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BFE6D53-43D5-4D14-A198-F4F80C883B83}">
  <ds:schemaRef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84be7d0a-34a6-4ef2-a332-62c3b98ca601"/>
    <ds:schemaRef ds:uri="a675e989-819c-4ef8-a9e7-308823201b25"/>
    <ds:schemaRef ds:uri="http://www.w3.org/XML/1998/namespace"/>
    <ds:schemaRef ds:uri="http://purl.org/dc/terms/"/>
  </ds:schemaRefs>
</ds:datastoreItem>
</file>

<file path=customXml/itemProps2.xml><?xml version="1.0" encoding="utf-8"?>
<ds:datastoreItem xmlns:ds="http://schemas.openxmlformats.org/officeDocument/2006/customXml" ds:itemID="{30C4E6E5-1886-4C7A-8172-5348B96078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675e989-819c-4ef8-a9e7-308823201b25"/>
    <ds:schemaRef ds:uri="84be7d0a-34a6-4ef2-a332-62c3b98ca6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9AB835E-B4BD-44E9-902F-6C7D98D8C5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323</TotalTime>
  <Words>1174</Words>
  <Application>Microsoft Office PowerPoint</Application>
  <PresentationFormat>Widescreen</PresentationFormat>
  <Paragraphs>131</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Cambria Math</vt:lpstr>
      <vt:lpstr>Office Theme</vt:lpstr>
      <vt:lpstr>PowerPoint Presentation</vt:lpstr>
      <vt:lpstr>RATIO</vt:lpstr>
      <vt:lpstr>SIMPLIFY</vt:lpstr>
      <vt:lpstr>Your turn…</vt:lpstr>
      <vt:lpstr>PowerPoint Presentation</vt:lpstr>
      <vt:lpstr>Simplifying to 1:n</vt:lpstr>
      <vt:lpstr>Simplifying 1:n: Your Turn</vt:lpstr>
      <vt:lpstr>Exam Qs</vt:lpstr>
      <vt:lpstr>RATIOS AND FRACTIONS</vt:lpstr>
      <vt:lpstr>Your turn…</vt:lpstr>
      <vt:lpstr>PowerPoint Presentation</vt:lpstr>
      <vt:lpstr>DIVIDING IN A GIVEN RATIO</vt:lpstr>
      <vt:lpstr>Your turn…</vt:lpstr>
      <vt:lpstr>PowerPoint Presentation</vt:lpstr>
      <vt:lpstr>SCALE</vt:lpstr>
      <vt:lpstr>Your turn…</vt:lpstr>
      <vt:lpstr>PowerPoint Presentation</vt:lpstr>
      <vt:lpstr>PowerPoint Presentation</vt:lpstr>
    </vt:vector>
  </TitlesOfParts>
  <Company>Milton Keynes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RATIO</dc:title>
  <dc:creator>Jenisha Ananthan</dc:creator>
  <cp:lastModifiedBy>Gareth Maybury-Davey</cp:lastModifiedBy>
  <cp:revision>7</cp:revision>
  <dcterms:created xsi:type="dcterms:W3CDTF">2021-05-06T09:01:25Z</dcterms:created>
  <dcterms:modified xsi:type="dcterms:W3CDTF">2022-06-22T14:10:20Z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0x01010020EDFF64637C074B9468D8400699BC31</vt:lpwstr>
  </property>
</Properties>
</file>