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85" r:id="rId5"/>
    <p:sldId id="257" r:id="rId6"/>
    <p:sldId id="274" r:id="rId7"/>
    <p:sldId id="283" r:id="rId8"/>
    <p:sldId id="262" r:id="rId9"/>
    <p:sldId id="263" r:id="rId10"/>
    <p:sldId id="264" r:id="rId11"/>
    <p:sldId id="265" r:id="rId12"/>
    <p:sldId id="271" r:id="rId13"/>
    <p:sldId id="266" r:id="rId14"/>
    <p:sldId id="267" r:id="rId15"/>
    <p:sldId id="268" r:id="rId16"/>
    <p:sldId id="269" r:id="rId17"/>
    <p:sldId id="272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00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FFAC70-B6AE-4DAD-A6D4-A9FF51A78775}" v="319" dt="2020-10-01T15:16:16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742" autoAdjust="0"/>
  </p:normalViewPr>
  <p:slideViewPr>
    <p:cSldViewPr snapToGrid="0">
      <p:cViewPr>
        <p:scale>
          <a:sx n="60" d="100"/>
          <a:sy n="60" d="100"/>
        </p:scale>
        <p:origin x="90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8:58.40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77 0,'-1'9,"0"-1,-1 1,1-1,-2 1,-1 5,-4 13,-7 52,3 0,1 48,4-43,-5 130,12 83,1-133,-1-149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31.51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108 1,'-11'13,"0"0,1 1,1 0,0 0,1 1,1 0,0 1,1 0,0 0,-1 8,2 4,0 0,2 1,1-1,1 1,2 24,0-33,1 0,1 1,1-1,0 0,2-1,0 1,1-1,1 0,1-1,0 0,2 0,0-1,0-1,2 1,0-2,13 12,-3-6,1-1,1-1,1-1,1-1,0-2,1 0,1-2,0-1,0-1,1-2,1-1,0-1,0-2,0-1,11-1,-16-2,0-1,0-1,0-2,0 0,0-2,-1 0,0-2,0-1,0-1,-1-1,0-1,-1-2,-1 0,0-1,0-1,-2-1,0-1,11-12,-19 16,0 0,0-2,-1 1,-1-1,-1-1,0 0,-1 0,-1-1,4-10,-8 16,0 0,-1 0,0-1,0 1,-2-1,1 1,-1-1,-1 0,0 1,-1 0,0-1,0 1,-2 0,1 0,-4-6,-1-1,-1 1,0 0,-2 1,0 0,-1 0,0 1,-1 1,-9-7,2 3,-1 1,0 2,-1 0,-1 1,-1 1,0 1,-15-4,0 1,-1 2,0 1,-1 3,-1 1,1 2,-39-1,4 7,1 3,0 4,-67 14,81-9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29.16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1 122,'-1'68,"4"0,3 1,4 3,-5-39,-1 0,-1 0,-2 24,-1-50,1 0,0 0,0 0,0 0,1 0,0 0,1 2,-2-6,1 1,-1-1,0 0,1 0,0 0,0 0,0 0,0 0,0 0,0-1,1 1,-1-1,1 0,0 0,2 2,-5 0,0 1,0 0,1-1,0 1,0-1,0 1,0-1,0-2,0-1,0 0,0 1,0-1,0 0,-1 1,1-1,0 1,-1-1,0 1,1-1,-1 1,0 0,1-1,-1 1,0 0,-1-3,1 1</inkml:trace>
  <inkml:trace contextRef="#ctx0" brushRef="#br0" timeOffset="903.54">168 0,'1'23,"2"-1,1 0,1 0,0 0,6 11,4 19,5 29,-4 0,-3 1,-3 1,-3 33,-7-45,0-13,2 0,3-1,5 23,-9-74,0-1,0 0,1 1,0-1,-1 0,2 0,-1 0,1 0,0 0,0-1,0 1,0-1,1 0,0 0,0 0,0 0,0-1,1 1,-1-1,1 0,0-1,0 1,0-1,0 0,0 0,0 0,1-1,-1 0,3 0,34 6,-1-2,1-3,14-1,130-7,-172 5,129-9,-1-6,-1-6,-1-7,0-6,-123 31,118-34,120-52,-240 83</inkml:trace>
  <inkml:trace contextRef="#ctx0" brushRef="#br0" timeOffset="1248.62">1053 428,'-2'22,"0"-1,-1 1,-5 19,-5 28,1 37,4 2,5-1,5 0,5 1,4-2,17 66,-22-146,1-1,1 1,1-2,1 1,2-1,0-1,8 10</inkml:trace>
  <inkml:trace contextRef="#ctx0" brushRef="#br0" timeOffset="1830.07">2286 704,'-3'4,"0"0,0 0,1 0,-1 0,1 0,0 1,0-1,0 1,1-1,-1 4,-9 50,11-54,-5 33,2 0,1 0,2 0,2 1,1-1,2 0,9 33,-9-52,0-2,1 1,1-1,1 1,0-2,2 1,-1-2,4 4,-5-9,0 1,1-1,0-1,0 0,1 0,0-1,1 0,0 0,0-1,0-1,1 0,2 0,-2-1,1 0,-1-1,1-1,0 0,0 0,0-1,0-1,1-1,-1 1,0-2,0 0,-1-1,1 0,0-1,-1 0,0-1,0 0,0-1,1-1,1-2,0 0,-1-1,-1-1,1 0,-2 0,1-1,-2-1,0 0,0 0,-1-1,-1-1,0 1,-1-1,5-16,-5 11,-1-1,-1 0,-1 0,-1-1,-1 1,-1-1,0-1,-1 9,-1 0,-1 0,0 0,0 0,-2 0,1 0,-2 1,0-1,-1 1,0 0,-2-3,1 8,1 0,-1 0,0 0,-1 1,0 0,0 1,0 0,-1 0,0 0,0 1,-1 1,1 0,-1 0,0 1,-6-2,-17-3,0 1,-1 2,0 1,-5 2,4 0,1 1,-1 3,1 0,-1 2,1 2,-6 3,22-4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32.60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41,'151'5,"42"-1,266-39,-340 21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33.4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45 1,'-3'4,"0"0,0 0,0 0,0 1,1 0,0-1,0 1,0 0,0 0,1 0,-1 2,-7 60,8-62,-4 77,3 0,4-1,13 79,10 10,22 59,-34-173,-2-14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35.30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63,'4'-3,"0"0,0 0,1 0,-1 0,1 1,0 0,-1 0,1 0,0 1,0-1,1 1,0 0,4-1,37-8,0 2,46-1,98 3,-145 6,0 3,-1 1,0 2,26 8,-39-5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35.57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0,'189'7,"-150"-4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34.21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61 521,'-17'1,"13"-1,-1 1,1-1,-1 0,1 0,-1 0,0-1,1 0,-2 0,6 1,0 0,0 0,0-1,-1 1,1 0,0 0,0 0,0-1,0 1,0 0,0 0,0-1,0 1,0 0,0 0,-1-1,1 1,0 0,0 0,0-1,1 1,-1 0,0 0,0-1,0 1,0 0,0 0,0-1,0 1,0 0,0 0,1 0,-1-1,0 1,0 0,0 0,0 0,8-12,-6 10,72-88,4 4,11-5,-58 60,2 1,9-4,-30 26,0-1,0 2,1-1,0 2,0 0,0 0,1 1,10-2,-21 6,0 1,0-1,1 1,-1-1,0 1,0 0,0 0,0 0,0 1,0-1,0 1,0 0,0-1,0 1,0 1,0-1,0 0,-1 1,3 1,-2-1,0 1,-1 0,0 0,0-1,0 1,0 1,0-1,0 0,-1 0,1 1,-1-1,0 0,0 1,0 3,1 8,-1 0,-1 1,0-1,-1 1,0-1,-1 0,-3 6,-12 52,-3-1,-13 27,-63 139,-15 45,101-252,1 2,1-1,1 4,5-24,1-1,0 1,1 0,0-1,0 1,1-1,1 1,0-1,1 1,2 6,-2-12,0 0,0 0,1 0,0-1,0 0,1 1,-1-1,1-1,0 1,0-1,1 1,-1-2,1 1,0-1,0 1,0-2,0 1,1-1,-1 0,1 0,1 0,20 4,1-2,0 0,-1-2,12-2,-25 1,35 0</inkml:trace>
  <inkml:trace contextRef="#ctx0" brushRef="#br0" timeOffset="672.6">1769 0,'-7'8,"1"0,0 1,0-1,1 1,-2 4,-10 17,-23 31,-11 15,4 3,-30 70,50-87,4 1,2 1,2 0,-5 46,18-71,2 0,1 1,2 0,2-1,1 1,3 0,1-1,6 21,-1-20,8 21,-14-47,1-1,1 0,-1 0,2 0,0-1,2 2,-9-13,0 1,0-1,0 1,0-1,1 1,-1-1,0 0,1 0,-1 0,1 0,-1 0,1 0,-1 0,1 0,0-1,-1 1,1-1,0 1,0-1,-1 0,1 1,0-1,0 0,0 0,-1 0,1 0,0-1,0 1,0 0,-1-1,1 0,0 1,-1-1,1 0,0 0,-1 1,1-1,-1-1,0 1,1 0,-1 0,1-1,5-5,-1 0,0-1,0 0,0 0,-1 0,-1-1,3-3,-3 2,1 0,-2 0,1-1,-1 1,-1-1,0 1,0-1,-1 0,-1 1,0-1,0-4,-1 8,0 0,0 0,-1 0,0 0,0 0,-1 0,0 1,0-1,0 1,-1-1,0 1,0 1,-1-1,0 0,0 1,0 0,-3-2,-8-4,0 0,-1 0,0 2,-1 0,1 1,-2 1,1 1,-1 1,0 0,-5 0,-20-2,1 2,-1 2,0 2,-3 1,32 1,1 0,0 0,0 1,0 1,0 1,1 0,-1 0,1 1,-2 2,-1 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49.61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185 0,'-5'8,"0"0,0 1,1-1,0 1,0 0,1 0,0 0,1 0,-1 5,-6 17,-44 166,-11 102,64-298,-7 29,2 1,1 0,1 0,2 28,1-57,0 1,1-1,-1 0,1 1,0-1,0 0,0 0,0 0,0 0,0 0,0 0,0 0,1 0,-1 0,1-1,0 1,-1-1,1 1,0-1,0 1,0-1,0 0,0 0,0 0,0 0,0 0,1-1,-1 1,0-1,1 1,10 1,0 0,0-1,0 0,0-1,1-1,-5 1,91-5,-1-5,0-4,-1-4,69-23,-82 13,-43 13,31-6,-65 19</inkml:trace>
  <inkml:trace contextRef="#ctx0" brushRef="#br0" timeOffset="327.69">627 351,'0'5,"1"-1,-1 1,1-1,1 1,-1-1,0 0,1 1,5 18,2 46,-3 1,-2-1,-6 51,1-92,-8 111,-6-1,-17 63,16-110,6-27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1:48.46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1 446,'1'-5,"0"0,1 0,-1 0,1 1,0-1,1 0,-1 1,1 0,0-1,0 1,0 0,2-1,8-12,8-14,1 1,2 2,1 0,2 1,0 1,28-19,-33 29,15-13,1 2,2 2,1 1,6-1,-45 24,0 0,0 0,0 0,1 0,-1 1,0-1,0 1,0-1,1 1,-1 0,0 0,1 0,-1 0,0 0,1 1,-1-1,0 0,0 1,0 0,1 0,-1-1,0 1,0 1,0-1,0 0,0 0,0 1,1 2,0-1,-1 1,1-1,-1 1,0 0,0 0,0 0,-1 0,1 0,-1 0,0 0,0 0,-1 1,1 1,1 13,-2 1,0 0,-1-1,-1 1,-1-1,-1 0,-4 16,-9 19,-2-1,-4 4,-91 182,56-123,-22 71,65-146,2 1,1 0,3 1,1 0,3 0,-1 30,6-65,-1 43,1 0,8 48,-7-92,0-1,1 1,0-1,0 0,0 0,1 0,0 0,0 0,0-1,1 1,0-1,0 0,4 4,-1-3,-1-1,1 1,0-1,1-1,-1 0,1 0,0 0,0-1,5 2,16 2,1-1,0-1,0-2,0-1,13-1,126-2,-131 0</inkml:trace>
  <inkml:trace contextRef="#ctx0" brushRef="#br0" timeOffset="570.5">671 583,'26'-23,"0"0,2 2,1 1,0 1,2 1,4 0,33-14,1 4,26-6,-76 28,165-50,-150 47,1 2,1 2,-1 1,14 1,-43 3,1 0,-1 1,1-1,0 1,-1 0,0 1,1 0,-1 0,0 0,0 1,0-1,0 1,0 1,-1-1,1 1,2 3,-2-1,-1 0,1 1,-1-1,-1 1,1 0,-1 1,0-1,-1 1,0 0,0 0,0 0,0 7,3 14,-2 1,-1 0,-1-1,-2 1,-1 0,-3 13,-8 54,-11 28,17-100,-4 28,-37 211,36-186,4 0,4 33,4-33,0-52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2.23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16 342,'-7'57,"1"-9,5-35,0 1,0 0,2 1,-1-1,3 9,-3-20,1 0,0 0,-1 1,1-1,0 0,1 0,-1 0,1-1,-1 1,1 0,0 0,0-1,0 1,0-1,0 0,1 0,-1 0,1 0,-1 0,1 0,0 0,2 0,3 1,1-1,-1 0,1-1,0 1,-1-2,1 1,0-1,0-1,-1 0,1 0,0 0,1-2,16-3,0-1,-1-2,11-5,-2-1,-1-1,-1-2,-1-1,-1-1,0-2,5-7,-21 17,0-1,-1 0,0-1,-1 0,-1-1,-1 0,0-1,0 0,-2-1,0 0,-1 0,-1-1,1-4,-6 16,1-1,-1-1,-1 1,1 0,-1 0,0 0,-1 0,0 0,0 0,0 0,-1 0,0 0,-1-2,0 3,1 1,-1 0,0 0,-1 0,1 0,-1 0,0 1,0 0,-1 0,1 0,-1 0,0 1,0-1,0 1,-1 1,1-1,-12-4,-1 0,0 2,0 0,0 1,0 0,-1 2,0 0,-14 1,-2 2,-1 1,1 1,0 3,-5 1,-5 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8:58.89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0,'2'76,"4"-1,2-1,14 46,62 215,-31-135,-46-172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2.75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92 105,'-1'11,"0"0,-1-1,-1 1,0-1,0 1,-3 6,-5 13,5-9,-10 30,2 2,-6 46,17-84,2-1,0 1,0 0,2-1,0 1,0 0,1-1,1 1,1-1,0 0,1 0,0 0,1-1,-3-6,1-1,0 0,0 0,1-1,0 1,0-1,0 0,0-1,1 1,0-1,0 0,0 0,0-1,0 0,1 0,0 0,-1-1,1 0,0 0,0-1,0 0,1 0,-1-1,3 0,11 0,-1-1,1-2,-1 0,0-1,0-1,-1 0,1-2,1-1,10-6,0 0,-1-2,0-2,-2 0,0-2,-1-1,-1-1,-1-2,-1 0,-1-2,-1 0,-2-1,0-1,5-14,-19 30,0 1,-1-1,-1 0,0 0,0 0,-1 0,-1-1,0 1,-1-1,0 1,-1-12,-1 16,0 1,0-1,-1 0,0 0,0 1,-1-1,0 1,0 0,-1 0,0 0,0 0,-1 0,1 1,-2 0,1 0,0 0,-1 1,0 0,-3-1,-3-3,-2 2,1 0,-1 0,0 2,0-1,0 2,-1 0,0 0,0 2,0 0,0 0,-7 2,-33 0,0 2,-40 8,94-10,-220 35,138-18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3.1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0 255,'15'-12,"0"0,0 1,1 1,1 0,0 1,6-1,30-11,25-5,-40 13,54-16,2 3,0 5,1 4,1 4,1 4,0 4,-1 4,8 6,-37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3.45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3.69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0,'1'13,"0"-1,1 0,0 0,2 5,1 11,2 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1.43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300 1,'-84'305,"56"-203,-134 513,155-586,-9 44,15-65,0-1,1 1,0-1,0 1,1-1,-1 0,2 1,0 3,0-8,-1 1,1-1,0 1,0-1,0 0,0 0,1 0,-1 0,1 0,0-1,0 1,0-1,0 0,0 0,1 0,-1 0,1 0,-1-1,1 1,-1-1,4 1,10 2,-1-1,1 0,-1-1,8 0,21-1,0-2,-1-1,1-3,-1-2,17-5,220-66,-194 51,-33 11,601-163,-644 178,-1-2,1 0,-1 0,1-1,-1 0,0-1,-1 0,2-2,-1 0</inkml:trace>
  <inkml:trace contextRef="#ctx0" brushRef="#br0" timeOffset="352.05">1092 567,'-1'14,"0"-1,-1 1,-1 0,-1 3,-4 22,-15 140,8 0,7 1,10 62,-1-219,1-1,0 0,2 1,1-1,0-1,2 1,0-1,3 2,-1-4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3:28.33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0 284,'1'-8,"0"0,1 0,-1 0,2 1,-1-1,1 1,0-1,0 1,1 0,0 0,1 1,-1-1,1 1,0 0,4-4,6-5,1 1,0 0,1 1,0 0,7-2,-1 2,1 2,0 0,1 1,0 2,1 0,-1 2,2 1,-1 1,0 1,1 1,-1 2,1 0,0 2,9 2,-33-3,0-1,0 1,0 0,1 0,-1 0,0 0,0 1,0-1,-1 1,1 0,0 0,-1 0,1 0,-1 0,1 0,-1 1,0-1,0 1,0 0,0-1,-1 1,1 0,-1 0,0 0,0 0,0 0,0 1,0-1,0 0,-1 2,2 10,-1 0,-1 0,0 0,-1 0,0-1,-2 3,-2 14,-2 0,-1-1,-1 0,-1 0,-2-1,-1-1,-2 0,-4 6,-18 23,-2-2,-3-2,-14 13,12-17,2 2,3 2,2 1,3 2,-8 21,35-63,1 1,0 0,2 0,0 1,0 0,2-1,0 1,1 0,0 0,1 0,1 2,0-14,-1-1,1 1,0-1,1 1,-1-1,0 1,1-1,0 0,0 1,0-1,0 0,1-1,-1 1,1 0,-1-1,1 1,0-1,0 0,0 0,0 0,1 0,1 1,11 4,0-1,0 0,0-1,8 0,-10-1,21 4,0-1,1-2,0-1,0-2,0-2,0-1,0-2,-1-1,1-2,11-4,47-13,101-20,-183 40,0 0,0-1,0-1,7-3,15-5,-19 7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3:29.89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0 144,'4'-3,"0"0,1 0,-1 1,1 0,0 0,-1 0,1 0,0 1,0 0,0 0,0 0,16-4,50-16,131-37,-154 47,1 3,0 1,13 1,-33 5,-6-1,0 1,0 1,0 1,2 1,-19-1,0 0,-1 0,1 1,-1-1,1 1,-1 1,0-1,1 1,-1-1,-1 2,1-1,0 0,-1 1,1 0,-1 0,0 0,-1 0,3 3,2 7,-1 0,0 1,-1-1,-1 1,0 1,-1-1,-1 0,0 1,-1 0,0 0,-2 0,0 0,-1 11,-4 21,-2 1,-2-1,-12 38,-107 332,40-138,57-183,-32 64,57-149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3:30.89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216 0,'0'13,"0"-3,1 0,-1 0,-1 0,0 0,0 0,-1 0,-1 0,1 0,-2 0,1-1,-5 8,-39 75,5 3,3 1,4 4,26-75,4-8,0 0,2 0,0 1,1 0,1-1,1 1,1 14,-1 1,0-32,1 1,-1-1,1 0,-1 0,1 0,-1 0,1 0,0 0,-1 0,1-1,0 1,0 0,0 0,0 0,0-1,0 1,0-1,0 1,0 0,0-1,0 1,27 10,-26-10,15 4,0-1,0-1,1 0,-1-1,18 0,25-3,3-2,-57 3,71-7,0-4,31-9,153-44,-201 48,199-57,172-77,-393 135</inkml:trace>
  <inkml:trace contextRef="#ctx0" brushRef="#br0" timeOffset="293.21">1205 184,'-3'4,"-1"1,1 0,0 1,1-1,-1 0,1 1,0-1,1 1,-1 2,-3 8,-37 140,-19 138,58-278,-12 68,-2 77,15-121,1 0,3 0,1 1,2-1,2 2,0-13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4:06.06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137 0,'-3'4,"1"-1,0 1,0-1,1 1,-1 0,1 0,0-1,0 1,0 0,0 1,-3 12,-11 31,-3 26,14-53,1-1,1 1,1-1,1 1,1 4,-1-24,1 0,-1 0,0 0,1 0,0 0,-1 0,1 0,0 0,-1 0,1 0,0 0,0 0,0 0,0-1,0 1,0 0,0-1,0 1,0-1,24 13,-20-11,44 16,0-1,3-2,-14-5,-1 2,0 1,-1 2,22 13,-47-22,-1 1,0 0,0 0,-1 1,0 0,0 1,-1 0,0 1,0-1,-1 2,-1-1,0 1,0-1,-1 2,0-1,2 12,-2-7,-2 0,0 1,-1-1,0 1,-2-1,0 1,0 0,-2 0,0-1,-1 1,-1-1,0 0,-6 13,3-10,-2 0,0-1,-1 0,-1-1,0 0,-2 0,0-2,0 1,-2-2,0 0,-2 2,11-13,0 1,-1-1,1 0,-1 0,1 0,-1-1,0 0,0-1,0 1,0-1,0-1,0 1,0-1,-5-1,-9 1</inkml:trace>
  <inkml:trace contextRef="#ctx0" brushRef="#br0" timeOffset="321.22">0 230,'9'-7,"0"0,0 1,1 0,0 1,0-1,1 2,9-4,18-3,23-4,-45 11,63-13,-9 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12:44.0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107 980,'1'33,"2"0,7 25,-3-11,93 705,-91-691</inkml:trace>
  <inkml:trace contextRef="#ctx0" brushRef="#br0" timeOffset="1565.44">2865 551,'56'-3,"-1"-2,1-3,10-5,17-2,571-91,-542 90,-78 13</inkml:trace>
  <inkml:trace contextRef="#ctx0" brushRef="#br0" timeOffset="1900.05">3534 1256,'11'8,"-1"0,1-1,1 0,-1-1,1-1,0 1,0-2,1 0,-1 0,1-1,0-1,1 0,24 5</inkml:trace>
  <inkml:trace contextRef="#ctx0" brushRef="#br0" timeOffset="484.68">1051 934,'-5'8,"0"-1,0 1,1 0,0 1,0-1,1 1,0 0,0 0,1 0,-4 10,-6 24,0 0,3 1,2 0,2 1,1-1,3 31,1-71,0 1,1-1,-1 0,1 0,0 0,0 0,0 0,0 0,1 0,-1 0,1 0,0-1,3 4,-4-5,1-1,0 1,0-1,0 1,0-1,0 0,0 0,1 1,-1-2,0 1,1 0,-1 0,0-1,1 1,-1-1,1 0,-1 0,1 0,-1 0,1 0,-1 0,0-1,3 0,7-2,-1 0,1-1,-1 0,0-1,0 0,0-1,-1 0,0-1,0 0,0-1,0 0,3-4,-1 0,0-1,0 0,-2-1,0 0,0 0,3-9,-9 16,-1 0,0-1,0 0,-1 0,0 0,0 0,-1 0,0 0,-1 0,1 0,-2 0,0-7,-1 3,0 0,-1 0,-1 0,0 0,0 0,-1 1,-1-1,0 1,-11-16,-2 0,0 2,-2 0,-1 1,-1 1,-3-1,2 2,-1 1,-1 2,-1 0,-1 2,-14-7,26 16,-1 1,1 1,-2 0,1 1,0 1,-1 0,0 1,0 1,0 1,-9 1,-15 3</inkml:trace>
  <inkml:trace contextRef="#ctx0" brushRef="#br0" timeOffset="1002.3">1737 857,'-1'99,"-1"-2,8 48,-5-132,1 0,0 0,1 0,0 0,5 11,-7-21,0 0,1 1,0-1,0 0,0 0,0 0,0 0,0 0,1 0,0-1,-1 1,1-1,0 0,0 0,0 0,0 0,1 0,-1-1,0 0,1 1,-1-1,1 0,1 0,6 0,1-1,-1 0,0-1,1 0,-1 0,0-1,0-1,0 0,0 0,-1-1,3-2,20-8,-1-3,27-17,-22 10,-1-2,-1-1,29-30,-48 42,-1-1,-1-1,0-1,-1 0,-1 0,-1-1,-1-1,7-17,-15 33,0 0,-1 0,0-1,0 1,0 0,0-1,-1 1,1-1,-1 1,-1-1,1 1,0-1,-1 1,0-1,0 1,0 0,-1 0,0-1,1 1,-1 0,-1 0,1 1,0-1,-1 0,0 1,0 0,0-1,0 1,-1 0,1 1,-1-1,0 0,0 1,-2-1,-12-6,0 1,-1 0,-1 1,1 1,-1 1,0 1,0 1,0 1,-8 0,-48 0,-66 7,107-3,-371 20,374-20</inkml:trace>
  <inkml:trace contextRef="#ctx0" brushRef="#br0" timeOffset="4424.97">5332 1,'-7'7,"1"2,-1-1,2 1,-1 0,0 3,-13 20,-116 176,10 6,-61 150,119-204,56-129,1 1,2 0,1 0,0 7,7-35,-1 0,1 0,0 0,0 0,0 0,0 0,1 0,-1 0,1 0,0 0,1 2,0-4,-1 1,0-1,1 0,0 0,-1-1,1 1,0 0,0-1,0 1,0-1,0 1,0-1,1 0,-1 0,0 0,0 0,1 0,-1-1,1 1,-1-1,16 4,0-1,0-1,0 0,0-2,10 0,31-4,4-4,-43 6,379-67,-1-24,42-8,-365 87,69-16,-119 24,1-2,-1-1,-1-1,9-5,-18 6</inkml:trace>
  <inkml:trace contextRef="#ctx0" brushRef="#br0" timeOffset="4749.1">6170 428,'1'132,"-17"577,11-637,-4 53,-14 64,13-139</inkml:trace>
  <inkml:trace contextRef="#ctx0" brushRef="#br0" timeOffset="47518.54">1 3185,'11'-9,"0"0,1 1,0 0,0 0,4 0,5-4,26-13,1 2,1 3,43-13,158-35,-196 55,156-37,3 8,55 4,-205 32,0 4,44 3,-60 2</inkml:trace>
  <inkml:trace contextRef="#ctx0" brushRef="#br0" timeOffset="47821.36">1143 3860,'0'-15,"0"9</inkml:trace>
  <inkml:trace contextRef="#ctx0" brushRef="#br0" timeOffset="48135.42">900 2481,'0'0</inkml:trace>
  <inkml:trace contextRef="#ctx0" brushRef="#br0" timeOffset="50200.21">4281 2802,'17'-17,"29"-28,40-31,-68 62,1 1,0 1,1 0,0 2,0 0,22-6,-5 6,-1 1,2 3,-1 0,18 2,1 0</inkml:trace>
  <inkml:trace contextRef="#ctx0" brushRef="#br0" timeOffset="50486.45">4448 3538,'73'-39,"-45"22,1 2,17-5,73-19,-70 25</inkml:trace>
  <inkml:trace contextRef="#ctx0" brushRef="#br0" timeOffset="49225.04">2529 2451,'-1'-1,"1"0,-1 0,0 0,0 1,0-1,1 0,-1 0,0 1,0-1,0 0,0 1,0-1,0 1,0-1,-1 1,1 0,0-1,0 1,0 0,0 0,-1 0,0 0,0 1,0 0,0 0,0 0,0 0,0 0,1 1,-1-1,0 0,1 1,-2 1,-8 8,1 0,1 1,0 0,0 1,1 0,1 0,-3 9,0 1,1 0,1 1,1 0,0 7,1 15,2-1,1 2,3-1,3 14,-1 31,-1-70,1 0,5 18,-2-6,-4-31,-1 1,1 0,-1-1,1 1,0-1,0 1,1-1,-1 0,0 1,1-1,-1 0,1 0,0 0,0 0,0 0,0 0,0-1,0 1,0 0,0-1,1 0,-1 0,1 0,-1 0,3 1,6 1,0-1,1 0,0 0,-1-1,6-1,-17 0,66 1,0-4,-1-3,0-2,0-3,43-15,95-33,14-16,-211 74,12-6,71-23,-2-4,-2-4,21-15,-63 24,-32 19</inkml:trace>
  <inkml:trace contextRef="#ctx0" brushRef="#br0" timeOffset="49578.27">3261 2604,'-7'86,"1"-26,-14 379,19-226,10 12,-6-182</inkml:trace>
  <inkml:trace contextRef="#ctx0" brushRef="#br0" timeOffset="79860.62">5165 2266,'99'-110,"-6"5,-74 87,1 0,0 1,1 1,9-4,43-20,-53 31,-1-1,0-1,-1 0,0-2,-1 0,0-2,-26 26,0 0,1 1,0 0,0 0,-3 9,-36 79,28-57,10-24,-39 82,5 3,-26 94,46-114,4 0,3 1,5 1,3 0,3 29,5-65,-1-20,1 1,2-1,1 2,-3-31,0-1,0 1,0-1,0 0,0 1,1-1,-1 1,0-1,0 1,1-1,-1 1,0-1,0 0,1 1,-1-1,0 0,1 1,-1-1,1 0,-1 1,0-1,1 0,-1 0,1 0,-1 1,1-1,-1 0,1 0,-1 0,1 0,-1 0,1 0,-1 0,1 0,-1 0,1 0,-1 0,1 0,-1 0,0 0,1 0,-1-1,1 1,-1 0,1 0,21-12,-9 1,0 0,0-1,-2 0,1-1,-2 0,0-1,3-5,14-25,15-36,-40 76,13-28,10-25,-22 48,0-1,0 1,-1-1,0 1,-1-1,0 0,-1 1,0-10,0 15,-1 0,0 0,0 1,0-1,-1 0,1 1,-1-1,0 1,0-1,0 1,0 0,0 0,-1 0,1 0,-1 0,0 1,0-1,0 1,0 0,-1 0,-1-1,-4-2,-1 1,1 0,-1 0,0 1,-1 1,1-1,-2 1,-8 0</inkml:trace>
  <inkml:trace contextRef="#ctx0" brushRef="#br0" timeOffset="81006.75">6475 2006,'-10'1,"-1"0,0 1,0 0,1 0,-1 1,1 1,-1 0,1 0,1 1,-1 0,1 1,0 0,0 0,0 1,1 0,0 1,-19 19,1 2,1 0,-18 30,34-46,0 0,1 0,0 1,1 0,-1 4,6-14,1 1,-1 0,1 0,0 0,1 0,-1 0,1 0,0 1,0-1,0 0,1 0,0 0,0 0,0 0,0 0,1 0,0-1,0 1,6 9,1 0,0-1,1 0,0-1,1 0,0 0,1-1,8 5,27 20,34 19,-71-49,70 43,33 21,-96-58,0 1,-1 1,-1 0,-1 1,4 4,-15-14,1-1,-1 1,0 0,0-1,0 1,-1 1,0-1,0 0,0 0,0 1,-1-1,0 1,0 0,0 3,-2-4,1 0,-1 0,0 0,0 0,0 0,-1 0,0 0,0-1,0 1,0-1,-1 1,1-1,-1 0,0 0,-1 0,-1 2,-14 12,-1 0,0-2,-2 0,0-1,0-1,-25 11,-2-3,0-1,-51 13,81-28,0-1,0 0,-1-2,0 0,-6-1,25-1,0-1,0 0,-1 0,1 0,0 0,-1 0,1 0,0-1,-1 1,1 0,0-1,0 1,0-1,-1 1,1-1,0 1,0-1,0 0,0 0,0 1,0-1,0 0,0 0,0 0,0 0,1 0,-1 0,0-1,1 1,-1 0,1 0,-1 0,1-1,-1 1,1-1,-1-4,1 0,0 0,1 1,-1-1,1 0,0 0,2-5,9-32,2 1,1 1,3 1,6-11,31-49,7-3,77-97,8-15,-142 208,-3 4,0 0,0-1,0 1,-1 0,1-1,-1 1,0-2,-1 3</inkml:trace>
  <inkml:trace contextRef="#ctx0" brushRef="#br0" timeOffset="81287.52">6887 2911,'0'-15,"0"14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10.24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442 32,'-19'18,"-1"-1,0-1,-1-1,-1-1,-1-1,-2 0,-21 13,-6 3,25-14,-1 0,2 2,-9 8,29-20,-1 0,1 1,1 0,-1 0,1 0,0 1,0-1,1 1,0 0,0 1,0-1,1 1,1 0,-3 7,4-8,1 0,0 0,0 0,0 1,1-1,0 0,1 0,-1 0,1 0,1 0,-1-1,1 1,0-1,1 1,0-1,0 0,0 0,1 0,15 19,1-2,0 0,14 9,-27-24,14 12,-1-2,0 1,-2 1,0 1,-2 1,7 11,-20-26,0-1,0 1,-1 0,0-1,-1 2,1-1,-1 0,-1 0,1 1,-1-1,-1 1,1-1,-1 1,-1-1,1 1,-1-1,-1 1,1-1,-1 0,0 0,-1 0,-2 5,0-2,-1 0,0-1,-1 0,0 0,0-1,-1 1,0-2,0 1,-1-1,0 0,0-1,-8 4,9-5,-1-1,0 1,0-1,-1-1,1 0,-1 0,1-1,-1 0,0-1,0 0,0 0,0-1,0 0,-3-1,10 0,0 1,0-1,0 1,1-1,-1 0,0 0,0 0,1-1,-1 1,1 0,-1-1,1 0,0 0,-1 0,1 0,0 0,0 0,1 0,0-1,0 1,0 0,0 0,0-1,1 1,-1 0,1-1,0 1,-1-1,1 1,0 0,0-1,1 1,-1-1,1 1,-1 0,1-1,-1 1,2-2,8-22,1 0,1 1,1 1,14-20,71-89,-79 109,38-44,2 3,13-6,80-88,-129 131,0-1,-2-1,-2-1,16-33,-29 52,-1 0,0 0,-1 0,0-1,-1 0,1-6,-4 17,1 0,-1 0,0 0,0 0,0-1,0 1,0 0,0 0,-1 0,1 0,-1 0,0 0,1 0,-1 0,0 0,0 0,0 0,0 0,-1 0,1 1,0-1,-1 0,1 1,-1 0,1-1,-1 1,0 0,0-1,0 1,0 0,0 0,0 1,0-1,0 0,0 1,0-1,0 1,0 0,0-1,0 1,0 0,-1 1,-9-1,0 0,0 1,1 1,-1 0,0 1,0 0,6-1,-21 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37:51.22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0 345,'1'8,"0"0,0-1,1 1,0 0,0 0,4 6,3 14,21 91,-6 1,-4 1,-6 1,-6 1,-4 16,-8 238,5-373,-1 0,0 1,1-1,0 0,0 0,0 0,1 1,-1-1,1 0,0-1,0 1,0 0,1 0,-1-1,4 3,-1 0,0 0,1-1,0 1,1-2,-1 1,5 2,9 3,0 0,0-1,1-2,0 0,4 0,16 3,0-2,0-3,1-1,5-1,48-2,25-6,-64-1,0-3,38-11,6-1,-20 6,21-6,1 6,1 4,22 3,-115 7,-1 0,1-1,-1 0,1 0,-1-1,0-1,0 1,0-1,-1-1,1 0,3-3,7-2,3-3</inkml:trace>
  <inkml:trace contextRef="#ctx0" brushRef="#br0" timeOffset="349.06">1041 789,'-13'701,"5"-128,8-565</inkml:trace>
  <inkml:trace contextRef="#ctx0" brushRef="#br0" timeOffset="1350.09">2261 487,'0'448,"1"-447,0 0,1 0,-1-1,1 1,-1 0,1-1,-1 1,1-1,-1 0,1 0,-1 1,2-1,2 0,7 3,293 68,-252-55,-2 2,0 2,-1 3,36 22,-24-7,-1 3,-1 3,51 50,-107-91,-1 1,1-1,-1 1,0 0,0 0,0 0,0 0,-1 0,0 1,0-1,1 4,-2-4,-1 0,1 0,-1 0,0 0,0 0,0 0,-1 0,1 0,-1 0,0 0,0 0,0 0,-1 0,-1 2,-8 17,0 1,-2-2,-1 1,-1-2,0 0,-2-1,-1 0,-9 7,-1-1,0-1,-2-2,-20 11,-16 6,-2-4,-2-3,0-2,-39 8,-7 1,-2-5,-46 5,138-36,0-1,0-1,0-1,-19-2,29 0</inkml:trace>
  <inkml:trace contextRef="#ctx0" brushRef="#br0" timeOffset="1755">2202 689,'4'-1,"1"1,0-1,0 0,-1 0,1 0,0-1,3-1,11-4,512-184,-497 178,359-153,136-88,-439 207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37:56.70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0 226,'61'2,"15"5,33 1,60-5,0-7,0-7,-1-8,-1-8,-1-6,18-13,-120 25,21-12,10-4,-89 35,1-1,-1 1,1 0,-1 0,1 1,0 0,0 0,3 0,-10 2,0 1,1-1,-1 1,0-1,1 0,-1 1,0-1,0 1,0-1,-1 1,1-1,0 1,0-1,-1 0,1 1,-1 3,-3 61,3-32,-1-1,-6 21,-14 40,-8 10,-16 63,-2 78,-17 73,50-263,-2 0,-3-2,-2 0,-17 29,26-60,4-8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39:14.65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0 726,'432'-391,"-389"357,2 1,0 3,2 2,1 1,2 3,0 2,1 3,35-9,-61 20,152-43,-133 41,1 1,0 3,1 1,-35 4,1 1,-1 0,1 1,-1 1,0 0,1 0,-1 1,0 0,0 1,-1 0,1 1,-1 0,0 1,2 1,3 4,-1 0,-1 1,0 0,-1 1,0 0,-1 1,-1 0,9 15,7 16,-3 1,-1 2,-2 0,-2 1,1 14,2 18,-4 2,6 73,-18-114,-3 1,-1 0,-2-1,-2 1,-2 0,-2-1,-1 0,-3-1,-1 0,-2-1,-3 3,-58 115,-79 122,67-144,-55 64,142-200,-50 68,-24 49,68-105,0-1,1 1,1 0,0 1,0-1,1 1,0 9,0 7,1 0,2 24,1-49,0 0,-1-1,2 1,-1 0,0 0,1-1,-1 1,1-1,0 1,0-1,0 0,1 1,-1-1,1-1,0 2,11 9,0 0,11 7,-4-3,42 36,1-4,3-2,2-3,65 30,455 187,-575-256,1 0,0-1,0-1,0 0,0-2,2 1,27-1,18-2,-47 0,10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39:27.27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1,'2'90,"4"1,4-1,4-1,11 35,-17-89,18 74,-5 2,2 60,-14 51,-13 82,4-304,0 1,0-1,0 1,0-1,1 1,-1-1,0 1,0-1,1 1,-1-1,0 1,1-1,-1 0,1 1,-1-1,0 0,1 1,-1-1,1 0,-1 1,1-1,-1 0,1 0,-1 0,1 1,-1-1,1 0,0 0,-1 0,1 0,-1 0,23 2,-17-2,74 1,1-3,0-3,69-15,239-61,-166 31,-75 18,56-23,-157 40,-1-2,-1-3,0-1,-2-2,0-2,11-10,-14 2,-31 24</inkml:trace>
  <inkml:trace contextRef="#ctx0" brushRef="#br0" timeOffset="415.07">1381 202,'-1'8,"0"-1,0 1,-1-1,0 1,0-1,-1 1,0-1,-7 22,-17 82,4 2,5 0,5 1,2 112,14-90,5 1,7-1,5-1,7 3,77 267,-59-255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6:29.7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25 160,'-11'263,"0"3,10-191,0-14,2 1,10 59,-7-100,2 0,0 0,6 10,11 39,-21-63,0 0,0 0,1 0,0-1,0 1,0-1,1 0,0 0,0 0,1 0,0-1,0 0,0 0,0 0,1-1,0 1,4 1,-1-1,0-1,0 0,0-1,0 0,1 0,0-1,-1 0,1-1,0 0,0-1,0 0,8-1,24-4,-1-1,1-2,-1-2,9-5,161-62,-134 47,108-43,-10 3,78-15,-216 75,23-3,-48 11,0 0,0 1,0 1,1 0,-1 1,0 0,0 0,-7 1,-4-2,-1 0,0 0,0 0,0 0,0 0,0 0,0 0,1 0,-1 0,0 0,0 0,0 0,0 0,0 0,1 0,-1 0,0 0,0 0,0 0,0 0,0 0,0 0,1 0,-1 0,0 0,0 0,0 0,0 0,0 0,0-1,0 1,1 0,-1 0,0 0,0 0,0 0,0 0,0 0,0-1,0 1,0 0,0 0,0 0,0 0,5-6,2-3,0 0</inkml:trace>
  <inkml:trace contextRef="#ctx0" brushRef="#br0" timeOffset="487.79">1165 1,'-1'4,"1"1,-1 0,0 0,-1-1,1 1,-1-1,0 2,-4 11,-17 73,4 0,4 1,1 35,-5 280,14-268,3 250,17 14,-5 122,-17-355,-8 0,-9 13,20-154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38:37.11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1,'0'8,"0"1,1 0,0 0,2 6,3 14,25 156,13 20,-21-115,5-2,3-1,18 31,10-1,18 19,-59-105</inkml:trace>
  <inkml:trace contextRef="#ctx0" brushRef="#br0" timeOffset="563.49">921 141,'-7'322,"-1"13,11-208,12 77,-3-115,-1-21</inkml:trace>
  <inkml:trace contextRef="#ctx0" brushRef="#br0" timeOffset="47127.68">600 1470,'0'951,"0"-947,-1 0,0 0,0 0,0 1,0-1,-1 0,-1 3,1-4,1 1,0-1,-1 1,1-1,0 1,1-1,-1 1,1 0,-1 0,1 0,25-6,9 2,153 5,-155-2,0 1,1 2,-2 1,24 9,-21-5,-1 3,0 0,25 16,-46-23,-1 1,0-1,0 2,-1-1,0 2,-1-1,0 1,0 1,-1-1,-1 1,6 11,-4-4,-2 1,0 0,-1 1,-1 0,-1 0,0 0,-2 0,0 0,-1 1,-1-1,-1 1,-1-1,-1 0,-1 0,-1 0,0 0,-1-1,-1 0,-1 0,-1 0,-5 6,5-9,-1 0,0 0,-2-1,1 0,-2-1,0 0,-1-1,0-1,-1 0,0-1,-1 0,0-2,-1 0,0 0,0-2,-1 0,0-1,0-1,0 0,-1-2,0 0,1-1,-5-1,-1-1,0-2,0-1,1-1,-1 0,1-2,0-1,1-1,-1-1,2 0,-1-2,-16-11,-5-7,1-1,1-3,2-1,-32-35,49 46</inkml:trace>
  <inkml:trace contextRef="#ctx0" brushRef="#br0" timeOffset="47629.34">541 1610,'455'-21,"-10"-25,-139 12,-114 16,-43 4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7:22.66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0 163,'20'-1,"-1"0,0-2,1 0,5-3,24-5,595-101,-604 106,-5-1,0 2,1 1,0 2,-1 1,10 2,-41 0,0-1,-1 1,1 0,-1-1,1 2,-1-1,0 0,1 1,-1-1,0 1,0 0,0 0,0 0,0 1,-1-1,1 1,-1-1,1 1,-1 0,0 0,0 0,0 0,-1 0,1 1,-1-1,0 0,0 1,0 0,3 11,-2 0,0 0,-1 1,0-1,-2 1,0 1,-12 146,-7-1,-14 33,2-8,23-129,-80 568,83-565,2 1,2-1,7 53,1-67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7:23.19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0,'1'15,"0"0,1 1,1 0,4 28,70 634,0-8,-68-569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7:23.50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0,'1'8,"0"0,0-1,1 1,0-1,0 1,1-1,2 6,6 15,42 153,21 143,9 187,-69-411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7:20.98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80 1074,'0'0</inkml:trace>
  <inkml:trace contextRef="#ctx0" brushRef="#br0" timeOffset="949.64">240 852,'49'-47,"3"4,1 1,5 0,170-103,-8 6,-57 22,77-77,-231 187,27-26,-34 31,0-1,0 1,0-1,0 0,0 1,-1-1,1 0,-1 0,0 0,0 0,0 0,1-2,-3 5,1-1,-1 1,1 0,-1-1,1 1,-1 0,1-1,-1 1,0 0,1 0,-1-1,1 1,-1 0,0 0,1 0,-1 0,0 0,1 0,-1 0,1 0,-1 0,0 0,1 0,-1 0,0 1,1-1,-1 0,-2 0,-39 4,0 1,0 2,1 2,1 2,-1 1,-17 10,-25 13,1 4,-36 26,42-20,1 4,2 3,-2 8,33-24,2 2,2 1,1 2,2 2,-16 28,36-49,1 1,-5 14,16-31,1 0,-1 0,1 0,0 0,1 1,-1-1,1 0,1 1,-1-1,1 1,0-1,1 7,0-10,0 0,0-1,0 1,0-1,0 1,0-1,1 1,0-1,-1 0,1 0,0 1,0-1,0-1,0 1,0 0,1 0,-1-1,1 1,0 0,8 3,0-1,0 0,0 0,3-1,-10-2,78 18,1-4,66 2,-43-5,-49-5,38 4,82 22,-150-27,0 2,0 1,-1 1,-1 1,0 1,0 2,-1 0,15 13,-28-18,0 0,-1 1,0 0,-1 1,0 0,-1 1,0-1,-1 2,0-1,-1 1,0 0,-1 0,0 2,-1 1,0 1,-1 0,-1-1,0 1,-2 0,0 0,-1 0,0 0,-1 0,-4 13,-2-1,0 0,-2 0,-1-1,-2-1,0 0,-13 18,2-9,-2-1,-1 0,-2-2,-13 10,-25 18,-3-3,-2-3,-2-4,-17 6,0-2,-92 38,134-71,-1-3,0-2,-1-2,-45 7,82-19,0-1,1-1,-1 0,0-1,0 0,0-1,-6-2,17 3,-1-1,1 0,0 0,0 0,0 0,0-1,0 1,0-1,1 0,-1 0,0 0,1 0,-1 0,1 0,0-1,0 1,0-1,0 0,0 0,0 1,1-1,0 0,-1 0,1-1,0 1,0 0,1 0,-1 0,1-1,0 1,-1 0,2-1,-1-2,1-9,0-1,1 1,1 0,1 0,0 0,1 0,5-12,11-19,22-33,-2 12,2 2,3 3,3 1,12-8,227-217,-209 211,3-6,35-48,-79 82,-2-1,-2-1,21-44,-48 81,-1 0,0-1,-1 1,0-1,-1 0,0 0,-1 0,-1-1,0 1,-1-5,-1 16,0 0,-1 1,1-1,-1 0,1 0,-1 0,0 1,0-1,0 0,0 1,0-1,0 1,0-1,0 1,-1 0,1-1,-1 1,1 0,-1 0,1 0,-1 0,1 0,-1 0,0 1,0-1,1 0,-1 1,0 0,0-1,0 1,-17-4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16.42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291 0,'-1'7,"0"-1,0 0,-1 0,0 0,0-1,-1 1,0 0,-3 4,-3 7,-6 12,-2-1,-1 0,-1-2,-4 3,-4 6,-17 30,36-48,0 1,1 0,1 1,1-1,0 1,1 6,-2 8,3-1,0 2,1 0,-6 26,1-7,2-1,2 1,3 19,0-71,0 0,0-1,-1 1,1 0,0 0,-1-1,1 1,0 0,-1-1,1 1,-1 0,1-1,-1 1,1-1,-1 1,0-1,0 1,1-1,-1 1,0-1,1 1,-1-1,1 1,-1 0,1-1,-1 1,1-1,-1 1,1 0,0 0,-1-1,1 1,0 0,0 0,-1 0,1 26,-1-10,1-1,0 1,1 0,1-1,1 0,0 1,1-1,3 5,11 24,2-1,1-1,3-1,1-2,11 11,-31-44,0-1,1 1,-1-1,2-1,-1 1,0-1,1 0,0 0,1-1,-1 0,1-1,-1 1,1-1,0-1,0 1,0-1,1-1,-1 0,0 0,1 0,-1-1,1-1,-1 1,0-1,3-1,13-3,0 0,-1-2,1 0,-2-2,1 0,19-12,-28 13,-1-1,1 0,-1 0,-1-1,0-1,0 0,-1-1,0 0,-1-1,-1 0,0 0,-4 3,0 0,-1-1,0 1,-1-1,0 0,0 0,-1 0,-1 0,0 0,-1 0,0 0,0 0,-1-1,-1 1,0 0,0 0,-1 1,-1-1,0-2,-3-3,0-1,-1 1,-1 0,0 0,-1 1,-1 1,0 0,-1 0,0 1,-1 0,-10-6,16 14,-1 0,1 0,-2 0,1 1,0 0,-1 1,0-1,0 2,0-1,0 1,0 1,0 0,0 0,-1 1,1 0,0 0,0 1,-1 0,1 1,0 0,0 1,0 0,-4 1,1 1,0 1,0 0,1 1,0 0,0 1,0 0,1 0,0 1,1 1,0-1,1 1,0 1,0 0,-1 3,-4 8,0 1,-4 14,14-28,0-1,0 1,1 0,0-1,1 1,0 0,0 0,1 0,0 3,0-6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8:09.78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1,'2'35,"2"0,2-1,1 0,7 22,2 9,131 549,-135-557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8:10.98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1 493,'0'-7,"1"0,0 0,1 0,0 0,0 1,0-1,1 0,0 1,0 0,1-2,11-16,16-20,-30 43,21-26,1 0,2 2,0 0,2 2,0 1,2 1,3-1,10-4,2 2,0 2,2 2,35-11,-47 20,32-6,-55 15,-1 0,0 1,1 0,-1 1,1 0,-1 1,1 0,6 1,-14-1,1 0,-1 1,0-1,1 1,-1-1,0 1,0 0,0 0,0 0,0 0,-1 1,1-1,-1 1,1 0,0 1,1 2,-1 0,1 0,-2 0,1 0,0 1,-1-1,-1 1,1 1,2 15,-1 0,-1 0,-2 0,0 10,-7 61,-4 0,-20 82,11-78,5 1,1 56,13-127,2 1,0-1,3 1,0-1,1 0,2 0,1 0,2-1,0-1,4 7,-4-14,0-1,1 0,1-1,1 0,0 0,1-2,1 0,0 0,1-1,1-1,0-1,1 0,0-2,5 3,4-1,1-2,0 0,0-2,1-1,15 1,47 4,10-3,-60-6,4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8:12.48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387 1,'-8'9,"1"1,0 0,1 0,0 1,1-1,0 1,1 1,-1 4,-1-1,-40 123,3 9,-1 7,-2 3,-18 131,46-171,4 1,3 104,16 436,-3-601,3 0,2 0,3 0,-3-23,2-1,1 1,1-2,2 1,10 16,-19-41,1 0,0 0,0-1,1 1,0-1,0 0,0-1,1 0,0 0,0 0,1-1,-1 0,1 0,0-1,1 0,-1 0,1-1,0 0,-1-1,1 1,0-2,1 0,-1 0,0 0,0-1,3-1,7 0,-1 0,0-2,1-1,-1 0,-1-1,1-1,-1 0,0-1,0-1,-1-1,0-1,-1 0,0 0,0-2,-1 0,-1-1,0 0,-1 0,0-2,-1 0,-1 0,0-1,-1 0,0 0,-2-1,0 0,-1 0,0-5,1-5,-2-1,-1-1,-1 1,-1-1,-2 1,-1-1,-1 1,-1 0,-2-1,-1 1,-1 1,-7-19,7 29,0 1,-1 0,0 0,-2 0,1 1,-2 1,0 0,-1 0,-8-6,9 10,0 1,-1 1,0-1,0 2,0 0,-1 0,-1 2,1-1,-1 2,0-1,0 2,-9-2,3 3,0 1,0 0,0 1,0 2,0 0,1 1,-1 0,1 2,0 0,-14 7,11-4,1 2,1 0,0 1,0 1,1 1,1 0,0 2,1 0,-3 4,18-17,0 0,0 1,0-1,0 1,1-1,-1 1,1-1,-1 1,1 0,0 0,0 0,0 0,1 0,-1 1,0 7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46:10.66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1102 0,'-13'16,"0"1,1 0,1 0,1 1,0 1,1 0,-1 8,-7 9,-2 5,-84 180,-60 83,53-133,-7 13,87-132,3 0,-13 37,30-61,0 1,2 0,1 1,1-1,1 1,2 1,1-1,2 8,1-18,0 0,2 0,0 0,2 0,0 0,1-1,1 0,0 0,2-1,0 1,1-2,9 13,-7-15,0 0,1 0,0-2,1 1,0-2,1 0,1-1,0 0,0-1,10 3,-11-6,0-1,0-1,0 0,1-1,0-1,0 0,0-1,0-1,0 0,0-1,0-1,11-2,-3-2,-1 0,0-1,-1-2,0 0,0-1,0-1,3-4,-10 5,1 0,-1-2,-1 0,0 0,0-1,-1-1,-1 0,0-1,6-10,-13 16,0 0,-1 0,0-1,0 1,-1-1,0 0,0 0,-1 0,0 0,-1-1,0 1,-1 0,0-6,-1 3,0-1,-1 1,-1 0,0 0,0 0,-2 0,1 1,-1 0,-5-8,-3-2,-1 1,-1 0,0 1,-2 1,0 0,-1 1,-1 1,0 1,-1 0,-1 2,2 1,0 2,-1 1,0 0,0 2,-1 0,0 1,0 1,0 1,-1 1,1 1,-1 1,0 0,1 2,-8 1,4 2,1 0,0 1,-1 2,2 0,-1 1,1 2,0 0,1 2,1 0,0 2,0 0,-6 7,21-17,1 1,0 0,0 0,0 0,0 0,1 1,0 0,0-1,1 2,0-1,0 0,0 1,0-1,1 1,1 0,-1 0,-1 15</inkml:trace>
  <inkml:trace contextRef="#ctx0" brushRef="#br0" timeOffset="138879.33">0 2455,'6'0,"-1"-1,0 0,-1 0,1-1,0 1,0-1,0 0,3-3,12-3,276-91,135-19,-274 77,-87 23,2 3,-46 10,1 2,0 1,0 1,10 2,-29 0,-9 2,-3 8,5 4,1-1,0 1,3 9,-2-10,0 0,-1 1,-1 0,0 1,-1 22,-2 0,-2 0,-1-1,-8 30,-135 418,60-210,75-231,3 1,2 0,1 0,3 1,1-1,3 1,4 37,-4-83,0 0,0 1,1-1,-1 0,0 0,0 0,0 1,0-1,0 0,0 0,-1 1,1-1,0 0,0 0,0 1,0-1,0 0,0 0,0 0,0 1,0-1,-1 0,1 0,0 0,0 0,0 1,0-1,-1 0,1 0,0 0,0 0,0 0,-1 0,1 1,-4 1,0 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52:37.61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04:59.45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34 0,'0'8,"-1"1,0-1,-1 0,0 0,-2 7</inkml:trace>
  <inkml:trace contextRef="#ctx0" brushRef="#br0" timeOffset="1">16 501,'4'40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08:11.70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17075 3385,'0'-8,"0"-11,0 1,4-18,-3 29,1 1,-1 0,1-1,1 1,-1 0,1 0,0 1,0-1,1 1,1-3,8-7,0 1,1 0,0 1,1 1,1 0,0 1,1 1,8-4,3-1,0 3,1 0,1 1,28-5,-44 13,1 0,-1 0,1 2,-1 0,1 1,0 0,-1 1,8 2,-17-3,0 1,0 1,0-1,-1 1,1 0,-1 0,1 0,-1 0,1 1,-1 0,0 0,0 0,-1 0,1 1,-1 0,0-1,1 1,-2 0,1 0,0 1,-1-1,0 1,0-1,0 1,-1 0,2 2,-1 7,-1 0,1 0,-2-1,0 1,-1 0,0 0,-1-1,-1 1,0-1,0 1,-2-1,0 0,-1 3,-18 35,-1-2,-22 31,45-76,-101 154,-15 6,14-20,-25 54,109-163,1 0,2 1,2 2,10-25,0 1,1-1,1 1,0 0,1 0,1 0,0 0,1 0,0 1,1 3,1-10,0 0,1 0,-1 0,2-1,-1 0,1 1,0-1,0 0,1-1,0 1,0-1,0 0,1 0,0 0,0-1,1 0,-1 0,6 2,16 10,2-2,-1-1,2-1,1-1,36 12,0-4,1-2,39 3,40-1,22-4,-42-8</inkml:trace>
  <inkml:trace contextRef="#ctx0" brushRef="#br0" timeOffset="471.73">18856 3064,'-4'83,"-3"0,-5 0,-2-2,-18 52,10-57,-3 0,-35 71,-1-23,-26 33,71-129,4-9,1 0,-7 18,18-36,0-1,0 1,0-1,0 0,0 1,-1-1,1 1,0-1,0 1,0-1,0 0,1 1,-1-1,0 1,0-1,0 1,0-1,0 0,0 1,1-1,-1 1,0-1,0 0,1 1,-1-1,0 0,0 1,1-1,-1 0,0 1,1-1,-1 0,1 0,-1 1,0-1,1 0,-1 0,1 0,-1 0,0 0,1 0,-1 1,1-1,-1 0,1 0,-1 0,1 0,-1-1,0 1,1 0,-1 0,1 0,31-3,-26 2,408-79,-195 35,686-92,-653 104,84-22,-280 43</inkml:trace>
  <inkml:trace contextRef="#ctx0" brushRef="#br0" timeOffset="670.22">19677 3425,'4'107,"3"0,6-1,12 43,27 78,10 1,89 251,-107-344,-16-49</inkml:trace>
  <inkml:trace contextRef="#ctx0" brushRef="#br0" timeOffset="1187.6">15914 2339,'6'-4,"0"-1,1 1,-1 0,1 1,0 0,0 0,0 0,1 1,-1 0,0 1,1-1,4 1,0-1,58-9,1 3,0 3,22 4,225 15,-36 15,136 38,279 80,77 14,-564-125,-50-11</inkml:trace>
  <inkml:trace contextRef="#ctx0" brushRef="#br0" timeOffset="-1487.83">11170 3184,'6'0,"0"-1,0 0,1-1,-1 1,0-1,0 0,4-3,18-5,117-27,1 7,2 6,114-2,-241 24,-10 0,0 2,-1-1,1 1,0 1,0 0,1 0,-10 0,0-1,0 1,0 0,0-1,1 1,-1 0,0 0,0 1,-1-1,1 0,0 1,0-1,-1 1,1-1,0 1,-1 0,0-1,1 1,-1 0,0 0,0 0,0 0,0 0,-1 1,1-1,0 0,-1 0,0 0,1 1,-1 0,0 7,0 0,0-1,-1 1,-1-1,1 1,-1-1,-1 1,0-1,0 0,-3 3,-9 20,-2-1,-4 6,16-30,-61 92,-4-3,-51 50,30-37,-44 74,122-164,1 1,1 0,1 1,1 0,1 0,0 1,2 1,1-1,3-11,0 1,1-1,0 0,1 1,0-1,1 1,0-1,1 0,0 0,1 1,0-2,1 1,0 0,0-1,2 1,4 8,0-6,0 0,0-1,1 0,0 0,1-1,1-1,0 0,9 5,-2-2,1-2,0-1,0 0,1-2,18 5,-3-4,0-2,1-1,0-2,0-1,0-2,0-2,9-2,17-5</inkml:trace>
  <inkml:trace contextRef="#ctx0" brushRef="#br0" timeOffset="1943.63">11431 2178,'23'-6,"-1"0,1 2,20-1,-20 2,330-23,8 18,-280 7,-61 1,641-16,1-35,-217-11,-285 36</inkml:trace>
  <inkml:trace contextRef="#ctx0" brushRef="#br0" timeOffset="-1109.31">13293 3044,'-1'3,"1"0,-1 0,1 0,-1 0,0 0,0 0,-1 0,1 0,-2 2,-3 8,-250 623,241-597,-36 101,43-116,2 0,1 1,1 0,-1 21,5-45,0 1,0 0,-1-1,1 1,1 0,-1-1,0 1,0 0,1-1,-1 1,1 0,-1-1,1 1,0-1,-1 1,1-1,0 0,0 1,0-1,0 0,1 1,-1-1,0 0,0 0,1 0,-1 0,1 0,-1 0,1-1,-1 1,1 0,-1-1,6 2,0-1,1 0,-1 0,0-1,0 0,0 0,5-2,145-14,-1-7,1-8,305-79,-333 76,-28 7</inkml:trace>
  <inkml:trace contextRef="#ctx0" brushRef="#br0" timeOffset="-820.52">14034 3668,'-1'135,"5"265,3-253,21 103,-23-216,2 1,2-1,9 26,-7-33</inkml:trace>
  <inkml:trace contextRef="#ctx0" brushRef="#br0" timeOffset="-3158.63">4464 3083,'13'-10,"1"0,0 0,0 1,1 1,0 0,0 1,1 1,11-3,26-6,54-7,-82 18,566-96,-360 77,-184 21,0 1,0 3,41 8,-78-9,0 1,0 0,0 1,0 0,0 1,-1 0,1 1,4 2,-10-4,-1-1,1 1,-1 0,0 0,0 0,0 0,0 1,-1-1,1 1,-1 0,0-1,0 1,0 0,-1 0,1 1,-1-1,0 0,0 0,-1 1,1-1,-1 3,0 8,0 0,-1 0,-1 0,-1 0,0 0,-1-1,-5 14,-9 19,-19 32,29-64,-86 160,-95 129,5-11,180-286,-28 54,29-55,0 1,1-1,0 1,0 0,1-1,0 1,0 0,0 4,2-9,-1 1,0-1,1 1,-1-1,1 1,0-1,0 1,0-1,0 0,0 0,0 1,1-1,-1 0,1 0,-1 0,1 0,0-1,0 1,0 0,0-1,0 1,0-1,0 0,1 0,-1 0,0 0,1 0,-1 0,2 0,10 3,0-1,0-1,0 0,14 0,-22-2,118 4,0-4,74-13,19-13,9-11,-155 23</inkml:trace>
  <inkml:trace contextRef="#ctx0" brushRef="#br0" timeOffset="2480.33">4804 1916,'27'-1,"0"-1,3-2,22-2,107-9,87-8,81-4,484-22,-422 31</inkml:trace>
  <inkml:trace contextRef="#ctx0" brushRef="#br0" timeOffset="-2730.77">7288 2964,'-3'146,"-18"107,18-228,-4 26,2-1,3 1,1-1,6 34,-4-72,1-1,1 1,0-1,0 1,1-1,1 0,0 0,4 7,-4-11,0 0,1 0,0 0,0-1,0 0,1 0,-1 0,2-1,-1 0,0-1,1 1,3 0,22 9,0-1,2-2,-1-2,1-1,26 3,22-2,77 0,-89-9,1-3,-1-2,0-4,0-3,-1-4,67-22,-75 15</inkml:trace>
  <inkml:trace contextRef="#ctx0" brushRef="#br0" timeOffset="-2429.58">8428 2922,'-7'18,"1"0,1 0,0 1,2 0,0 0,1 0,0 2,0 6,-23 410,23 7,2-289,3 562,-3-707</inkml:trace>
  <inkml:trace contextRef="#ctx0" brushRef="#br0" timeOffset="13912.37">1883 1272,'-6'7,"0"0,1 1,0-1,1 1,-1 0,1 1,1-1,-2 4,-5 12,-50 103,-5-2,-6-4,-5-2,-59 66,3-21,-99 133,175-219,5 3,-39 81,18 0,46-97,-2-2,-4-1,-35 52,55-97,-1-1,0-1,-1 0,-1-1,0 0,-13 8,3-5</inkml:trace>
  <inkml:trace contextRef="#ctx0" brushRef="#br0" timeOffset="14384.57">0 1715,'63'46,"-2"2,-3 4,43 47,141 185,327 399,-233-278,209 230,-510-599</inkml:trace>
  <inkml:trace contextRef="#ctx0" brushRef="#br0" timeOffset="21507.38">2423 1253,'2'25,"0"-1,2 0,1 1,2 4,8 48,7 103,-5 86,-11 184,-6-317,1-133,0 1,-1 0,1 0,0-1,-1 1,1 0,0-1,0 1,-1-1,1 1,0-1,0 0,0 1,0-1,0 0,0 1,2 0,26 10,0-1,0-1,1-2,14 1,-16-2,116 21,2-6,0-6,1-6,46-8,-160-2,-1-2,1-1,-1-1,0-2,9-4,-8-1</inkml:trace>
  <inkml:trace contextRef="#ctx0" brushRef="#br0" timeOffset="21773.72">3044 2098,'-8'8,"2"0,-1 1,1 0,0 0,0 0,1 1,1 0,0 0,-2 6,-1 0,-15 44,2 1,3 1,2 1,-2 38,0 42,4 68,8-72</inkml:trace>
  <inkml:trace contextRef="#ctx0" brushRef="#br0" timeOffset="33135.63">4145 668,'56'-51,"1"2,2 3,53-31,29-7,31-10,-101 58,45-15,-93 43,0 0,1 1,0 1,1 2,-1 0,1 2,5 0,-29 2,0 0,0 0,0-1,0 1,0 1,0-1,0 0,0 0,0 0,0 0,0 1,0-1,0 0,0 1,0-1,0 1,0-1,0 1,-1 0,1-1,0 1,0 0,-1-1,1 1,0 0,-1 0,1 0,-1 0,1 0,-1 0,1-1,-1 1,0 0,1 0,-1 0,0 0,0 1,0-1,0 0,0 0,0 0,0 0,0 0,-1 7,-1 0,0-1,0 1,-1-1,-2 7,2-6,-21 47,-2-1,-18 25,-69 101,53-87,3 1,-9 32,57-107,1 1,1 0,1 0,1 0,1 1,0 0,2 0,0 0,2 8,0-16,1-1,0 1,1 0,1-1,0 1,1-1,0 0,1 0,0 0,0-1,2 0,-1 0,2 0,-1-1,1 0,1 0,9 8,1-1,1-1,1-1,0-1,1 0,1-2,9 4,33 12,1-2,4-3,-22-10,0-2,1-3,0-1,0-3,0-2,46-4,-60 1</inkml:trace>
  <inkml:trace contextRef="#ctx0" brushRef="#br0" timeOffset="33854.39">6507 348,'-88'72,"28"-24,-45 37,22-19,-62 64,140-125,-1 1,1-1,0 1,0 1,1-1,-1 1,1 0,1 0,-1 0,1 0,1 0,-1 1,1 0,1-1,-1 1,1 0,1 0,-1 0,1-1,1 1,-1 0,2 0,-1 0,1-1,0 3,4 8,1 0,1-1,0 1,1-2,1 1,9 12,20 21,18 17,-36-44,9 11,1-1,2-1,7 3,-25-23,1-1,0 0,1-1,0-1,0-1,1 0,0-1,16 3,-4-3,2-2,-1-1,1-2,-1-1,1-1,-1-2,1-1,3-2,8-3,0-1,-1-3,0-1,-1-2,25-14,-41 17,0-1,-2-2,1 0,-2-2,0 0,-1-2,0 0,-2-1,-1-1,15-20,-24 26,1 0,-2-1,0 0,0 0,-2 0,0-1,-1 0,0 0,-2-1,0 1,-1-1,-1 0,0 1,-1-1,-1 0,-1 0,-3-10,0 7,-1 0,-1 0,-1 1,-1 0,-1 0,-1 1,0 0,-2 1,0 0,-1 1,-15-14,-8-6,-2 3,-1 1,-2 2,-22-11,38 25</inkml:trace>
  <inkml:trace contextRef="#ctx0" brushRef="#br0" timeOffset="40441.46">8949 1656,'0'6,"-1"0,0 0,0 1,-1-1,0 0,0 0,0-1,-1 3,-27 47,16-29,-2 2,-2 0,0-1,-2-1,-4 2,-91 94,69-77,3 2,1 2,0 5,-88 150,65-98,-78 97,129-185</inkml:trace>
  <inkml:trace contextRef="#ctx0" brushRef="#br0" timeOffset="40948.26">8048 2037,'32'18,"-2"1,0 2,14 13,81 75,-64-54,295 252,-179-167,22 4,-170-124,0-2,1-1,1-1,26 9,-23-14</inkml:trace>
  <inkml:trace contextRef="#ctx0" brushRef="#br0" timeOffset="43625.82">9388 1958,'24'-12,"0"2,20-5,12-6,55-27,92-57,99-75,-296 176,85-52,27-8,-88 49,0 2,1 1,0 1,1 2,0 2,9-1,-34 7,0 0,1 0,-1 1,1 0,-1 0,0 1,1 0,-1 0,0 1,0 0,0 0,4 2,-7-2,0 1,-1-1,1 1,-1 0,1-1,-1 1,0 1,-1-1,1 0,0 1,-1 0,0-1,0 1,0 0,0 0,0 0,-1 0,0 0,0 1,0-1,0 4,0 7,0 1,-1-1,-1 0,0 0,-1 1,-1-1,0-1,-1 1,0 0,-2-1,0 1,-14 30,-2-1,-21 31,-96 137,-22 37,134-201,2 2,1 1,3 1,-2 14,15-38,2 0,0 0,2 1,1 0,1-1,1 1,3 20,-1-44,0 1,0 0,1-1,0 1,0 0,0-1,1 0,-1 0,1 0,1 0,-1 0,1 0,0-1,0 0,0 1,0-2,1 1,0 0,0 0,14 7,1 0,-1 0,2-2,7 2,-22-8,105 36,1-4,67 10,-138-36</inkml:trace>
  <inkml:trace contextRef="#ctx0" brushRef="#br0" timeOffset="48456.99">11511 467,'38'-33,"1"1,2 2,1 1,15-6,2-1,-6 2,254-157,-295 184,44-23,-52 29,-1-1,1 1,0-1,0 1,0 0,0 1,0-1,-1 1,1-1,1 1,-1 0,0 1,0-1,-2 1,-1-1,0 1,0 0,0-1,1 1,-1 0,0-1,0 1,0 0,0 0,0 0,-1 0,1 0,0 0,0 0,-1 1,1-1,0 0,-1 0,1 1,-1-1,0 0,1 0,-1 2,3 34,-3-32,-1 46,-2 0,-3 0,-5 21,-39 151,30-142,-7 23,-12 55,32-122,1 0,2 0,2 11,3-24,0 0,2 0,1 0,1 0,1-1,1 0,1 0,1 0,12 19,3 2,2-1,1-1,3-2,11 11,-22-28,0-1,2-1,1-1,0 0,2-2,0-1,1-1,5 2,-7-7</inkml:trace>
  <inkml:trace contextRef="#ctx0" brushRef="#br0" timeOffset="49119.22">12932 448,'6'-6,"1"1,0-1,0 1,1 1,-1-1,1 1,0 1,8-3,3-3,69-27,1 3,44-8,189-33,-252 62,0 2,64 1,-129 9,1 0,-1 0,0 0,1 1,-1 0,0 0,1 0,0 1,-5-2,1 1,-1 0,0 0,1 0,-1 0,0 0,0 0,0 0,1 1,-1-1,-1 0,1 0,0 1,0-1,0 1,-1-1,1 1,-1-1,1 1,-1-1,0 1,1-1,-1 1,0 0,0-1,0 1,0-1,0 1,-1 0,0 12,-1 1,0-1,-2 0,0 0,0 0,-1 0,-2 4,-16 30,-12 16,22-40,-85 143,-14 27,84-141,3 2,-12 39,31-77,1 1,0-1,2 1,0 0,1 0,0 16,3-24,-1 1,1 0,1-1,0 1,1-1,0 0,0 0,1 0,0 0,1 0,0-1,2 2,5 5,1-1,0 0,1 0,1-2,0 1,1-2,0 0,1-1,0-1,1-1,0 0,0-1,13 3,26 7,1-2,0-3,54 5,-31-8</inkml:trace>
  <inkml:trace contextRef="#ctx0" brushRef="#br0" timeOffset="58105.02">15334 2239,'-31'37,"2"2,1 0,2 3,-3 5,-3-2,-10 9,-13 7,-2-3,-12 4,-127 101,139-118</inkml:trace>
  <inkml:trace contextRef="#ctx0" brushRef="#br0" timeOffset="58506.16">14753 2601,'92'100,"-41"-43,6 0,35 26,8-1,-52-45</inkml:trace>
  <inkml:trace contextRef="#ctx0" brushRef="#br0" timeOffset="58906.09">15634 2058,'81'170,"32"105,-86-206,12 31</inkml:trace>
  <inkml:trace contextRef="#ctx0" brushRef="#br0" timeOffset="63932.01">17295 467,'-3'1,"0"-1,0 1,1 0,-1-1,0 2,1-1,-1 0,1 0,-1 1,1-1,0 1,0 0,-1-1,1 1,1 0,-1 0,0 1,-30 39,30-39,-13 20,1 0,1 1,-4 11,12-21,0 0,1-1,0 1,1 1,1-1,0 0,1 6,2 239,1-92,-13 174,0-7,12 70,-1-410,0 6</inkml:trace>
  <inkml:trace contextRef="#ctx0" brushRef="#br0" timeOffset="64948.32">19217 327,'-10'-10,"-1"0,0 1,-1 0,0 1,0 0,-1 1,0 0,0 1,-1 1,1 0,-1 1,0 0,0 1,-1 1,1 0,-10 0,-12 1,0 0,0 3,0 0,0 3,1 1,0 1,-4 3,16-3,0 1,0 1,1 1,0 1,1 0,0 2,1 1,0 0,1 1,1 1,-1 3,-5 8,0 2,2 1,2 1,1 1,1 0,1 2,-1 9,2-4,3 1,1 1,2 0,1 1,3 0,0 10,6-51,-1 20,0 1,1-1,3 18,-3-35,0 1,1-1,0 0,0 1,0-1,0 0,1 0,-1 0,1 0,0 0,0-1,1 1,-1 0,1-1,0 0,0 0,0 1,0-2,1 1,-1 0,1-1,-1 1,4-1,0 1,1-1,-1-1,0 1,1-1,-1 0,0-1,1 0,-1 0,1-1,-1 0,2 0,20-5,0-1,13-5,-30 8,66-23,-1-4,-1-2,-2-4,-2-4,-1-2,-2-3,-3-4,-2-2,57-60,-84 75,29-40,-56 65,-2 0,0 0,0-1,-2 0,1 0,-1-1,-1 0,-1 0,1-3,-6-6,-4 18,-2 12,6-4,1 0,-1 0,0 0,1 1,0-1,0 0,0 0,0 0,0 1,1 2,0 8,-12 1105,3 184,8-1161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09:25.57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1,'3'57,"2"0,3-1,5 11,0 9,0 22,-5 92,-9 57,-2-61,3-167,0-12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09:35.10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1 205,'35'-40,"-12"13,1 2,26-22,-41 40,1-1,1 1,-1 1,1 0,0 1,1 0,-1 0,1 2,0-1,4 0,-7 2,0 1,1 0,0 0,-1 1,1 0,-1 1,1 0,-1 0,1 1,-1 0,0 1,6 2,-8-2,-1 0,0 0,1 1,-2 0,1 1,0-1,-1 1,0 0,0 0,0 1,-1-1,0 1,0 0,0 0,-1 1,0-1,1 3,1 4,-1 1,-1-1,0 1,0-1,-2 1,1 0,-2 0,0 0,-1-1,0 1,-1 0,0 0,-2 0,-7 26,-1 0,-2-1,-16 28,-9 12,-34 48,24-46,-9 29,53-98,1 0,0-1,1 2,0-1,1 0,0 0,0 9,2 5,0-1,2 1,1 5,-1-24,0 0,0 0,0 0,1-1,0 1,0-1,0 0,1 0,0 0,1-1,-1 1,1-1,4 4,7 6,1-1,0-1,16 10,-9-7,1-2,1-1,6 2,-19-10,-1 0,1-2,0 1,0-2,0 1,0-2,0 0,2 0,-2-2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09:36.44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1,'42'1,"29"6,-9 0,-11-3,44 3,64 15,-153-21,2 1,1 0,-1 0,1 1,-1 0,4 1,-11-3,1 0,0 0,0 0,-1 0,1 1,-1-1,1 0,-1 1,1-1,-1 1,0-1,0 1,1-1,-1 1,-1 0,1 0,0 0,0 0,-1-1,1 1,-1 0,1 0,-1 0,0 0,0 0,0 1,1 20,-2 1,-1 0,-1-1,-2 1,0-1,-1 0,-1-1,-1 1,-2 2,-8 10,2-2,2-1,-11 33,22-55,1 0,0 0,0 0,0 0,2 0,-1 0,1 0,1 1,0-1,0 0,1 0,1 5,2-4,-1-1,2 0,-1 0,1-1,1 0,-1 0,2 0,-1-1,4 3,-3-4,-1 1,0 0,0 0,-1 1,0 0,0 0,-1 1,0-1,-1 1,3 8,-4-5,-1 0,0 0,0 0,-1 0,-1 0,0 1,-1-1,-1 0,0 0,0 0,-3 4,2-6,-1-1,-1 1,1-1,-2 0,1-1,-2 1,1-1,-1 0,-1-1,1 1,-1-2,-1 1,-2 1,-7 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17.18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700 0,'-27'1,"1"2,-1 0,1 2,0 1,0 1,0 1,1 1,-2 2,-19 10,1 3,0 1,-30 24,50-31,2 0,0 1,1 2,0 0,2 1,1 1,1 1,-14 24,25-36,0 0,1 0,1 1,0 0,0 0,2 1,-1-1,2 1,0 0,0 0,2-1,-1 1,2 0,0 0,1 0,0 0,1-1,0 1,1-1,2 3,5 9,1 0,2-1,0-1,2 0,0-1,2-1,0-1,1 0,1-1,1-1,1-1,0-1,1-1,15 7,4 0,1-2,0-2,1-1,1-3,1-2,0-1,0-3,4-1,19-1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11:00.34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803 387,'-16'-7,"-1"0,1 1,-1 1,-1 0,1 1,-1 2,-8-2,-13 2,-1 1,-33 3,64 0,0-1,0 1,0 1,0 0,1 0,-1 0,1 1,0 1,0-1,0 1,1 1,0-1,0 1,0 0,-1 3,-15 15,2 2,0 0,-8 16,-20 32,-29 61,56-91,1 2,3 1,-12 45,10-3,3 0,5 2,3-1,4 1,5 0,3 0,4 0,7 17,-6-58,2-1,2 0,3 0,1-1,3-1,1-1,3-1,1-1,24 31,-33-56,1-1,1 0,0-1,2 0,0-2,0 0,2-1,0-1,0-1,1-1,0-1,1-1,18 4,2-1,1-1,1-3,-1-2,1-1,0-3,1-1,3-3,37-5,-1-3,1-4,-2-4,24-11,-3-4,-1-4,-2-6,15-12,-33 12,-2-4,-3-4,-1-3,-3-4,-2-2,-4-4,-2-3,-3-3,6-13,-42 46,-2 0,-2-2,-1 0,-2-2,-2 0,8-25,-20 45,-1 0,-1-1,-1 1,0-1,-2 0,0 0,-2 1,0-1,-2 0,0 0,-1 0,-2 1,0-1,-4-10,-4 1,-1 0,-2 1,0 1,-2 0,-1 2,-2 0,-14-15,1 6,-2 0,-2 2,-1 2,-34-21,31 28,-1 1,-1 2,-1 2,-1 2,0 2,-2 2,1 2,-2 2,-37-2,-71 0,0 6,-63 10,55-1,69-1,1 4,0 5,-91 21,171-28,-35 5,50-9,0 0,-1 1,1-1,0 1,-1-1,1 0,0 1,-1-1,1 1,0-1,0 1,0-1,0 1,-1-1,1 1,0-1,0 1,0-1,0 1,0-1,0 1,0-1,0 1,0-1,0 1,1-1,-1 1,0-1,0 1,0-1,1 1,-1 0,1 1,0 6</inkml:trace>
  <inkml:trace contextRef="#ctx0" brushRef="#br0" timeOffset="1147.44">4425 64,'-4'0,"-1"-1,1-1,-1 1,1-1,0 1,0-1,0-1,0 1,0 0,-1-2,-22-11,8 9,-1 0,0 1,-1 1,1 1,-1 1,-9 0,-18 2,0 2,-11 2,6 3,1 2,0 3,1 1,0 3,1 2,1 3,1 1,1 2,1 3,1 1,2 3,1 1,1 2,2 2,1 1,2 2,-26 38,-205 294,229-320,-118 162,116-153,3 1,-18 46,39-72,1 1,2 0,2 1,1 1,-2 24,8-32,2-1,1 1,1 0,1 0,2 0,1 0,7 25,1-13,2 0,1-2,2 0,3 0,18 28,37 49,17 13,-53-76,25 33,56 59,-91-115,1-1,2-1,1-2,1-1,34 19,-29-23,2-2,0-2,1-2,0-1,1-2,1-2,32 3,-21-7,-1-3,1-2,0-2,0-3,0-2,0-3,19-6,-1-3,-1-3,-1-3,16-9,-1-6,0-3,-3-4,8-10,25-22,-3-5,-4-6,32-37,-53 40,-5-4,-3-4,64-98,-108 137,-1-2,-3-1,-3-2,-2 0,2-14,-20 43,0-1,-2 0,-1-1,-2 1,-1-10,-2 18,-1 0,-1 0,-2 1,0-1,-1 1,-1 0,-7-18,0 9,-2 0,-1 2,-2-1,0 2,-2 0,-1 1,-2 1,-12-11,-12-9,-2 2,-2 2,-49-32,34 33,-1 2,-2 3,-62-22,-218-66,306 111,0-2,2-2,-3-4,13 5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13:13.61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153 1,'-7'8,"1"1,-1 0,2 0,-1 0,1 1,1 0,0 0,0 0,-2 10,-2 2,-14 45,2 0,4 1,2 2,6-19,3 0,1 1,3-1,3 26,-1-55,2 0,0 0,2-1,0 1,1-1,6 14,-9-29,-1 0,1-1,0 1,0-1,1 1,-1-1,1 0,0-1,1 1,-1-1,1 1,0-1,0-1,0 1,0-1,1 0,0 0,-1 0,1-1,0 0,0 0,0-1,0 1,1-1,0 0,5-1,1-1,-1 0,0 0,-1-2,1 1,0-1,0-1,-1 0,0-1,0 0,0 0,-1-1,0-1,5-3,4-4,-1-1,0-1,-1-1,0 0,-1-1,11-18,-13 15,-2 0,0 0,-1-1,0-1,-2 0,-1 0,-1-1,-1 0,-1 0,-2 0,0-1,-1 1,-1-1,-2 0,0 1,-2-1,-5-22,1 8,-3 1,0 1,-3 0,-1 1,-3-3,8 21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13:12.10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1321 0,'-8'9,"1"1,1-1,-1 1,-3 9,-8 13,-34 45,-3-3,-12 7,-129 137,184-205,-111 116,-91 71,136-136,-2-4,-2-2,-60 28,50-37,20-15</inkml:trace>
  <inkml:trace contextRef="#ctx0" brushRef="#br0" timeOffset="319.84">360 382,'8'11,"0"0,-1 0,0 1,-1 0,0 0,3 11,10 21,13 17,2-1,3-1,2-2,3-2,2-2,24 21,-35-42,1-1,2-1,1-2,2-2,0-1,1-2,2-2,0-2,1-2,8 1,16 0,0-3,2-3,32 0,17-4</inkml:trace>
  <inkml:trace contextRef="#ctx0" brushRef="#br0" timeOffset="982.07">2122 80,'1'7,"0"-1,0 1,1-1,0 1,0-1,0 0,1 0,0 1,5 12,20 47,13 20,-14-33,-3 1,8 29,-30-76,3 18,-7-29,0 12,5 34,1 0,3 0,10 36,8 50,-9 46,-6 2,-9 20,-2-146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12:55.92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8629 3128,'-16'2,"1"0,-1 1,1 1,0 1,1 0,-1 0,1 2,-7 4,-10 5,1 1,0 1,2 2,0 1,2 1,-4 5,-3 6,1 2,2 1,1 1,-7 15,-1 10,2 1,3 2,3 1,3 1,-17 68,35-107,1 1,2 0,1 1,1-1,1 1,2-1,2 24,0-39,0 0,1-1,0 1,1-1,1 1,0-1,0 0,1-1,1 0,0 0,1 0,1-1,-1 0,2 0,-1-1,1 0,6 3,-6-6,0 0,1 0,0-1,0 0,0-1,1 0,0-1,0 0,0-1,3 0,4 0,-1-1,1-1,-1-1,1 0,0-2,12-2,2-2,0-2,0-2,-1-1,0-1,-1-2,-1-1,15-10,-12 5,-2-1,0-2,-1-1,-2-2,-1 0,0-2,-2-1,-2-1,0 0,10-22,-22 32,0 0,-2 0,0-1,-1 0,-2-1,0 0,-1 0,-1 0,-1-1,-1 1,-1-1,-1 1,-1-1,-1 1,-1-1,-1 1,-1 0,-4-10,-1 2,-2 1,-2 1,0 0,-2 1,-1 0,-1 2,-5-5,-20-20,-1 3,-45-37,12 18</inkml:trace>
  <inkml:trace contextRef="#ctx0" brushRef="#br0" timeOffset="561.53">5205 2845,'20'-1,"0"-1,-1 0,1-2,0 0,34-7,139-9,135 4,-65 6,149-24,122-38,399-114,-771 147,379-78,-485 108</inkml:trace>
  <inkml:trace contextRef="#ctx0" brushRef="#br0" timeOffset="-905.57">6147 3228,'-6'139,"-21"114,-3 52,30-268,10-38,180-48,-137 38,1 3,38-2,-64 9,1 1,-1 2,1 0,-1 2,24 6,-33-5,1 1,-1 1,-1 1,0 0,0 2,0 0,-1 1,13 11,-23-16,1 0,-1 0,-1 1,1 0,-1 0,0 1,-1 0,0 0,0 0,-1 0,0 1,0 0,-1 0,0 0,-1 0,0 0,0 1,-1-1,0 0,0 1,-2-1,1 5,-5 28,-1 0,-2 0,-2-1,-2 0,-1-1,-2 0,-17 29,23-51,0-1,-2 0,0 0,-1-1,-1-1,0 0,-2 0,1-2,-2 0,3-2,-1-1,-1-1,0-1,0 0,-1-1,0 0,0-2,0 0,-1 0,-10 0,-45 3,0-3,0-3,-59-7,69 2,17 2</inkml:trace>
  <inkml:trace contextRef="#ctx0" brushRef="#br0" timeOffset="-569.51">6307 3430,'32'-7,"-11"2,66-8,1 5,78 2,-124 5,87-1,-19 0</inkml:trace>
  <inkml:trace contextRef="#ctx0" brushRef="#br0" timeOffset="1190.84">241 2201,'45'6,"-16"0,86 8,110-2,118-18,447-64,-16-48,-593 86</inkml:trace>
  <inkml:trace contextRef="#ctx0" brushRef="#br0" timeOffset="-2870.87">982 3168,'0'894,"0"-894,1 0,-1 0,1 1,-1-1,0 0,1 0,-1 0,1 0,-1 0,0 0,1 1,-1-1,1 0,-1 0,1 0,-1 0,1-1,-1 1,0 0,1 0,-1 0,1 0,-1 0,0 0,1-1,-1 1,1 0,-1 0,0-1,1 1,-1 0,23-10,-17 7,43-18,0 3,2 2,0 2,0 2,2 2,-1 3,1 2,0 3,39 3,-75 0,0 1,0 0,0 2,0 0,-1 1,0 0,0 2,0 0,-1 0,4 3,-11-5,-1 1,1 0,-1 0,0 0,-1 1,1 0,-1 0,-1 0,1 1,-1 0,-1 0,1 0,-1 1,-1 0,1-1,-2 1,1 0,-1 1,0 2,-1 3,1-1,-2 1,0-1,-1 1,-1-1,0 1,-1-1,0 0,-1 0,-1 0,0-1,-1 1,0-1,-1-1,0 1,-1-1,-1 0,0-1,-8 8,-4 3,-1-2,-1-1,-1-1,0-1,-1-1,-1-1,0-1,-1-1,-5 0,-33 10,-2-3,0-3,0-3,-2-3,-2-3,14-3,-33-2,65-4</inkml:trace>
  <inkml:trace contextRef="#ctx0" brushRef="#br0" timeOffset="-2582.63">722 3388,'13'-1,"-1"0,0 0,6-2,14-3,70-8,699-122,-298 19,-393 92</inkml:trace>
  <inkml:trace contextRef="#ctx0" brushRef="#br0" timeOffset="-1922.32">2483 3348,'-5'6,"0"0,1 1,0-1,0 1,0 0,1 0,0 0,0 5,-15 61,17-72,-8 60,1 1,4-1,2 1,3 0,3 0,3 5,14 78,40 143,-57-273,6 32,3-1,1-1,3-1,10 20,-25-59,1 0,0 0,1 0,-1 0,1 0,0-1,0 0,0 0,0 0,1 0,0-1,4 3,-6-4,1-1,-1 0,0 0,1 0,-1 0,1 0,-1-1,1 1,0-1,-1 0,1-1,-1 1,1 0,-1-1,1 0,-1 0,1 0,-1 0,1 0,-1-1,2-1,6-3,1-2,-1 0,0 0,-1-1,0 0,0-1,-1 0,0-1,-1 0,0 0,-1-1,6-11,-3 2,0-2,-1 1,-1-1,-1 0,-1-1,3-23,-6 13,-2 0,-1 0,-1 0,-2 0,-2 0,0 0,-3 1,-1 0,-11-27,-11-20,-4 2,-4 1,-17-22,-44-55,24 39,71 106</inkml:trace>
  <inkml:trace contextRef="#ctx0" brushRef="#br0" timeOffset="21782.63">1 289,'25'-21,"1"0,1 2,1 0,0 2,1 1,24-8,9-3,2 4,0 2,1 2,53-6,-21 10,1 4,97 2,-177 9,-3-1,1 1,0 0,0 1,-1 1,1 1,-1 0,1 1,1 0,-16-3,0 0,0-1,0 1,0 0,-1-1,1 1,0 0,0 0,0 0,-1 0,1 0,0 0,-1 0,1 0,-1 0,1 0,-1 0,1 0,-1 0,0 1,0-1,1 0,-1 0,0 0,0 1,0-1,0 0,-1 0,1 0,0 0,0 1,-2 5,0 0,0 0,0 0,-4 5,5-10,-15 31,-2-1,-1-1,-2-1,-15 16,4-3,-16 29,45-68,0 1,1-1,-1 1,1 0,0 0,1 0,-1 0,1 1,0 1,1-4,0-1,0 1,0 0,1-1,-1 1,1-1,-1 1,1 0,0-1,0 1,0-1,1 0,-1 1,0-1,1 0,0 0,-1 0,1 0,0 0,0 0,19 16,1-1,1-1,0-1,1-1,16 6,-7-3,114 59,-42-23,-3 3,9 13,-98-60,0 0,-1 1,-1 0,1 1,-2 0,1 1,-2 0,1 1,-6-7,-1 0,0 0,0 0,0 0,-1 1,0-1,0 1,-1 0,0-1,0 1,0 0,-1 0,0-1,0 1,-1 0,0 0,0 0,0-1,-2 4,-3 5,0 0,-1-1,0 0,-1 0,-1 0,-1-1,1 0,-2-1,0 0,0-1,-7 5,-22 17,-3-1,-37 22,42-31,0-1,-2-2,-1-1,-4-1,19-9,0-2,0 0,0-1,-1-2,0-1,0-1,-8-1,8-2</inkml:trace>
  <inkml:trace contextRef="#ctx0" brushRef="#br0" timeOffset="22342.62">2804 60,'-6'7,"1"-1,-1 1,-1-1,1 0,-1 0,0-1,0 0,0-1,-1 1,-6 2,-16 11,-22 17,1 3,2 3,2 1,2 2,-29 38,41-42,2 2,2 1,2 2,2 1,1 0,3 2,-1 11,14-37,2 1,0 1,1-1,2 1,1 0,0 0,2 0,1 0,0 0,4 13,-2-22,0-1,0 0,1-1,1 1,1-1,0 1,0-2,2 1,-1-1,1 0,1 0,0-1,1-1,0 1,1-2,0 1,0-1,2-1,-5-2,0-2,0 1,1-1,0 0,0-1,0 0,1-1,-1 0,0 0,1-1,-1 0,1-1,8 0,-4-1,-1-1,0-1,0 0,0-1,0 0,-1-1,1 0,-1-1,5-4,5-4,0-1,-1-1,-1-1,-1-1,0 0,-2-2,0 0,-1-1,-1 0,-1-2,5-9,-2 0,-1-2,-2 0,-1-1,-2 0,-2-1,-1 0,-1-1,0-25,-5 31,-1-1,-2 0,-1 0,-2 1,-1 0,-1-1,-2 2,-1-1,-1 1,-2 1,-8-15,1 9,-2 0,-1 2,-2 0,-18-18,8 13</inkml:trace>
  <inkml:trace contextRef="#ctx0" brushRef="#br0" timeOffset="22933.23">4285 1630,'-4'5,"0"0,0 0,0 0,1 1,0 0,0-1,0 1,1 0,0 0,-2 6,0 1,-15 50,3-1,2 2,3 0,0 37,3 32,8 98,14-4,23 95,-24-230</inkml:trace>
  <inkml:trace contextRef="#ctx0" brushRef="#br0" timeOffset="23354.11">3504 2576,'61'5,"-8"1,618-5,-551-5</inkml:trace>
  <inkml:trace contextRef="#ctx0" brushRef="#br0" timeOffset="25080.7">3525 2796,'24'2,"-1"0,0 2,1 1,-2 1,19 7,22 6,11-3,2-2,0-4,40 0,-64-8</inkml:trace>
  <inkml:trace contextRef="#ctx0" brushRef="#br0" timeOffset="25874.55">3745 2494,'317'10,"-52"0,187-9,-439-1</inkml:trace>
  <inkml:trace contextRef="#ctx0" brushRef="#br0" timeOffset="37565.33">4125 4104,'-81'83,"-26"32,87-92,1 2,1 1,2 0,-1 3,-27 56,34-66</inkml:trace>
  <inkml:trace contextRef="#ctx0" brushRef="#br0" timeOffset="37860.54">3844 3963,'1'4,"-1"0,1 0,0-1,1 1,-1-1,1 1,-1-1,1 1,0-1,0 0,8 15,20 61,16 71,-29-86,4 0,2-2,20 36,-26-66</inkml:trace>
  <inkml:trace contextRef="#ctx0" brushRef="#br0" timeOffset="38416.57">4806 3802,'-2'0,"0"1,0-1,0 1,0-1,0 1,1 0,-1 0,0 0,0 0,0 0,1 0,-1 1,1-1,-1 0,0 2,-22 24,20-21,-2 2,0 0,1 0,0 1,1 0,0 0,0 0,1 1,0-1,1 1,0 0,0-1,1 1,0 0,1 0,0 0,1 0,0 0,1 0,1 11,2-1,1 0,0 0,1 0,1-1,1 0,1 0,2 1,12 19,-7-12,-1 0,-1 1,6 17,-17-36,-1 0,0 0,-1 0,0 0,-1 0,0 1,0-1,-1 0,0 1,0-1,-1 0,-1 1,1-1,-2 3,-4 6,0-1,-1 0,-1-1,0 0,-1 0,-1-1,0 0,-1-1,-9 8,-12 10,-1-2,-1-1,-15 8,19-15,6-7</inkml:trace>
  <inkml:trace contextRef="#ctx0" brushRef="#br0" timeOffset="38660.43">4585 3762,'0'-2,"0"0,1 1,-1-1,1 0,-1 0,1 0,0 0,0 1,0-1,0 0,0 1,0-1,0 1,0-1,1 1,-1 0,0-1,1 1,-1 0,1 0,0 0,-1 0,1 0,0 1,0-1,-1 0,1 1,0-1,0 1,6-2,-1 0,0 1,0 0,1 0,-1 1,6 0,23 4,-4 2</inkml:trace>
  <inkml:trace contextRef="#ctx0" brushRef="#br0" timeOffset="39688.19">4405 3643,'12'10,"0"1,0-1,1-1,0 0,0-1,1-1,0 0,0 0,4 0,6 0,0-1,0 0,1-2,0-1,11 0,83 0,70-10,-135 5,13-1</inkml:trace>
  <inkml:trace contextRef="#ctx0" brushRef="#br0" timeOffset="44449.62">5887 402,'-2'54,"-3"1,-4 7,-1 22,-3 25,1-19,5 1,3 91,46-168,37 4,0-2,75 4,-17-2,-100-13,16 2,0 3,26 9,-65-14,1 0,-1 0,0 1,0 1,0 1,-1 0,0 0,-1 1,0 1,10 10,-17-13,0-1,-1 1,0 0,0 0,0 0,-1 0,-1 1,1 0,-1-1,0 1,-1 0,0 0,0 0,-1 0,0 0,0 0,0 0,-3 6,1 5,-2-1,0 0,-1-1,-1 1,0-1,-2 0,-6 11,1-7,0-1,-1-1,-1-1,-1 0,-1-1,0 0,-2-2,1 0,-2-1,0-1,0-1,-18 8,11-8,-1 0,0-2,-1-1,1-1,-2-2,1-1,-1-1,1-1,-1-2,-2-1,16-2,-1 0,1 0,-1-2,1 0,0-1,1 0,-1-1,1-1,0-1,1 0,0-1,0 0,1-1,0-1,1 0,-7-7,6 4</inkml:trace>
  <inkml:trace contextRef="#ctx0" brushRef="#br0" timeOffset="45013.66">5687 381,'9'-1,"0"1,0-2,0 1,2-2,16-2,337-47,83-15,97-42,-434 85,-5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13:45.05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2508,'28'-11,"1"1,1 2,0 0,0 2,12 0,3-2,549-69,-590 76,127-12</inkml:trace>
  <inkml:trace contextRef="#ctx0" brushRef="#br0" timeOffset="313.26">161 3475,'9'-7,"-1"1,1 0,0 0,1 1,-1 0,1 1,0 0,6-2,22-4,28-5,-49 12,176-27,-111 21</inkml:trace>
  <inkml:trace contextRef="#ctx0" brushRef="#br0" timeOffset="4819.26">2664 496,'9'-8,"1"1,-1 0,1 1,1 0,-1 0,1 1,0 1,3-2,8-3,63-26,3 4,0 3,1 5,2 3,11 3,-92 15,8 0,1 0,-1 1,3 1,-17 0,0 0,0 0,0 1,0-1,0 1,0 0,0 1,0-1,-1 0,1 1,0 0,-1 0,1 0,-1 0,0 1,2 1,-4-2,1-1,-1 1,0 0,0 0,0-1,0 1,0 0,0 0,0 0,-1 0,1 0,-1 1,0-1,1 0,-1 0,0 0,0 0,0 0,-1 0,1 1,0-1,-1 0,0 0,-1 6,-1-1,0 0,0-1,0 1,-1-1,-1 3,-12 14,-1-1,0 0,-1-1,-23 17,-94 72,98-81,-59 44,-7 6,-32 35,134-113,0 1,1-1,0 0,-1 1,1-1,0 1,0-1,0 1,0 0,0 0,-1 1,2-2,0 0,0 0,1 0,-1-1,0 1,0 0,1 0,-1 0,0 0,1 0,-1-1,1 1,-1 0,1 0,-1-1,1 1,0 0,-1-1,1 1,0 0,0-1,-1 1,1-1,0 1,0-1,1 1,22 12,2 0,0-1,0-2,9 2,15 6,-24-8,182 76,-174-70,-1 2,-1 1,-1 2,-1 1,1 2,-27-20,0-1,0 0,0 1,0 0,-1 0,1 0,-1 1,0-1,-1 1,1 0,-1-1,0 1,0 0,0 1,0-1,-1 0,0 0,0 1,-1-1,0 0,0 1,0-1,0 0,-1 1,0-1,0 0,0 1,-1-1,1 0,-1 0,0 0,-1 0,0-1,1 1,-1-1,-2 3,-10 12,-1 0,0-1,-1-1,-1-1,-1 0,0-1,-21 12,-16 6,-1-3,-25 9,49-24,0-1,0-2,-1-1,-26 4,47-13</inkml:trace>
  <inkml:trace contextRef="#ctx0" brushRef="#br0" timeOffset="5528.94">4266 355,'-3'12,"0"0,-2-1,1 1,-4 6,-9 22,-1 8,-41 124,51-144,2 0,0 1,2-1,2 1,0 6,2-34,0-1,0 1,0 0,0-1,0 1,0-1,0 1,1 0,-1-1,0 1,0-1,1 1,-1-1,0 1,0-1,1 1,-1-1,1 1,-1-1,1 1,-1-1,0 0,1 1,-1-1,1 0,0 1,-1-1,1 0,-1 0,1 1,-1-1,1 0,0 0,-1 0,1 0,-1 0,1 0,0 0,0 0,27-5,-21 4,78-20,-38 8,1 3,44-5,-78 14,1 0,-1 1,0 1,1 0,-1 0,0 2,0 0,0 1,0 0,0 1,12 6,-9-3,-1 2,0 0,0 1,-1 0,0 1,-1 1,-1 1,0-1,-1 2,0 0,-1 0,-1 1,0 1,-1 0,-1 0,-1 0,0 1,-1 0,-1 1,-1-1,-1 1,0 0,-1-1,-2 1,0 6,-1 2,-2 0,-2-1,0 0,-1 0,-2 0,0-1,-2 0,-1-1,-1 0,-1 0,-1-2,-2 3,3-8,0 0,0 0,-2-2,0 0,0 0,-1-2,-1 0,-1-1,0 0,0-2,-1 0,0-1,-1-1,0-1,-9 2,18-6,0-1,-1 0,1-1,0 0,0-1,-1 0,1 0,0-2,0 1,-1-2,1 1,1-1,-1-1,0 0,1 0,0-1,0-1,0 0,1 0,0-1,0 0,0 0,1-1,0 0,-3-5,-8-13</inkml:trace>
  <inkml:trace contextRef="#ctx0" brushRef="#br0" timeOffset="5783.26">3764 519,'16'-8,"1"1,0 1,0 0,0 2,1 0,7-1,32-1,20 0,-26 3,517-53,-402 29,-2-6,66-27,156-61,88-25,-404 126</inkml:trace>
  <inkml:trace contextRef="#ctx0" brushRef="#br0" timeOffset="6287.76">1683 2592,'21'-1,"0"-1,0 0,4-3,19-2,473-69,443-127,-260 4,-25 7,-216 78,108 2,-161 43,-369 63</inkml:trace>
  <inkml:trace contextRef="#ctx0" brushRef="#br0" timeOffset="7063.19">2924 3275,'2'3,"0"1,0-1,0 1,-1-1,0 1,1-1,-1 1,0 0,-1-1,1 1,-1 0,1 0,-1 0,-1 2,2 6,0 29,-2 0,-2 0,-2-1,-2 1,-8 25,1 6,1 9,13-81,0 1,0 0,-1-1,1 1,0-1,0 1,0 0,0-1,0 1,0 0,0-1,0 1,1 0,-1-1,0 1,0 0,0-1,1 1,-1-1,0 1,1-1,-1 1,0 0,1-1,-1 1,1-1,-1 0,1 1,-1-1,1 1,-1-1,1 1,1-1,1 0,-1 0,0 0,0 0,1 0,-1 0,0 0,0-1,0 1,1-1,201-57,-115 31,86-15,-147 37,1 1,-1 1,1 2,0 1,0 1,0 2,-1 0,10 4,-25-3,1-1,-1 2,0 0,0 0,-1 1,1 1,-1 0,-1 1,1 0,-2 1,1 0,-1 1,0 0,7 9,-8-6,-1 0,0 0,-1 0,-1 1,0 0,0 0,-2 1,1-1,-2 1,0 0,-1 0,-1 1,0 6,-1 1,-1-1,0 0,-2 0,-1 0,-1 0,0-1,-2 0,-6 13,1-7,-1 0,-2-1,0-1,-2 0,0-1,-6 3,-10 9,-1-2,-2-1,-1-2,-1-2,-2-1,-1-2,-39 18,36-22,0-3,-2-1,0-2,-1-2,0-2,-1-2,-1-3,-42 2,63-8,1-1,-1-1,1-2,0 0,0-2,0-1,1-2,0 0,0-1,1-2,0-1,0-1,2 0,0-2,0-1,-8-9,-3-7</inkml:trace>
  <inkml:trace contextRef="#ctx0" brushRef="#br0" timeOffset="7331.2">3044 3456,'59'-33,"-27"13,87-45,71-26,136-45,-323 135,781-279,10 39,-732 222,30-8</inkml:trace>
  <inkml:trace contextRef="#ctx0" brushRef="#br0" timeOffset="7932.18">5687 3034,'-171'6,"137"-3,1 2,0 1,0 2,0 1,-7 4,2 2,0 1,1 2,1 1,0 3,2 0,0 2,2 2,1 1,1 1,1 2,2 0,1 2,1 1,2 1,1 2,2-1,-2 11,-8 25,4 1,3 2,3 0,3 1,3 6,2 10,3 0,5 1,4 0,4 7,0-47,2 0,2 0,3-1,1 0,3-1,3 0,4 5,-10-29,1-1,2 0,0-1,2-1,0 0,9 7,-11-15,0 0,1-1,1-1,0-1,1 0,0-1,1-1,20 8,-22-12,0 0,1-1,0-1,0 0,0-1,0-1,0-1,0-1,1-1,9-1,-3-2,0-1,-1 0,0-2,0-1,0-1,-1-1,7-6,12-8,-1-2,-1-2,-1-2,-2-2,-1-1,-2-1,22-30,-7 3,-4-1,-2-3,-3-2,-3-1,-3-2,-3-1,-4-1,-2-2,-4 0,-3-2,0-15,-11 42,-3-1,-1 1,-3-1,-1 1,-8-40,3 51,-2 0,-1 0,-2 1,-2 0,-1 1,-2 1,-12-21,5 17,-2 1,-2 1,-1 2,-2 0,-1 2,-2 2,-1 0,-1 3,-1 1,-2 1,-1 2,0 2,-2 2,-1 1,-26-8</inkml:trace>
  <inkml:trace contextRef="#ctx0" brushRef="#br0" timeOffset="80733.05">1843 7007,'19'-1,"0"0,15-4,3 0,292-33,404-56,-126-12,-322 45,26-21,-181 37,-65 21,6 2,-49 19,-15 4,-14 1,7 20,-2 13,-1 0,-2 0,-1 0,-2-1,-2 0,0-1,-3 2,-26 58,-41 73,-42 47,-69 83,56-92,-47 108,167-284,1 0,1 1,2 1,1-1,1 2,0 10,6-16</inkml:trace>
  <inkml:trace contextRef="#ctx0" brushRef="#br0" timeOffset="81103.06">862 10791,'17'-12,"-5"5,154-92,-11 4,59-29,50-22,54-20,51-23,1217-570,-1076 547,10 22,101-5,-367 129,71 0,-240 55</inkml:trace>
  <inkml:trace contextRef="#ctx0" brushRef="#br0" timeOffset="81494.83">2744 10971,'9'358,"0"-79,-8-213,2 181,-23 174,19-406</inkml:trace>
  <inkml:trace contextRef="#ctx0" brushRef="#br0" timeOffset="81947.44">4766 10791,'-34'52,"4"-7,-5 18,4 1,-10 34,-43 140,47-119,-2 34,27-94,2 0,3 1,2 41,4-80,2-1,1 0,0 1,1-1,1 0,4 10,-6-24,0-1,0 1,0-1,1 1,-1-1,1 0,0 0,1 0,-1-1,1 1,0-1,0 0,1 0,-1 0,1 0,0-1,0 0,0 0,0 0,1-1,-1 0,1 0,-1 0,4 0,1 0,0-2,0 1,0-1,1-1,-1 0,0 0,0-1,-1-1,1 1,0-2,-1 1,8-4,7-6,0 0,0-2,-1 0,2-4,6-6,-1-2,-2-1,0-1,-2-1,-2-2,0 0,-2-2,-2 0,-1-1,-2-1,11-33,-16 37,-2-1,-1 0,-1-1,-2 1,-2-1,-1 0,-1-1,-2 1,-2 0,-1 0,-1 0,-2 0,-2 0,-1 0,-4-3,-1 1,-2 1,-1 0,-2 1,-2 1,-1 1,-15-16,15 21,-2 1,-1 2,0 0,-2 2,-1 0,0 2,-2 2,-15-8,-1 5</inkml:trace>
  <inkml:trace contextRef="#ctx0" brushRef="#br0" timeOffset="83014.24">4066 5760,'-16'8,"1"1,0 1,0 1,1 0,-11 11,-13 11,-575 434,287-225,58-42,-110 84,13 20,-111 142,330-295,6 5,-6 24,83-92,3 3,5 2,3 2,5 3,4 1,5 3,4 1,-20 104,31-89,5 1,5 1,6 0,5 0,5 1,6-1,22 113,-5-100,5-2,6-1,12 17,-16-64,3-1,3-3,4-1,4-2,16 17,29 27,45 39,111 104,-141-156,118 92,-166-154,2-1,3-4,0-2,3-3,3-2,-18-13,2-2,0-2,1-3,0-2,1-3,43 1,15-5,0-5,98-15,-24-8,-2-8,-1-8,45-22,-25-4,-4-9,148-78,-168 59,-3-7,-5-8,-5-8,-6-7,45-50,-108 82,-4-4,-4-4,28-46,-59 64,-3-3,-5-2,-3-2,32-82,-39 60,-4-2,-5-2,17-116,-26 76,-8 0,-3-127,-17 60,-24-154,-60-210,10 204,-16 3,-103-250,128 445,-8 4,-8 3,-7 4,-34-38,103 176,-2 2,-1 0,-1 1,-27-22,34 36,0 2,-2 0,0 1,-1 1,0 1,-1 1,-1 1,-2 0,-11-1,-1 1,0 1,-1 3,-32-2,-6 4,1 3,0 4,-13 3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5:16:16.06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17.94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3 359,'-1'67,"-1"-15,5 41,-1-78,0 0,0 0,1 0,1-1,1 1,0-1,1 0,2 3,-8-16,1-1,-1 1,0-1,1 1,-1 0,0-1,1 1,-1-1,1 1,-1-1,1 0,-1 1,1-1,0 1,-1-1,1 0,-1 1,1-1,0 0,-1 0,1 0,0 0,-1 1,1-1,0 0,-1 0,1 0,1-1,0 1,-1 0,1-1,0 0,-1 1,1-1,-1 0,1 0,-1 1,0-1,2-1,3-4,1-1,-1 1,0-1,1-1,-7 8,22-31,-1 0,-2-1,13-26,42-109,-28 59,-28 67,-5 11,0 1,1 0,2 1,1 1,17-20,-33 46,0 0,0-1,0 1,0 0,0 1,1-1,-1 0,0 0,1 0,-1 1,0-1,1 1,-1-1,1 1,-1-1,1 1,-1 0,1 0,-1 0,1 0,0 0,-1 0,1 0,-1 0,1 1,-1-1,1 0,-1 1,0 0,1-1,-1 1,1 0,-1-1,0 1,1 1,6 4,-2-1,1 2,-1-1,1 1,2 4,-7-8,57 73,2 11,-26-34,2-2,3-2,44 44,-79-89,0 1,1-1,-1 0,1 0,0 0,0-1,0 0,0 0,1-1,-1 1,1-1,0-1,-1 1,8-1,-6 0,0-2,0 1,-1-1,1-1,0 1,0-1,-1 0,1-1,-1 0,0 0,0-1,6-3,7-6,0-1,-1-1,-1-1,-1 0,0-1,11-15,18-29,18-32,24-34,-86 125,0-1,0 1,0 0,0 0,0 0,0 0,1 0,-1 0,0 0,1 1,2-2,-3 3,0-1,0 1,0 0,0 0,0 0,0 0,0 0,0 0,0 1,0-1,0 1,0-1,-1 1,1 0,0 0,0 0,0 0,0 0,9 6,0 0,0 1,0 0,-1 1,0 0,8 10,13 17,7 13,-21-27,52 77,3 14,-58-90,12 18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18.81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1 483,'0'-7,"1"-1,0 1,1 0,0-1,0 1,1 0,0 0,0 0,0 1,1-1,0 1,0 0,1 0,-1 0,1 1,3-3,13-12,1 0,1 2,13-7,24-17,2 3,1 3,2 3,1 2,2 3,0 4,36-7,-94 29,16-5,0 2,8 0,-27 4,-1 1,0-1,1 1,-1 1,0-1,0 1,1 0,-1 1,0-1,0 1,0 0,1 1,-4-1,-1 0,1-1,-1 1,0 0,0 0,0 0,0 0,0 1,-1-1,1 1,-1-1,1 1,-1-1,0 1,0 0,0-1,0 1,-1 0,1 0,-1 0,1 1,-1 7,1-1,-2 1,1 0,-1-1,-2 5,-11 49,-3-1,-3-1,-15 31,-14 40,32-79,-10 50,24-86,0 0,1 0,1 0,1 0,0-1,1 1,1 0,1 1,-1-10,1-1,0 0,0 0,1-1,0 1,1-1,-1 0,1 0,1 0,-1-1,1 1,0-2,0 1,1 0,0-1,0 0,0-1,7 3,13 7,0-2,1-1,1-1,21 4,33 5,58 5,-50-12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14.70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79 1,'-3'76,"-4"0,-15 61,2-7,7-29,4 1,5-1,8 96,-3-181,1-1,1 0,0 1,1-1,1-1,0 1,2 0,-3-6,1 0,0 0,1-1,0 0,0 0,1 0,0-1,0 0,0 0,1-1,4 2,10 6,1-1,0-1,1-2,0 0,1-1,0-2,10 2,13 1,1-3,-1-1,27-2,-4-4,0-4,-1-3,0-3,0-3,-1-2,27-13,113-44,76-43,-74 29,-174 71</inkml:trace>
  <inkml:trace contextRef="#ctx0" brushRef="#br0" timeOffset="317.24">1024 230,'2'185,"8"0,9 8,26 117,-23-194,25 73,-35-148,3-1,1-1,6 7,-5-14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01T14:09:53.33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AF87-20E3-4821-8AAE-3E4B9870358A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71886-2AB3-4869-8351-B20EB38831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05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Questions </a:t>
            </a:r>
            <a:r>
              <a:rPr lang="en-GB" dirty="0"/>
              <a:t>from maths genie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1886-2AB3-4869-8351-B20EB38831B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833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Questions from maths genie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1886-2AB3-4869-8351-B20EB38831B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528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47FA4-852C-4C39-9E79-2CF2F8B46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E45B6-B9D1-4F51-96B7-0C573B710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CA16F-F6F1-4FE2-A24D-FA114D31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81BF8-F367-4124-91E1-6B925429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C3D0C-4618-4A24-89AD-1AC046325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34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F567A-3DB7-4BAF-A57D-27D88FCF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FD6C58-D3BF-4B88-AA52-4B517BC82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78663-56C4-4E63-B2EF-536B316F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0EA29-0B5E-455B-B6D7-C1FBDAAB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631D7-0052-48B3-9EDF-D035444F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65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7008FE-0E99-489D-963A-05CB839B0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8314B-151D-45FF-AD4B-714176892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55A77-5AD8-42D2-B3F7-176AB0D9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A08C-0543-40D1-B4ED-BA789974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C7C91-D3BE-41AB-85A7-D762BBED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72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B04E-5BCA-42B5-A5AB-804ACE006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D1705-9C8E-4357-91E4-C09C52C2F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9FD97-E22B-45BE-B97A-A4058FBC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E6646-CD8E-4DC9-BE68-3552CB49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A3A39-6BA7-4A11-A739-44C0C2E8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22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295D7-5121-4E08-91C3-9E864D77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7C68B-1B48-4661-AFC1-B1F1700B6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E2E8B-F45B-478F-8BC2-A1F0BCA34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98900-0F47-448F-953B-624C52C1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8A221-8720-4B2B-8B2C-85AC780F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00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5E7A7-BD70-4BBF-9898-EB2829CC5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20271-E9CB-43F1-A988-32A6124EE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96EA0-B457-4664-A118-40CC364D1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0A119-12E4-4E6E-A840-222410343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1E8E7-5FA7-4A7A-B4D9-DD26D1149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38BFE-7013-4B95-B5B8-69FE56155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53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9906-0043-4A21-947D-4732D4A5F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326E-2A86-4F69-94ED-EF755D051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8E0E4-0784-4343-AEB4-DF1EE4C16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F58241-9955-4CAF-86FA-E16BBC0F25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661746-D932-4DE9-A3F1-6B9112A12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89E59-B1F2-4848-B293-05BF78E6D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DA5C1-23FE-47FA-BB75-8FED0EABE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46BA06-3ECF-4FBD-8A00-CE4EDD65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33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94DE8-C3DC-48B5-97D0-8A125F84D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6A476-F298-4802-95CE-61EE117D9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957266-1C49-4837-B5E1-142D3B1E0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A3515-E3CC-4555-88A9-4D3739B23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17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E462A-21D3-4BB3-90E6-CA4B73C67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A0A7E7-AA1E-42DF-954E-59E9E619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E760D-524E-4E11-A4C7-9AA5A4D2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17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EA5E0-5EAD-4FD7-8C89-EEA99638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B26B6-C852-4B18-8FA9-E658F0009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9640E-475F-44F5-8470-9A03183DF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741B1-BF5D-42FC-BE9D-CBAEE51CB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68AD2-AE87-4BF6-85A8-962CF4E01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C23F2-F875-4043-A521-1A91E7A9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68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974A8-B25D-4A94-8FA7-F22227D75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F0FC9A-A5E3-4727-B7BE-B0429267F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8F22F-B643-4B42-B69E-5635B8148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0BBD0-0648-4A7D-968C-CBAA17F46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42B81-A13D-4A20-B452-5A72884C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71A12-2EEC-4383-97A3-72B04EFB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61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72D1DF-C3CD-4FCA-B773-109A789BD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7AA1FB-690F-4534-85E5-C88FA4223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23693-0A4A-492A-9679-CD284A2E6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683A0-6185-4FC7-A3F9-5D9FDE66DEF3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6473F-BBF4-4FBD-89EC-DA8C646C9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70836-9B9A-4E18-B29A-96977CFD8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F927B-47EE-4794-BBAF-079BB9D7D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5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.xml"/><Relationship Id="rId18" Type="http://schemas.openxmlformats.org/officeDocument/2006/relationships/image" Target="../media/image10.png"/><Relationship Id="rId26" Type="http://schemas.openxmlformats.org/officeDocument/2006/relationships/image" Target="../media/image14.png"/><Relationship Id="rId39" Type="http://schemas.openxmlformats.org/officeDocument/2006/relationships/customXml" Target="../ink/ink18.xml"/><Relationship Id="rId21" Type="http://schemas.openxmlformats.org/officeDocument/2006/relationships/customXml" Target="../ink/ink9.xml"/><Relationship Id="rId34" Type="http://schemas.openxmlformats.org/officeDocument/2006/relationships/image" Target="../media/image18.png"/><Relationship Id="rId42" Type="http://schemas.openxmlformats.org/officeDocument/2006/relationships/image" Target="../media/image22.png"/><Relationship Id="rId47" Type="http://schemas.openxmlformats.org/officeDocument/2006/relationships/customXml" Target="../ink/ink22.xml"/><Relationship Id="rId50" Type="http://schemas.openxmlformats.org/officeDocument/2006/relationships/customXml" Target="../ink/ink24.xml"/><Relationship Id="rId55" Type="http://schemas.openxmlformats.org/officeDocument/2006/relationships/image" Target="../media/image28.png"/><Relationship Id="rId7" Type="http://schemas.openxmlformats.org/officeDocument/2006/relationships/customXml" Target="../ink/ink2.xml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9" Type="http://schemas.openxmlformats.org/officeDocument/2006/relationships/customXml" Target="../ink/ink13.xml"/><Relationship Id="rId11" Type="http://schemas.openxmlformats.org/officeDocument/2006/relationships/customXml" Target="../ink/ink4.xml"/><Relationship Id="rId24" Type="http://schemas.openxmlformats.org/officeDocument/2006/relationships/image" Target="../media/image13.png"/><Relationship Id="rId32" Type="http://schemas.openxmlformats.org/officeDocument/2006/relationships/image" Target="../media/image17.png"/><Relationship Id="rId37" Type="http://schemas.openxmlformats.org/officeDocument/2006/relationships/customXml" Target="../ink/ink17.xml"/><Relationship Id="rId40" Type="http://schemas.openxmlformats.org/officeDocument/2006/relationships/image" Target="../media/image21.png"/><Relationship Id="rId45" Type="http://schemas.openxmlformats.org/officeDocument/2006/relationships/customXml" Target="../ink/ink21.xml"/><Relationship Id="rId53" Type="http://schemas.openxmlformats.org/officeDocument/2006/relationships/image" Target="../media/image27.png"/><Relationship Id="rId58" Type="http://schemas.openxmlformats.org/officeDocument/2006/relationships/customXml" Target="../ink/ink28.xml"/><Relationship Id="rId5" Type="http://schemas.openxmlformats.org/officeDocument/2006/relationships/customXml" Target="../ink/ink1.xml"/><Relationship Id="rId61" Type="http://schemas.openxmlformats.org/officeDocument/2006/relationships/image" Target="../media/image31.png"/><Relationship Id="rId19" Type="http://schemas.openxmlformats.org/officeDocument/2006/relationships/customXml" Target="../ink/ink8.xml"/><Relationship Id="rId14" Type="http://schemas.openxmlformats.org/officeDocument/2006/relationships/image" Target="../media/image8.png"/><Relationship Id="rId22" Type="http://schemas.openxmlformats.org/officeDocument/2006/relationships/image" Target="../media/image12.png"/><Relationship Id="rId27" Type="http://schemas.openxmlformats.org/officeDocument/2006/relationships/customXml" Target="../ink/ink12.xml"/><Relationship Id="rId30" Type="http://schemas.openxmlformats.org/officeDocument/2006/relationships/image" Target="../media/image16.png"/><Relationship Id="rId35" Type="http://schemas.openxmlformats.org/officeDocument/2006/relationships/customXml" Target="../ink/ink16.xml"/><Relationship Id="rId43" Type="http://schemas.openxmlformats.org/officeDocument/2006/relationships/customXml" Target="../ink/ink20.xml"/><Relationship Id="rId48" Type="http://schemas.openxmlformats.org/officeDocument/2006/relationships/customXml" Target="../ink/ink23.xml"/><Relationship Id="rId56" Type="http://schemas.openxmlformats.org/officeDocument/2006/relationships/customXml" Target="../ink/ink27.xml"/><Relationship Id="rId8" Type="http://schemas.openxmlformats.org/officeDocument/2006/relationships/image" Target="../media/image5.png"/><Relationship Id="rId51" Type="http://schemas.openxmlformats.org/officeDocument/2006/relationships/image" Target="../media/image26.png"/><Relationship Id="rId3" Type="http://schemas.openxmlformats.org/officeDocument/2006/relationships/image" Target="../media/image2.png"/><Relationship Id="rId12" Type="http://schemas.openxmlformats.org/officeDocument/2006/relationships/image" Target="../media/image7.png"/><Relationship Id="rId17" Type="http://schemas.openxmlformats.org/officeDocument/2006/relationships/customXml" Target="../ink/ink7.xml"/><Relationship Id="rId25" Type="http://schemas.openxmlformats.org/officeDocument/2006/relationships/customXml" Target="../ink/ink11.xml"/><Relationship Id="rId33" Type="http://schemas.openxmlformats.org/officeDocument/2006/relationships/customXml" Target="../ink/ink15.xml"/><Relationship Id="rId38" Type="http://schemas.openxmlformats.org/officeDocument/2006/relationships/image" Target="../media/image20.png"/><Relationship Id="rId46" Type="http://schemas.openxmlformats.org/officeDocument/2006/relationships/image" Target="../media/image24.png"/><Relationship Id="rId59" Type="http://schemas.openxmlformats.org/officeDocument/2006/relationships/image" Target="../media/image30.png"/><Relationship Id="rId20" Type="http://schemas.openxmlformats.org/officeDocument/2006/relationships/image" Target="../media/image11.png"/><Relationship Id="rId41" Type="http://schemas.openxmlformats.org/officeDocument/2006/relationships/customXml" Target="../ink/ink19.xml"/><Relationship Id="rId54" Type="http://schemas.openxmlformats.org/officeDocument/2006/relationships/customXml" Target="../ink/ink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15.png"/><Relationship Id="rId36" Type="http://schemas.openxmlformats.org/officeDocument/2006/relationships/image" Target="../media/image19.png"/><Relationship Id="rId49" Type="http://schemas.openxmlformats.org/officeDocument/2006/relationships/image" Target="../media/image25.png"/><Relationship Id="rId57" Type="http://schemas.openxmlformats.org/officeDocument/2006/relationships/image" Target="../media/image29.png"/><Relationship Id="rId10" Type="http://schemas.openxmlformats.org/officeDocument/2006/relationships/image" Target="../media/image6.png"/><Relationship Id="rId31" Type="http://schemas.openxmlformats.org/officeDocument/2006/relationships/customXml" Target="../ink/ink14.xml"/><Relationship Id="rId44" Type="http://schemas.openxmlformats.org/officeDocument/2006/relationships/image" Target="../media/image23.png"/><Relationship Id="rId52" Type="http://schemas.openxmlformats.org/officeDocument/2006/relationships/customXml" Target="../ink/ink25.xml"/><Relationship Id="rId60" Type="http://schemas.openxmlformats.org/officeDocument/2006/relationships/customXml" Target="../ink/ink29.xml"/><Relationship Id="rId4" Type="http://schemas.openxmlformats.org/officeDocument/2006/relationships/image" Target="../media/image3.png"/><Relationship Id="rId9" Type="http://schemas.openxmlformats.org/officeDocument/2006/relationships/customXml" Target="../ink/ink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2.xml"/><Relationship Id="rId13" Type="http://schemas.openxmlformats.org/officeDocument/2006/relationships/image" Target="../media/image61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customXml" Target="../ink/ink54.xml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1.xml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5" Type="http://schemas.openxmlformats.org/officeDocument/2006/relationships/image" Target="../media/image12.png"/><Relationship Id="rId10" Type="http://schemas.openxmlformats.org/officeDocument/2006/relationships/customXml" Target="../ink/ink53.xml"/><Relationship Id="rId4" Type="http://schemas.openxmlformats.org/officeDocument/2006/relationships/image" Target="../media/image55.png"/><Relationship Id="rId9" Type="http://schemas.openxmlformats.org/officeDocument/2006/relationships/image" Target="../media/image59.png"/><Relationship Id="rId14" Type="http://schemas.openxmlformats.org/officeDocument/2006/relationships/customXml" Target="../ink/ink5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customXml" Target="../ink/ink35.xml"/><Relationship Id="rId18" Type="http://schemas.openxmlformats.org/officeDocument/2006/relationships/image" Target="../media/image40.png"/><Relationship Id="rId26" Type="http://schemas.openxmlformats.org/officeDocument/2006/relationships/image" Target="../media/image44.png"/><Relationship Id="rId3" Type="http://schemas.openxmlformats.org/officeDocument/2006/relationships/customXml" Target="../ink/ink30.xml"/><Relationship Id="rId21" Type="http://schemas.openxmlformats.org/officeDocument/2006/relationships/customXml" Target="../ink/ink39.xml"/><Relationship Id="rId7" Type="http://schemas.openxmlformats.org/officeDocument/2006/relationships/customXml" Target="../ink/ink32.xml"/><Relationship Id="rId12" Type="http://schemas.openxmlformats.org/officeDocument/2006/relationships/image" Target="../media/image37.png"/><Relationship Id="rId17" Type="http://schemas.openxmlformats.org/officeDocument/2006/relationships/customXml" Target="../ink/ink37.xml"/><Relationship Id="rId25" Type="http://schemas.openxmlformats.org/officeDocument/2006/relationships/customXml" Target="../ink/ink41.xml"/><Relationship Id="rId2" Type="http://schemas.openxmlformats.org/officeDocument/2006/relationships/image" Target="../media/image4.JPG"/><Relationship Id="rId16" Type="http://schemas.openxmlformats.org/officeDocument/2006/relationships/image" Target="../media/image39.png"/><Relationship Id="rId20" Type="http://schemas.openxmlformats.org/officeDocument/2006/relationships/image" Target="../media/image41.png"/><Relationship Id="rId29" Type="http://schemas.openxmlformats.org/officeDocument/2006/relationships/customXml" Target="../ink/ink4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customXml" Target="../ink/ink34.xml"/><Relationship Id="rId24" Type="http://schemas.openxmlformats.org/officeDocument/2006/relationships/image" Target="../media/image43.png"/><Relationship Id="rId5" Type="http://schemas.openxmlformats.org/officeDocument/2006/relationships/customXml" Target="../ink/ink31.xml"/><Relationship Id="rId15" Type="http://schemas.openxmlformats.org/officeDocument/2006/relationships/customXml" Target="../ink/ink36.xml"/><Relationship Id="rId23" Type="http://schemas.openxmlformats.org/officeDocument/2006/relationships/customXml" Target="../ink/ink40.xml"/><Relationship Id="rId28" Type="http://schemas.openxmlformats.org/officeDocument/2006/relationships/image" Target="../media/image45.png"/><Relationship Id="rId10" Type="http://schemas.openxmlformats.org/officeDocument/2006/relationships/image" Target="../media/image36.png"/><Relationship Id="rId19" Type="http://schemas.openxmlformats.org/officeDocument/2006/relationships/customXml" Target="../ink/ink38.xml"/><Relationship Id="rId4" Type="http://schemas.openxmlformats.org/officeDocument/2006/relationships/image" Target="../media/image33.png"/><Relationship Id="rId9" Type="http://schemas.openxmlformats.org/officeDocument/2006/relationships/customXml" Target="../ink/ink33.xml"/><Relationship Id="rId14" Type="http://schemas.openxmlformats.org/officeDocument/2006/relationships/image" Target="../media/image38.png"/><Relationship Id="rId22" Type="http://schemas.openxmlformats.org/officeDocument/2006/relationships/image" Target="../media/image42.png"/><Relationship Id="rId27" Type="http://schemas.openxmlformats.org/officeDocument/2006/relationships/customXml" Target="../ink/ink42.xml"/><Relationship Id="rId30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1.png"/><Relationship Id="rId4" Type="http://schemas.openxmlformats.org/officeDocument/2006/relationships/image" Target="../media/image1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customXml" Target="../ink/ink49.xml"/><Relationship Id="rId3" Type="http://schemas.openxmlformats.org/officeDocument/2006/relationships/customXml" Target="../ink/ink44.xml"/><Relationship Id="rId7" Type="http://schemas.openxmlformats.org/officeDocument/2006/relationships/customXml" Target="../ink/ink46.xml"/><Relationship Id="rId12" Type="http://schemas.openxmlformats.org/officeDocument/2006/relationships/image" Target="../media/image51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customXml" Target="../ink/ink48.xml"/><Relationship Id="rId5" Type="http://schemas.openxmlformats.org/officeDocument/2006/relationships/customXml" Target="../ink/ink45.xml"/><Relationship Id="rId10" Type="http://schemas.openxmlformats.org/officeDocument/2006/relationships/image" Target="../media/image50.png"/><Relationship Id="rId4" Type="http://schemas.openxmlformats.org/officeDocument/2006/relationships/image" Target="../media/image12.png"/><Relationship Id="rId9" Type="http://schemas.openxmlformats.org/officeDocument/2006/relationships/customXml" Target="../ink/ink47.xml"/><Relationship Id="rId14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7" Type="http://schemas.openxmlformats.org/officeDocument/2006/relationships/image" Target="../media/image53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0.xml"/><Relationship Id="rId5" Type="http://schemas.openxmlformats.org/officeDocument/2006/relationships/image" Target="../media/image190.png"/><Relationship Id="rId4" Type="http://schemas.openxmlformats.org/officeDocument/2006/relationships/image" Target="../media/image1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52B45-A78D-4E85-BED9-4FEF2B250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Starter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2539A6-4F71-418B-BB1C-23B2ACB490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29" b="5775"/>
          <a:stretch/>
        </p:blipFill>
        <p:spPr>
          <a:xfrm>
            <a:off x="2333625" y="460014"/>
            <a:ext cx="8181975" cy="20095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440EDC-C6BB-4422-8A88-BB6F59FC95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237" y="2468154"/>
            <a:ext cx="7934326" cy="195372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64033B-278D-4D01-8A23-9504B9B7E9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4662" y="4577121"/>
            <a:ext cx="8012852" cy="1974690"/>
          </a:xfrm>
          <a:prstGeom prst="rect">
            <a:avLst/>
          </a:prstGeom>
          <a:ln>
            <a:solidFill>
              <a:schemeClr val="bg1"/>
            </a:solidFill>
          </a:ln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970402-0475-4CBD-9E79-25DBD7B8580C}"/>
              </a:ext>
            </a:extLst>
          </p:cNvPr>
          <p:cNvCxnSpPr/>
          <p:nvPr/>
        </p:nvCxnSpPr>
        <p:spPr>
          <a:xfrm>
            <a:off x="1998920" y="2468154"/>
            <a:ext cx="8516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6A8E4F1-4B23-484B-9AC9-81D6330DF929}"/>
              </a:ext>
            </a:extLst>
          </p:cNvPr>
          <p:cNvCxnSpPr/>
          <p:nvPr/>
        </p:nvCxnSpPr>
        <p:spPr>
          <a:xfrm>
            <a:off x="1998920" y="4421875"/>
            <a:ext cx="8516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3C718C6-776F-4571-BDEC-F7FF94D8FF78}"/>
                  </a:ext>
                </a:extLst>
              </p14:cNvPr>
              <p14:cNvContentPartPr/>
              <p14:nvPr/>
            </p14:nvContentPartPr>
            <p14:xfrm>
              <a:off x="2617394" y="1160876"/>
              <a:ext cx="28080" cy="4118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3C718C6-776F-4571-BDEC-F7FF94D8FF7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08394" y="1151876"/>
                <a:ext cx="45720" cy="42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31C3FE53-35EF-4782-96EB-C4C845B4BD47}"/>
                  </a:ext>
                </a:extLst>
              </p14:cNvPr>
              <p14:cNvContentPartPr/>
              <p14:nvPr/>
            </p14:nvContentPartPr>
            <p14:xfrm>
              <a:off x="2803874" y="1232516"/>
              <a:ext cx="65880" cy="3268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31C3FE53-35EF-4782-96EB-C4C845B4BD4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795234" y="1223516"/>
                <a:ext cx="83520" cy="34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F812E40-1C6A-4A37-B37C-8244BB28B0FD}"/>
                  </a:ext>
                </a:extLst>
              </p14:cNvPr>
              <p14:cNvContentPartPr/>
              <p14:nvPr/>
            </p14:nvContentPartPr>
            <p14:xfrm>
              <a:off x="3922754" y="1265276"/>
              <a:ext cx="248040" cy="388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F812E40-1C6A-4A37-B37C-8244BB28B0F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913754" y="1256276"/>
                <a:ext cx="265680" cy="40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74728C01-0B7B-4C11-B3EB-7D25EFA071B0}"/>
                  </a:ext>
                </a:extLst>
              </p14:cNvPr>
              <p14:cNvContentPartPr/>
              <p14:nvPr/>
            </p14:nvContentPartPr>
            <p14:xfrm>
              <a:off x="7788434" y="1563356"/>
              <a:ext cx="256680" cy="51192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74728C01-0B7B-4C11-B3EB-7D25EFA071B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779794" y="1554356"/>
                <a:ext cx="274320" cy="52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539EED2-37AF-4048-AF00-E78ED39B4C04}"/>
                  </a:ext>
                </a:extLst>
              </p14:cNvPr>
              <p14:cNvContentPartPr/>
              <p14:nvPr/>
            </p14:nvContentPartPr>
            <p14:xfrm>
              <a:off x="8480354" y="1690436"/>
              <a:ext cx="281160" cy="40140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539EED2-37AF-4048-AF00-E78ED39B4C04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471354" y="1681436"/>
                <a:ext cx="298800" cy="41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C72AEBAC-F9F0-4B9F-AD20-CF249E6B6D66}"/>
                  </a:ext>
                </a:extLst>
              </p14:cNvPr>
              <p14:cNvContentPartPr/>
              <p14:nvPr/>
            </p14:nvContentPartPr>
            <p14:xfrm>
              <a:off x="9027914" y="1715636"/>
              <a:ext cx="652320" cy="2574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C72AEBAC-F9F0-4B9F-AD20-CF249E6B6D6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9018914" y="1706996"/>
                <a:ext cx="669960" cy="27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0E254B0E-D588-4D36-A927-A141F4EE7969}"/>
                  </a:ext>
                </a:extLst>
              </p14:cNvPr>
              <p14:cNvContentPartPr/>
              <p14:nvPr/>
            </p14:nvContentPartPr>
            <p14:xfrm>
              <a:off x="9730274" y="1179956"/>
              <a:ext cx="474480" cy="40068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0E254B0E-D588-4D36-A927-A141F4EE796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721634" y="1170956"/>
                <a:ext cx="492120" cy="41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BD5F6FE9-D768-48A2-A0B6-4EAE0E1E01CB}"/>
                  </a:ext>
                </a:extLst>
              </p14:cNvPr>
              <p14:cNvContentPartPr/>
              <p14:nvPr/>
            </p14:nvContentPartPr>
            <p14:xfrm>
              <a:off x="6833714" y="1447796"/>
              <a:ext cx="646200" cy="5785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BD5F6FE9-D768-48A2-A0B6-4EAE0E1E01CB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825074" y="1439156"/>
                <a:ext cx="663840" cy="59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085F8DA2-4E53-4206-92C3-805AF449F697}"/>
                  </a:ext>
                </a:extLst>
              </p14:cNvPr>
              <p14:cNvContentPartPr/>
              <p14:nvPr/>
            </p14:nvContentPartPr>
            <p14:xfrm>
              <a:off x="2912954" y="4903436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085F8DA2-4E53-4206-92C3-805AF449F697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904314" y="489443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547CF753-B5B4-42B3-9D5D-FC09FF3C7A18}"/>
                  </a:ext>
                </a:extLst>
              </p14:cNvPr>
              <p14:cNvContentPartPr/>
              <p14:nvPr/>
            </p14:nvContentPartPr>
            <p14:xfrm>
              <a:off x="7887434" y="5029675"/>
              <a:ext cx="427320" cy="31968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547CF753-B5B4-42B3-9D5D-FC09FF3C7A1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878794" y="5021035"/>
                <a:ext cx="444960" cy="33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8C751A40-B6C5-41F6-AD68-11CB05B2EA6B}"/>
                  </a:ext>
                </a:extLst>
              </p14:cNvPr>
              <p14:cNvContentPartPr/>
              <p14:nvPr/>
            </p14:nvContentPartPr>
            <p14:xfrm>
              <a:off x="6598994" y="4875955"/>
              <a:ext cx="1049040" cy="58464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8C751A40-B6C5-41F6-AD68-11CB05B2EA6B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589994" y="4866955"/>
                <a:ext cx="1066680" cy="60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6408689-45A0-4D3D-989C-2EB7B25D2C85}"/>
                  </a:ext>
                </a:extLst>
              </p14:cNvPr>
              <p14:cNvContentPartPr/>
              <p14:nvPr/>
            </p14:nvContentPartPr>
            <p14:xfrm>
              <a:off x="8721194" y="5125435"/>
              <a:ext cx="332280" cy="1800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6408689-45A0-4D3D-989C-2EB7B25D2C85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712554" y="5116795"/>
                <a:ext cx="349920" cy="3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82C171B8-D8F3-4764-BB91-339164747FBB}"/>
                  </a:ext>
                </a:extLst>
              </p14:cNvPr>
              <p14:cNvContentPartPr/>
              <p14:nvPr/>
            </p14:nvContentPartPr>
            <p14:xfrm>
              <a:off x="9527954" y="4848235"/>
              <a:ext cx="40680" cy="37152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82C171B8-D8F3-4764-BB91-339164747FBB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9518954" y="4839595"/>
                <a:ext cx="58320" cy="38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F6F54E1C-1B58-4E24-85F7-BCC9ED15CB33}"/>
                  </a:ext>
                </a:extLst>
              </p14:cNvPr>
              <p14:cNvContentPartPr/>
              <p14:nvPr/>
            </p14:nvContentPartPr>
            <p14:xfrm>
              <a:off x="10810994" y="4891795"/>
              <a:ext cx="264960" cy="2304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F6F54E1C-1B58-4E24-85F7-BCC9ED15CB33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0802354" y="4882795"/>
                <a:ext cx="28260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09FC720D-4870-4402-A72C-22D5F5651AF5}"/>
                  </a:ext>
                </a:extLst>
              </p14:cNvPr>
              <p14:cNvContentPartPr/>
              <p14:nvPr/>
            </p14:nvContentPartPr>
            <p14:xfrm>
              <a:off x="10871114" y="5256115"/>
              <a:ext cx="82440" cy="39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09FC720D-4870-4402-A72C-22D5F5651AF5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0862474" y="5247115"/>
                <a:ext cx="100080" cy="2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349051B4-DEE2-4AD9-9C7A-E647D5455406}"/>
                  </a:ext>
                </a:extLst>
              </p14:cNvPr>
              <p14:cNvContentPartPr/>
              <p14:nvPr/>
            </p14:nvContentPartPr>
            <p14:xfrm>
              <a:off x="9889394" y="4732315"/>
              <a:ext cx="636840" cy="5050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349051B4-DEE2-4AD9-9C7A-E647D5455406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880394" y="4723315"/>
                <a:ext cx="654480" cy="52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7157DB33-7E77-4EB3-90EE-412144B65BF9}"/>
                  </a:ext>
                </a:extLst>
              </p14:cNvPr>
              <p14:cNvContentPartPr/>
              <p14:nvPr/>
            </p14:nvContentPartPr>
            <p14:xfrm>
              <a:off x="12087914" y="4732315"/>
              <a:ext cx="326160" cy="50364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7157DB33-7E77-4EB3-90EE-412144B65BF9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12079274" y="4723315"/>
                <a:ext cx="343800" cy="52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4348EC68-F372-4DFC-A763-F9F1C934EC3D}"/>
                  </a:ext>
                </a:extLst>
              </p14:cNvPr>
              <p14:cNvContentPartPr/>
              <p14:nvPr/>
            </p14:nvContentPartPr>
            <p14:xfrm>
              <a:off x="11309954" y="4605235"/>
              <a:ext cx="603000" cy="59148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4348EC68-F372-4DFC-A763-F9F1C934EC3D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11301314" y="4596595"/>
                <a:ext cx="620640" cy="60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56338999-BA06-4855-A441-06D3B89A7C59}"/>
                  </a:ext>
                </a:extLst>
              </p14:cNvPr>
              <p14:cNvContentPartPr/>
              <p14:nvPr/>
            </p14:nvContentPartPr>
            <p14:xfrm>
              <a:off x="7635434" y="5860915"/>
              <a:ext cx="232920" cy="21960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56338999-BA06-4855-A441-06D3B89A7C59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626434" y="5852275"/>
                <a:ext cx="250560" cy="23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575F92C2-1C24-4324-B51F-E5AA65943509}"/>
                  </a:ext>
                </a:extLst>
              </p14:cNvPr>
              <p14:cNvContentPartPr/>
              <p14:nvPr/>
            </p14:nvContentPartPr>
            <p14:xfrm>
              <a:off x="8041154" y="5857675"/>
              <a:ext cx="284760" cy="262800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575F92C2-1C24-4324-B51F-E5AA65943509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8032154" y="5849035"/>
                <a:ext cx="302400" cy="28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D5E182F0-B6D0-4B5A-96CA-68FFBBBDDEE9}"/>
                  </a:ext>
                </a:extLst>
              </p14:cNvPr>
              <p14:cNvContentPartPr/>
              <p14:nvPr/>
            </p14:nvContentPartPr>
            <p14:xfrm>
              <a:off x="8688434" y="5825635"/>
              <a:ext cx="439200" cy="91800"/>
            </p14:xfrm>
          </p:contentPart>
        </mc:Choice>
        <mc:Fallback xmlns=""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D5E182F0-B6D0-4B5A-96CA-68FFBBBDDEE9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8679434" y="5816635"/>
                <a:ext cx="456840" cy="10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84EDDE91-CD35-4347-8631-9D2A864E38F2}"/>
                  </a:ext>
                </a:extLst>
              </p14:cNvPr>
              <p14:cNvContentPartPr/>
              <p14:nvPr/>
            </p14:nvContentPartPr>
            <p14:xfrm>
              <a:off x="8962754" y="6232075"/>
              <a:ext cx="360" cy="360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84EDDE91-CD35-4347-8631-9D2A864E38F2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954114" y="6223075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F79C79BC-57F3-4C23-81CD-5711352B53B5}"/>
                  </a:ext>
                </a:extLst>
              </p14:cNvPr>
              <p14:cNvContentPartPr/>
              <p14:nvPr/>
            </p14:nvContentPartPr>
            <p14:xfrm>
              <a:off x="8864114" y="5487595"/>
              <a:ext cx="7920" cy="46800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F79C79BC-57F3-4C23-81CD-5711352B53B5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8855114" y="5478595"/>
                <a:ext cx="25560" cy="6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9852BDD3-9056-4696-A2D7-515EB044B62F}"/>
                  </a:ext>
                </a:extLst>
              </p14:cNvPr>
              <p14:cNvContentPartPr/>
              <p14:nvPr/>
            </p14:nvContentPartPr>
            <p14:xfrm>
              <a:off x="6864314" y="5636275"/>
              <a:ext cx="584640" cy="603720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9852BDD3-9056-4696-A2D7-515EB044B62F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6855674" y="5627630"/>
                <a:ext cx="602280" cy="6213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F57D2916-52AF-4139-B0C5-AAEB3102ACFB}"/>
                  </a:ext>
                </a:extLst>
              </p14:cNvPr>
              <p14:cNvContentPartPr/>
              <p14:nvPr/>
            </p14:nvContentPartPr>
            <p14:xfrm>
              <a:off x="7399994" y="6389035"/>
              <a:ext cx="372600" cy="48168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F57D2916-52AF-4139-B0C5-AAEB3102ACFB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7390994" y="6380395"/>
                <a:ext cx="390240" cy="49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5309CC33-FA65-47CE-98B8-0E812B8970AE}"/>
                  </a:ext>
                </a:extLst>
              </p14:cNvPr>
              <p14:cNvContentPartPr/>
              <p14:nvPr/>
            </p14:nvContentPartPr>
            <p14:xfrm>
              <a:off x="7992194" y="6340075"/>
              <a:ext cx="306720" cy="533880"/>
            </p14:xfrm>
          </p:contentPart>
        </mc:Choice>
        <mc:Fallback xmlns=""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5309CC33-FA65-47CE-98B8-0E812B8970AE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7983194" y="6331435"/>
                <a:ext cx="324360" cy="55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69" name="Ink 68">
                <a:extLst>
                  <a:ext uri="{FF2B5EF4-FFF2-40B4-BE49-F238E27FC236}">
                    <a16:creationId xmlns:a16="http://schemas.microsoft.com/office/drawing/2014/main" id="{5A08282C-21EF-40AE-ADBC-66A51744B621}"/>
                  </a:ext>
                </a:extLst>
              </p14:cNvPr>
              <p14:cNvContentPartPr/>
              <p14:nvPr/>
            </p14:nvContentPartPr>
            <p14:xfrm>
              <a:off x="8627594" y="6419275"/>
              <a:ext cx="579960" cy="445680"/>
            </p14:xfrm>
          </p:contentPart>
        </mc:Choice>
        <mc:Fallback xmlns="">
          <p:pic>
            <p:nvPicPr>
              <p:cNvPr id="69" name="Ink 68">
                <a:extLst>
                  <a:ext uri="{FF2B5EF4-FFF2-40B4-BE49-F238E27FC236}">
                    <a16:creationId xmlns:a16="http://schemas.microsoft.com/office/drawing/2014/main" id="{5A08282C-21EF-40AE-ADBC-66A51744B621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618954" y="6410282"/>
                <a:ext cx="597600" cy="4633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49BE4C9C-7805-42CC-B1D8-FBF520B2765B}"/>
                  </a:ext>
                </a:extLst>
              </p14:cNvPr>
              <p14:cNvContentPartPr/>
              <p14:nvPr/>
            </p14:nvContentPartPr>
            <p14:xfrm>
              <a:off x="12094394" y="6275635"/>
              <a:ext cx="224640" cy="398880"/>
            </p14:xfrm>
          </p:contentPart>
        </mc:Choice>
        <mc:Fallback xmlns=""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49BE4C9C-7805-42CC-B1D8-FBF520B2765B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2085408" y="6266635"/>
                <a:ext cx="242252" cy="41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F27D2EBC-E57B-4922-BBF3-E72258FC27F7}"/>
                  </a:ext>
                </a:extLst>
              </p14:cNvPr>
              <p14:cNvContentPartPr/>
              <p14:nvPr/>
            </p14:nvContentPartPr>
            <p14:xfrm>
              <a:off x="9385034" y="5542675"/>
              <a:ext cx="2479320" cy="138960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F27D2EBC-E57B-4922-BBF3-E72258FC27F7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9376394" y="5534035"/>
                <a:ext cx="2496960" cy="140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11968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FD864-2D00-4C5A-9D29-D269A6CFC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2060"/>
                </a:solidFill>
              </a:rPr>
              <a:t>Adding and Subtracting </a:t>
            </a:r>
            <a:r>
              <a:rPr lang="en-GB" dirty="0">
                <a:solidFill>
                  <a:srgbClr val="002060"/>
                </a:solidFill>
              </a:rPr>
              <a:t>Fractions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3E5F1D-6C5C-40EF-840F-533B657FF38F}"/>
              </a:ext>
            </a:extLst>
          </p:cNvPr>
          <p:cNvSpPr/>
          <p:nvPr/>
        </p:nvSpPr>
        <p:spPr>
          <a:xfrm>
            <a:off x="838200" y="1690688"/>
            <a:ext cx="10515600" cy="178509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4C0113-8311-4DB3-8270-E9CF23D21C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877"/>
          <a:stretch/>
        </p:blipFill>
        <p:spPr>
          <a:xfrm>
            <a:off x="969896" y="4069343"/>
            <a:ext cx="10252207" cy="1097969"/>
          </a:xfrm>
          <a:prstGeom prst="rect">
            <a:avLst/>
          </a:prstGeom>
          <a:ln>
            <a:solidFill>
              <a:schemeClr val="bg1"/>
            </a:solidFill>
          </a:ln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9C0ACE68-88E7-4BEA-958F-66EB3DE10F7D}"/>
              </a:ext>
            </a:extLst>
          </p:cNvPr>
          <p:cNvGrpSpPr/>
          <p:nvPr/>
        </p:nvGrpSpPr>
        <p:grpSpPr>
          <a:xfrm>
            <a:off x="969896" y="2034556"/>
            <a:ext cx="10252207" cy="1097360"/>
            <a:chOff x="1001055" y="1737852"/>
            <a:chExt cx="10252207" cy="109736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59BA437-4A17-4132-A2AF-53062CFF75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36858"/>
            <a:stretch/>
          </p:blipFill>
          <p:spPr>
            <a:xfrm>
              <a:off x="1001055" y="1737852"/>
              <a:ext cx="10252207" cy="109736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7D86594-4998-4E49-B408-C6AE1CBC68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53668" y="2120837"/>
              <a:ext cx="824211" cy="67929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BD9429F-A8A5-4120-84AD-5EF7A5683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230938" y="2145478"/>
              <a:ext cx="946757" cy="652618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4714309-6FD6-4D52-82F1-0650A30B7293}"/>
              </a:ext>
            </a:extLst>
          </p:cNvPr>
          <p:cNvSpPr/>
          <p:nvPr/>
        </p:nvSpPr>
        <p:spPr>
          <a:xfrm>
            <a:off x="838200" y="3725779"/>
            <a:ext cx="10515600" cy="178509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4110A073-4AF9-4840-9973-7F7B0BB82118}"/>
                  </a:ext>
                </a:extLst>
              </p14:cNvPr>
              <p14:cNvContentPartPr/>
              <p14:nvPr/>
            </p14:nvContentPartPr>
            <p14:xfrm>
              <a:off x="8006609" y="1392689"/>
              <a:ext cx="206280" cy="3391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4110A073-4AF9-4840-9973-7F7B0BB8211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997969" y="1384049"/>
                <a:ext cx="223920" cy="35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D751D198-9C81-4E5D-A922-BFC9ACEC27C2}"/>
                  </a:ext>
                </a:extLst>
              </p14:cNvPr>
              <p14:cNvContentPartPr/>
              <p14:nvPr/>
            </p14:nvContentPartPr>
            <p14:xfrm>
              <a:off x="6908609" y="1226009"/>
              <a:ext cx="858600" cy="52704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D751D198-9C81-4E5D-A922-BFC9ACEC27C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899613" y="1217003"/>
                <a:ext cx="876233" cy="54469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751667A3-EBDF-4513-889D-31915D077CB6}"/>
                  </a:ext>
                </a:extLst>
              </p14:cNvPr>
              <p14:cNvContentPartPr/>
              <p14:nvPr/>
            </p14:nvContentPartPr>
            <p14:xfrm>
              <a:off x="8442929" y="-37231"/>
              <a:ext cx="3218400" cy="1744703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751667A3-EBDF-4513-889D-31915D077CB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434289" y="-45873"/>
                <a:ext cx="3236040" cy="17623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A39D3D72-6F1C-43C4-9596-A5165A105061}"/>
                  </a:ext>
                </a:extLst>
              </p14:cNvPr>
              <p14:cNvContentPartPr/>
              <p14:nvPr/>
            </p14:nvContentPartPr>
            <p14:xfrm>
              <a:off x="12002609" y="-187233"/>
              <a:ext cx="2376000" cy="4519649"/>
            </p14:xfrm>
          </p:contentPart>
        </mc:Choice>
        <mc:Fallback xmlns=""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A39D3D72-6F1C-43C4-9596-A5165A10506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1993968" y="-195873"/>
                <a:ext cx="2393643" cy="45372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589291EC-A5BF-4829-90F6-AA7953EEA8C5}"/>
                  </a:ext>
                </a:extLst>
              </p14:cNvPr>
              <p14:cNvContentPartPr/>
              <p14:nvPr/>
            </p14:nvContentPartPr>
            <p14:xfrm>
              <a:off x="12014849" y="6293696"/>
              <a:ext cx="360" cy="360"/>
            </p14:xfrm>
          </p:contentPart>
        </mc:Choice>
        <mc:Fallback xmlns=""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589291EC-A5BF-4829-90F6-AA7953EEA8C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006209" y="6285056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30442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9C444-76FC-4EC7-9F00-3BA300982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Mixed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093349C-98EF-43C0-A84E-05A534683F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59758" y="1920240"/>
                <a:ext cx="3709116" cy="301752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4000" i="1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/>
                  <a:t> =</a:t>
                </a:r>
              </a:p>
              <a:p>
                <a:endParaRPr lang="en-GB" sz="4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/>
                  <a:t> =</a:t>
                </a:r>
              </a:p>
              <a:p>
                <a:endParaRPr lang="en-GB" sz="4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4000" dirty="0"/>
                  <a:t> =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093349C-98EF-43C0-A84E-05A534683F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59758" y="1920240"/>
                <a:ext cx="3709116" cy="3017520"/>
              </a:xfrm>
              <a:blipFill>
                <a:blip r:embed="rId2"/>
                <a:stretch>
                  <a:fillRect t="-1414" b="-387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4F909A1D-9D9E-46EE-ACAB-E485A590E82A}"/>
              </a:ext>
            </a:extLst>
          </p:cNvPr>
          <p:cNvSpPr txBox="1"/>
          <p:nvPr/>
        </p:nvSpPr>
        <p:spPr>
          <a:xfrm>
            <a:off x="6503314" y="1690688"/>
            <a:ext cx="37928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</a:rPr>
              <a:t>Change the mixed number into an improper fraction before adding them together.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CBF911-FC9E-4424-B1B8-640EDC026CB9}"/>
              </a:ext>
            </a:extLst>
          </p:cNvPr>
          <p:cNvSpPr txBox="1"/>
          <p:nvPr/>
        </p:nvSpPr>
        <p:spPr>
          <a:xfrm>
            <a:off x="6503315" y="2978626"/>
            <a:ext cx="3792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9900"/>
                </a:solidFill>
              </a:rPr>
              <a:t>CHECK! Are the denominators the same?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11F086-B573-443A-A9E4-7DDC51FAF0A5}"/>
                  </a:ext>
                </a:extLst>
              </p:cNvPr>
              <p:cNvSpPr txBox="1"/>
              <p:nvPr/>
            </p:nvSpPr>
            <p:spPr>
              <a:xfrm>
                <a:off x="2471300" y="5000329"/>
                <a:ext cx="867601" cy="962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11F086-B573-443A-A9E4-7DDC51FAF0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300" y="5000329"/>
                <a:ext cx="867601" cy="962828"/>
              </a:xfrm>
              <a:prstGeom prst="rect">
                <a:avLst/>
              </a:prstGeom>
              <a:blipFill>
                <a:blip r:embed="rId3"/>
                <a:stretch>
                  <a:fillRect l="-24476" b="-139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E9D2726-8BAD-4C92-AF99-DBCDAD5837DA}"/>
              </a:ext>
            </a:extLst>
          </p:cNvPr>
          <p:cNvSpPr txBox="1"/>
          <p:nvPr/>
        </p:nvSpPr>
        <p:spPr>
          <a:xfrm>
            <a:off x="6503314" y="3962275"/>
            <a:ext cx="3792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B050"/>
                </a:solidFill>
              </a:rPr>
              <a:t>When they are, add the numerators together.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D7ADCF-EBEB-4619-B3C9-71A5A063CE03}"/>
              </a:ext>
            </a:extLst>
          </p:cNvPr>
          <p:cNvSpPr txBox="1"/>
          <p:nvPr/>
        </p:nvSpPr>
        <p:spPr>
          <a:xfrm>
            <a:off x="6506992" y="4969730"/>
            <a:ext cx="3709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</a:rPr>
              <a:t>We can change the answer into a mixed number as the numerator is bigger than the denominator.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98BB75D-2E16-4BA6-B930-EE1B84ED9ECB}"/>
                  </a:ext>
                </a:extLst>
              </p:cNvPr>
              <p:cNvSpPr txBox="1"/>
              <p:nvPr/>
            </p:nvSpPr>
            <p:spPr>
              <a:xfrm>
                <a:off x="3129438" y="5000329"/>
                <a:ext cx="1081007" cy="96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/>
                  <a:t>=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4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98BB75D-2E16-4BA6-B930-EE1B84ED9E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38" y="5000329"/>
                <a:ext cx="1081007" cy="961545"/>
              </a:xfrm>
              <a:prstGeom prst="rect">
                <a:avLst/>
              </a:prstGeom>
              <a:blipFill>
                <a:blip r:embed="rId4"/>
                <a:stretch>
                  <a:fillRect l="-19663" b="-132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900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1E913-8E7B-41BA-A5B5-D7611FC8B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Adding and Subtracting Mixed Numbers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F9C4DC-3176-45BD-B41B-99ADBB146F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7121"/>
          <a:stretch/>
        </p:blipFill>
        <p:spPr>
          <a:xfrm>
            <a:off x="760101" y="2504692"/>
            <a:ext cx="10698068" cy="10947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F55F4C-894D-41A7-95D1-F46C493682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0075"/>
          <a:stretch/>
        </p:blipFill>
        <p:spPr>
          <a:xfrm>
            <a:off x="760101" y="3696249"/>
            <a:ext cx="10671798" cy="67873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6C8AD15-7790-451A-B04E-EDDD720CD2EC}"/>
              </a:ext>
            </a:extLst>
          </p:cNvPr>
          <p:cNvSpPr/>
          <p:nvPr/>
        </p:nvSpPr>
        <p:spPr>
          <a:xfrm>
            <a:off x="733831" y="2301222"/>
            <a:ext cx="10698068" cy="2255555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947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565DD-C78F-4F1E-ADAF-2FE6C3CE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970" y="336954"/>
            <a:ext cx="11492060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002060"/>
                </a:solidFill>
              </a:rPr>
              <a:t>Write the first quantity as a fraction of the second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EAB32C-DEF2-454E-BEA2-A03E4A935055}"/>
              </a:ext>
            </a:extLst>
          </p:cNvPr>
          <p:cNvSpPr txBox="1"/>
          <p:nvPr/>
        </p:nvSpPr>
        <p:spPr>
          <a:xfrm>
            <a:off x="2422264" y="2347506"/>
            <a:ext cx="3808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/>
              <a:t>2cm, 6cm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4kg, 20kg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£8, £20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5hrs, 24hrs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C5030-6A61-4C48-AF63-CAFBD56D2F9B}"/>
              </a:ext>
            </a:extLst>
          </p:cNvPr>
          <p:cNvSpPr txBox="1"/>
          <p:nvPr/>
        </p:nvSpPr>
        <p:spPr>
          <a:xfrm>
            <a:off x="6096000" y="2347506"/>
            <a:ext cx="3808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e) 12days, 30days</a:t>
            </a:r>
          </a:p>
          <a:p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50p, £3</a:t>
            </a:r>
          </a:p>
          <a:p>
            <a:pPr marL="385763" indent="-385763">
              <a:buAutoNum type="alphaLcParenR" startAt="6"/>
            </a:pPr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4days, 2weeks</a:t>
            </a:r>
          </a:p>
          <a:p>
            <a:pPr marL="385763" indent="-385763">
              <a:buAutoNum type="alphaLcParenR" startAt="6"/>
            </a:pPr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40minutes, 2hrs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771DC3F-D49D-46DE-A0B3-6E724BC0C093}"/>
                  </a:ext>
                </a:extLst>
              </p:cNvPr>
              <p:cNvSpPr txBox="1"/>
              <p:nvPr/>
            </p:nvSpPr>
            <p:spPr>
              <a:xfrm>
                <a:off x="4425901" y="2397358"/>
                <a:ext cx="1883332" cy="300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𝟐𝟒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771DC3F-D49D-46DE-A0B3-6E724BC0C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901" y="2397358"/>
                <a:ext cx="1883332" cy="30088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E2F0DF2-EC4A-43C8-9452-64D613D0DFA2}"/>
                  </a:ext>
                </a:extLst>
              </p:cNvPr>
              <p:cNvSpPr txBox="1"/>
              <p:nvPr/>
            </p:nvSpPr>
            <p:spPr>
              <a:xfrm>
                <a:off x="8684115" y="2397358"/>
                <a:ext cx="1883332" cy="3003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Arial Rounded MT Bold" panose="020F070403050403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E2F0DF2-EC4A-43C8-9452-64D613D0DF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4115" y="2397358"/>
                <a:ext cx="1883332" cy="30035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06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AB39C-6B6E-4F56-8049-FA9AA75EF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D24670-257E-4C5B-A76C-BBB7AA4FD4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3375"/>
          <a:stretch/>
        </p:blipFill>
        <p:spPr>
          <a:xfrm>
            <a:off x="838200" y="1690688"/>
            <a:ext cx="3800475" cy="11750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BCB3C7-EAA8-422B-ADF5-0602AB1D15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1375"/>
          <a:stretch/>
        </p:blipFill>
        <p:spPr>
          <a:xfrm>
            <a:off x="838200" y="3295826"/>
            <a:ext cx="4200525" cy="13928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D3081D-F02C-4801-A3FB-29CBEEEBE6A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693" t="8443" r="9962" b="27847"/>
          <a:stretch/>
        </p:blipFill>
        <p:spPr>
          <a:xfrm>
            <a:off x="838200" y="5118752"/>
            <a:ext cx="4468305" cy="922402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7932226-6DAE-4D27-872E-DF81E1736B7F}"/>
              </a:ext>
            </a:extLst>
          </p:cNvPr>
          <p:cNvCxnSpPr>
            <a:cxnSpLocks/>
          </p:cNvCxnSpPr>
          <p:nvPr/>
        </p:nvCxnSpPr>
        <p:spPr>
          <a:xfrm>
            <a:off x="586033" y="4903714"/>
            <a:ext cx="1101993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051F65-9626-42A1-85BF-1BCE62913B6E}"/>
              </a:ext>
            </a:extLst>
          </p:cNvPr>
          <p:cNvCxnSpPr>
            <a:cxnSpLocks/>
          </p:cNvCxnSpPr>
          <p:nvPr/>
        </p:nvCxnSpPr>
        <p:spPr>
          <a:xfrm>
            <a:off x="586033" y="3080785"/>
            <a:ext cx="1101993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0153BA6-8B36-404F-BF51-23A8390AF1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675" y="2475219"/>
            <a:ext cx="466725" cy="3905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A5F057-E12B-4CAE-94FB-7099668E5E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8725" y="4298147"/>
            <a:ext cx="466725" cy="3905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18FB43-2DC7-4207-AF5C-2506EC2E87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6505" y="5650629"/>
            <a:ext cx="46672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75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D291-F57E-4DCC-80B4-FFC132F9A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4F4287-9FE1-417A-AE63-366CF9395CC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64" b="73990"/>
          <a:stretch/>
        </p:blipFill>
        <p:spPr>
          <a:xfrm>
            <a:off x="838200" y="1690688"/>
            <a:ext cx="8839396" cy="6094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43F04D-EA3B-46B8-94AD-6A7E41D610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578" t="73990"/>
          <a:stretch/>
        </p:blipFill>
        <p:spPr>
          <a:xfrm>
            <a:off x="3559335" y="2300140"/>
            <a:ext cx="3432810" cy="60945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51B5FDC-2045-4B21-BBEE-402A4E7552BD}"/>
              </a:ext>
            </a:extLst>
          </p:cNvPr>
          <p:cNvCxnSpPr>
            <a:cxnSpLocks/>
          </p:cNvCxnSpPr>
          <p:nvPr/>
        </p:nvCxnSpPr>
        <p:spPr>
          <a:xfrm>
            <a:off x="586033" y="3100723"/>
            <a:ext cx="1101993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1A1A4F6-7BC6-46C6-BA30-95E168FD91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0695" b="82946"/>
          <a:stretch/>
        </p:blipFill>
        <p:spPr>
          <a:xfrm>
            <a:off x="838200" y="3429000"/>
            <a:ext cx="2593157" cy="6399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CD3C0D-213F-40C1-996C-53DAA2B2BAF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1541" t="83975"/>
          <a:stretch/>
        </p:blipFill>
        <p:spPr>
          <a:xfrm>
            <a:off x="6096000" y="6119117"/>
            <a:ext cx="3403125" cy="60142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B37803-E791-4466-80D6-D5CEDDCEA794}"/>
              </a:ext>
            </a:extLst>
          </p:cNvPr>
          <p:cNvCxnSpPr>
            <a:cxnSpLocks/>
          </p:cNvCxnSpPr>
          <p:nvPr/>
        </p:nvCxnSpPr>
        <p:spPr>
          <a:xfrm>
            <a:off x="586033" y="4919908"/>
            <a:ext cx="1101993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D0EB900-2F41-443E-B53C-83925AE0F99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1541" t="83975"/>
          <a:stretch/>
        </p:blipFill>
        <p:spPr>
          <a:xfrm>
            <a:off x="3589020" y="4071084"/>
            <a:ext cx="3403125" cy="60142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EA67AE7-191A-4820-A8BE-C6E24A1E06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5166617"/>
            <a:ext cx="49244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94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DDFF7-E15F-441F-90AB-13AAC64CB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rgbClr val="002060"/>
                </a:solidFill>
              </a:rPr>
              <a:t>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EFADC-B1CC-45DE-8BFA-7C9F60FC2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9834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- Order, add, subtract and compare amounts or quantities using proper and improper fractions and mixed numbers</a:t>
            </a:r>
          </a:p>
          <a:p>
            <a:pPr marL="0" indent="0">
              <a:buNone/>
            </a:pPr>
            <a:r>
              <a:rPr lang="en-US" dirty="0"/>
              <a:t>- Express one number as a fraction of another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EE9BFF-0EC5-4C46-96D0-5622F8BF68CB}"/>
              </a:ext>
            </a:extLst>
          </p:cNvPr>
          <p:cNvSpPr/>
          <p:nvPr/>
        </p:nvSpPr>
        <p:spPr>
          <a:xfrm>
            <a:off x="592844" y="1573808"/>
            <a:ext cx="11006312" cy="190197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641BA7-B9AC-4736-9A5F-A4CDDCF9D41F}"/>
              </a:ext>
            </a:extLst>
          </p:cNvPr>
          <p:cNvGrpSpPr/>
          <p:nvPr/>
        </p:nvGrpSpPr>
        <p:grpSpPr>
          <a:xfrm>
            <a:off x="402909" y="3542084"/>
            <a:ext cx="11386182" cy="3110533"/>
            <a:chOff x="458686" y="3154801"/>
            <a:chExt cx="11386182" cy="311053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C509C52-1993-4E66-AC66-DACE15FDB4CE}"/>
                </a:ext>
              </a:extLst>
            </p:cNvPr>
            <p:cNvSpPr/>
            <p:nvPr/>
          </p:nvSpPr>
          <p:spPr>
            <a:xfrm>
              <a:off x="458686" y="3362036"/>
              <a:ext cx="5637314" cy="2903297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B64C9A-A8F9-4BB1-A321-97A9ECD0D174}"/>
                </a:ext>
              </a:extLst>
            </p:cNvPr>
            <p:cNvSpPr txBox="1"/>
            <p:nvPr/>
          </p:nvSpPr>
          <p:spPr>
            <a:xfrm>
              <a:off x="692728" y="3154801"/>
              <a:ext cx="1237673" cy="584775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3200" dirty="0"/>
                <a:t>Recap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BB2F5A5-FD66-4630-8D33-681439B93DB8}"/>
                </a:ext>
              </a:extLst>
            </p:cNvPr>
            <p:cNvSpPr/>
            <p:nvPr/>
          </p:nvSpPr>
          <p:spPr>
            <a:xfrm>
              <a:off x="6096000" y="3362036"/>
              <a:ext cx="5748868" cy="2903298"/>
            </a:xfrm>
            <a:prstGeom prst="rect">
              <a:avLst/>
            </a:prstGeom>
            <a:noFill/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C7D3564-D16E-4926-BCAD-F3F0911BE07A}"/>
                </a:ext>
              </a:extLst>
            </p:cNvPr>
            <p:cNvSpPr txBox="1"/>
            <p:nvPr/>
          </p:nvSpPr>
          <p:spPr>
            <a:xfrm>
              <a:off x="6330042" y="3154802"/>
              <a:ext cx="1237673" cy="584775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3200" dirty="0"/>
                <a:t>Recap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57A065C-77D7-4E68-BDD4-9BED99312A1A}"/>
                  </a:ext>
                </a:extLst>
              </p:cNvPr>
              <p:cNvSpPr txBox="1"/>
              <p:nvPr/>
            </p:nvSpPr>
            <p:spPr>
              <a:xfrm>
                <a:off x="744719" y="4260915"/>
                <a:ext cx="3704734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Work out the following:</a:t>
                </a:r>
              </a:p>
              <a:p>
                <a:pPr marL="342900" indent="-342900">
                  <a:buAutoNum type="arabicPeriod"/>
                </a:pPr>
                <a:r>
                  <a:rPr lang="en-GB" sz="2800" dirty="0"/>
                  <a:t>-4 + 3</a:t>
                </a:r>
              </a:p>
              <a:p>
                <a:pPr marL="342900" indent="-342900">
                  <a:buAutoNum type="arabicPeriod"/>
                </a:pPr>
                <a:r>
                  <a:rPr lang="en-GB" sz="2800" dirty="0"/>
                  <a:t>-3 – (-5)</a:t>
                </a:r>
              </a:p>
              <a:p>
                <a:pPr marL="342900" indent="-342900">
                  <a:buAutoNum type="arabicPeriod"/>
                </a:pPr>
                <a:r>
                  <a:rPr lang="en-GB" sz="2800" dirty="0"/>
                  <a:t>-7 x -3</a:t>
                </a:r>
              </a:p>
              <a:p>
                <a:pPr marL="342900" indent="-342900">
                  <a:buAutoNum type="arabicPeriod"/>
                </a:pPr>
                <a:r>
                  <a:rPr lang="en-GB" sz="2800" dirty="0"/>
                  <a:t>-54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9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57A065C-77D7-4E68-BDD4-9BED99312A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719" y="4260915"/>
                <a:ext cx="3704734" cy="2246769"/>
              </a:xfrm>
              <a:prstGeom prst="rect">
                <a:avLst/>
              </a:prstGeom>
              <a:blipFill>
                <a:blip r:embed="rId2"/>
                <a:stretch>
                  <a:fillRect l="-3454" t="-2710" r="-329" b="-6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7944E21-E2D3-4E3D-8100-120CA5DC0E48}"/>
                  </a:ext>
                </a:extLst>
              </p:cNvPr>
              <p:cNvSpPr txBox="1"/>
              <p:nvPr/>
            </p:nvSpPr>
            <p:spPr>
              <a:xfrm>
                <a:off x="6382033" y="4260915"/>
                <a:ext cx="4675694" cy="1723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Estimate: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8.67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3.32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7944E21-E2D3-4E3D-8100-120CA5DC0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033" y="4260915"/>
                <a:ext cx="4675694" cy="1723805"/>
              </a:xfrm>
              <a:prstGeom prst="rect">
                <a:avLst/>
              </a:prstGeom>
              <a:blipFill>
                <a:blip r:embed="rId3"/>
                <a:stretch>
                  <a:fillRect l="-2738" t="-35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195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0F8FA-2470-4AFE-8F57-DC164450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Equivalent Fractions - Recap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2B7F7F8-8D41-46CC-BFB8-60664D438DE2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121694"/>
            <a:ext cx="1026319" cy="2160985"/>
            <a:chOff x="4604" y="2160"/>
            <a:chExt cx="862" cy="1815"/>
          </a:xfrm>
        </p:grpSpPr>
        <p:sp>
          <p:nvSpPr>
            <p:cNvPr id="5" name="AutoShape 4">
              <a:extLst>
                <a:ext uri="{FF2B5EF4-FFF2-40B4-BE49-F238E27FC236}">
                  <a16:creationId xmlns:a16="http://schemas.microsoft.com/office/drawing/2014/main" id="{EE77C32A-FAD4-457D-80F8-56FAA416D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2160"/>
              <a:ext cx="862" cy="1815"/>
            </a:xfrm>
            <a:prstGeom prst="roundRect">
              <a:avLst>
                <a:gd name="adj" fmla="val 16667"/>
              </a:avLst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DB9673FF-F0FC-4A72-AD0E-FC46EFF23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" y="3068"/>
              <a:ext cx="59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1EE380EF-BCA8-47C6-917E-B86D566FCD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2432"/>
              <a:ext cx="590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3600"/>
                <a:t>3</a:t>
              </a:r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1155F632-5B65-4018-A9DE-7E318D06C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3113"/>
              <a:ext cx="590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3600"/>
                <a:t>4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4EF0771-D17E-49CC-BF5A-CAEA37C66334}"/>
              </a:ext>
            </a:extLst>
          </p:cNvPr>
          <p:cNvGrpSpPr>
            <a:grpSpLocks/>
          </p:cNvGrpSpPr>
          <p:nvPr/>
        </p:nvGrpSpPr>
        <p:grpSpPr bwMode="auto">
          <a:xfrm>
            <a:off x="4161234" y="2068115"/>
            <a:ext cx="1026319" cy="2160984"/>
            <a:chOff x="4604" y="2160"/>
            <a:chExt cx="862" cy="1815"/>
          </a:xfrm>
        </p:grpSpPr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id="{102AEF51-08CE-49D7-9817-2F7C46E17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2160"/>
              <a:ext cx="862" cy="1815"/>
            </a:xfrm>
            <a:prstGeom prst="roundRect">
              <a:avLst>
                <a:gd name="adj" fmla="val 16667"/>
              </a:avLst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B48BF035-ED15-4309-B78C-116B9858A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" y="3068"/>
              <a:ext cx="59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F16087F7-294A-490A-BA11-1F1035177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7" y="2387"/>
              <a:ext cx="590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GB" altLang="en-US" sz="3600"/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3213EB27-7404-4FC9-BB6F-848B5D52DC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3113"/>
              <a:ext cx="590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3600"/>
                <a:t>20</a:t>
              </a:r>
            </a:p>
          </p:txBody>
        </p:sp>
      </p:grpSp>
      <p:sp>
        <p:nvSpPr>
          <p:cNvPr id="14" name="AutoShape 13">
            <a:extLst>
              <a:ext uri="{FF2B5EF4-FFF2-40B4-BE49-F238E27FC236}">
                <a16:creationId xmlns:a16="http://schemas.microsoft.com/office/drawing/2014/main" id="{0B7B3F9C-A521-4C48-B3CD-DDF69625B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6759" y="2662238"/>
            <a:ext cx="702469" cy="1079897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2497CC88-DABC-4D4F-ABE8-B31EE776C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684" y="2986087"/>
            <a:ext cx="3774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=</a:t>
            </a:r>
          </a:p>
        </p:txBody>
      </p:sp>
      <p:sp>
        <p:nvSpPr>
          <p:cNvPr id="16" name="AutoShape 16">
            <a:extLst>
              <a:ext uri="{FF2B5EF4-FFF2-40B4-BE49-F238E27FC236}">
                <a16:creationId xmlns:a16="http://schemas.microsoft.com/office/drawing/2014/main" id="{E4D3CF50-3813-4F56-A91C-67368F0FB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4666" y="1690688"/>
            <a:ext cx="3835003" cy="594122"/>
          </a:xfrm>
          <a:prstGeom prst="curvedDownArrow">
            <a:avLst>
              <a:gd name="adj1" fmla="val 85946"/>
              <a:gd name="adj2" fmla="val 9317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35C02192-608C-4987-8412-430D1422C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2217" y="1960959"/>
            <a:ext cx="10810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× 5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93DA1674-25EC-4873-8CFF-BBEC7E369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2217" y="3905250"/>
            <a:ext cx="10810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× 5</a:t>
            </a:r>
          </a:p>
        </p:txBody>
      </p:sp>
      <p:sp>
        <p:nvSpPr>
          <p:cNvPr id="19" name="AutoShape 19">
            <a:extLst>
              <a:ext uri="{FF2B5EF4-FFF2-40B4-BE49-F238E27FC236}">
                <a16:creationId xmlns:a16="http://schemas.microsoft.com/office/drawing/2014/main" id="{FA5EB3C8-28BF-4504-8179-885699EF82A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34666" y="4012406"/>
            <a:ext cx="3835003" cy="594122"/>
          </a:xfrm>
          <a:prstGeom prst="curvedDownArrow">
            <a:avLst>
              <a:gd name="adj1" fmla="val 85946"/>
              <a:gd name="adj2" fmla="val 9317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E84376-0358-42F8-8B75-BC310F2CD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3159" y="2386012"/>
            <a:ext cx="702469" cy="646331"/>
          </a:xfrm>
          <a:prstGeom prst="rect">
            <a:avLst/>
          </a:prstGeom>
          <a:solidFill>
            <a:srgbClr val="CC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/>
              <a:t>15</a:t>
            </a:r>
          </a:p>
        </p:txBody>
      </p:sp>
      <p:grpSp>
        <p:nvGrpSpPr>
          <p:cNvPr id="21" name="Group 3">
            <a:extLst>
              <a:ext uri="{FF2B5EF4-FFF2-40B4-BE49-F238E27FC236}">
                <a16:creationId xmlns:a16="http://schemas.microsoft.com/office/drawing/2014/main" id="{B4619406-044B-4CDB-9437-51AE1C6929FE}"/>
              </a:ext>
            </a:extLst>
          </p:cNvPr>
          <p:cNvGrpSpPr>
            <a:grpSpLocks/>
          </p:cNvGrpSpPr>
          <p:nvPr/>
        </p:nvGrpSpPr>
        <p:grpSpPr bwMode="auto">
          <a:xfrm>
            <a:off x="7033022" y="2121694"/>
            <a:ext cx="1026319" cy="2160985"/>
            <a:chOff x="4604" y="2160"/>
            <a:chExt cx="862" cy="1815"/>
          </a:xfrm>
        </p:grpSpPr>
        <p:sp>
          <p:nvSpPr>
            <p:cNvPr id="22" name="AutoShape 4">
              <a:extLst>
                <a:ext uri="{FF2B5EF4-FFF2-40B4-BE49-F238E27FC236}">
                  <a16:creationId xmlns:a16="http://schemas.microsoft.com/office/drawing/2014/main" id="{B59912A7-55C2-42E4-9F04-42F322001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2160"/>
              <a:ext cx="862" cy="1815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3" name="Line 5">
              <a:extLst>
                <a:ext uri="{FF2B5EF4-FFF2-40B4-BE49-F238E27FC236}">
                  <a16:creationId xmlns:a16="http://schemas.microsoft.com/office/drawing/2014/main" id="{68037AF9-5C64-4995-80CE-77688A283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" y="3068"/>
              <a:ext cx="59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4" name="Text Box 6">
              <a:extLst>
                <a:ext uri="{FF2B5EF4-FFF2-40B4-BE49-F238E27FC236}">
                  <a16:creationId xmlns:a16="http://schemas.microsoft.com/office/drawing/2014/main" id="{031954D8-A317-421B-9B40-E4D8DEB0EA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2432"/>
              <a:ext cx="590" cy="543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3600"/>
                <a:t>2</a:t>
              </a:r>
            </a:p>
          </p:txBody>
        </p:sp>
        <p:sp>
          <p:nvSpPr>
            <p:cNvPr id="25" name="Text Box 7">
              <a:extLst>
                <a:ext uri="{FF2B5EF4-FFF2-40B4-BE49-F238E27FC236}">
                  <a16:creationId xmlns:a16="http://schemas.microsoft.com/office/drawing/2014/main" id="{BE86DFE9-0CC7-43FB-9161-94A396CFBE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3113"/>
              <a:ext cx="590" cy="543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3600"/>
                <a:t>3</a:t>
              </a:r>
            </a:p>
          </p:txBody>
        </p:sp>
      </p:grpSp>
      <p:grpSp>
        <p:nvGrpSpPr>
          <p:cNvPr id="26" name="Group 8">
            <a:extLst>
              <a:ext uri="{FF2B5EF4-FFF2-40B4-BE49-F238E27FC236}">
                <a16:creationId xmlns:a16="http://schemas.microsoft.com/office/drawing/2014/main" id="{BADB15FF-9164-411B-A91C-A0B58F24AB56}"/>
              </a:ext>
            </a:extLst>
          </p:cNvPr>
          <p:cNvGrpSpPr>
            <a:grpSpLocks/>
          </p:cNvGrpSpPr>
          <p:nvPr/>
        </p:nvGrpSpPr>
        <p:grpSpPr bwMode="auto">
          <a:xfrm>
            <a:off x="10327481" y="2121694"/>
            <a:ext cx="1026319" cy="2160985"/>
            <a:chOff x="4604" y="2160"/>
            <a:chExt cx="862" cy="1815"/>
          </a:xfrm>
        </p:grpSpPr>
        <p:sp>
          <p:nvSpPr>
            <p:cNvPr id="27" name="AutoShape 9">
              <a:extLst>
                <a:ext uri="{FF2B5EF4-FFF2-40B4-BE49-F238E27FC236}">
                  <a16:creationId xmlns:a16="http://schemas.microsoft.com/office/drawing/2014/main" id="{D782DCF2-7467-4D92-AA93-F5AD94680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2160"/>
              <a:ext cx="862" cy="1815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8" name="Line 10">
              <a:extLst>
                <a:ext uri="{FF2B5EF4-FFF2-40B4-BE49-F238E27FC236}">
                  <a16:creationId xmlns:a16="http://schemas.microsoft.com/office/drawing/2014/main" id="{6A33B9A1-4F46-4FD5-9472-CCA4C508E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" y="3068"/>
              <a:ext cx="59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9" name="Text Box 11">
              <a:extLst>
                <a:ext uri="{FF2B5EF4-FFF2-40B4-BE49-F238E27FC236}">
                  <a16:creationId xmlns:a16="http://schemas.microsoft.com/office/drawing/2014/main" id="{5D3D7CAE-A190-4DD4-87CC-DADF91961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2432"/>
              <a:ext cx="590" cy="543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GB" altLang="en-US" sz="3600"/>
            </a:p>
          </p:txBody>
        </p:sp>
        <p:sp>
          <p:nvSpPr>
            <p:cNvPr id="30" name="Text Box 12">
              <a:extLst>
                <a:ext uri="{FF2B5EF4-FFF2-40B4-BE49-F238E27FC236}">
                  <a16:creationId xmlns:a16="http://schemas.microsoft.com/office/drawing/2014/main" id="{3B5664BC-28E2-4A07-A26A-FBCDEDB72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3113"/>
              <a:ext cx="590" cy="543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3600"/>
                <a:t>18</a:t>
              </a:r>
            </a:p>
          </p:txBody>
        </p:sp>
      </p:grpSp>
      <p:sp>
        <p:nvSpPr>
          <p:cNvPr id="31" name="AutoShape 13">
            <a:extLst>
              <a:ext uri="{FF2B5EF4-FFF2-40B4-BE49-F238E27FC236}">
                <a16:creationId xmlns:a16="http://schemas.microsoft.com/office/drawing/2014/main" id="{D6527FAB-58DE-403B-B625-7FEDE1060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1581" y="2662238"/>
            <a:ext cx="702469" cy="1079897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2" name="Text Box 14">
            <a:extLst>
              <a:ext uri="{FF2B5EF4-FFF2-40B4-BE49-F238E27FC236}">
                <a16:creationId xmlns:a16="http://schemas.microsoft.com/office/drawing/2014/main" id="{1CB5F2D0-BB0A-4ED0-B727-1B6DC86D0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3506" y="2986087"/>
            <a:ext cx="377428" cy="369332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=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1684D4AF-D8E1-4AE2-90B1-F73A48C2D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1690688"/>
            <a:ext cx="3835003" cy="594122"/>
          </a:xfrm>
          <a:prstGeom prst="curvedDownArrow">
            <a:avLst>
              <a:gd name="adj1" fmla="val 85946"/>
              <a:gd name="adj2" fmla="val 9317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4" name="Text Box 17">
            <a:extLst>
              <a:ext uri="{FF2B5EF4-FFF2-40B4-BE49-F238E27FC236}">
                <a16:creationId xmlns:a16="http://schemas.microsoft.com/office/drawing/2014/main" id="{B3D02EEC-A929-4972-91EE-A8F63A01C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7039" y="1960959"/>
            <a:ext cx="10810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× 6</a:t>
            </a:r>
          </a:p>
        </p:txBody>
      </p:sp>
      <p:sp>
        <p:nvSpPr>
          <p:cNvPr id="35" name="Text Box 18">
            <a:extLst>
              <a:ext uri="{FF2B5EF4-FFF2-40B4-BE49-F238E27FC236}">
                <a16:creationId xmlns:a16="http://schemas.microsoft.com/office/drawing/2014/main" id="{42F68001-6CBD-4468-B675-A98A388C6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7039" y="3905250"/>
            <a:ext cx="10810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× 6</a:t>
            </a:r>
          </a:p>
        </p:txBody>
      </p:sp>
      <p:sp>
        <p:nvSpPr>
          <p:cNvPr id="36" name="AutoShape 19">
            <a:extLst>
              <a:ext uri="{FF2B5EF4-FFF2-40B4-BE49-F238E27FC236}">
                <a16:creationId xmlns:a16="http://schemas.microsoft.com/office/drawing/2014/main" id="{6AD2DC57-9408-4F57-A0D3-BCD0C68CB19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329488" y="4012406"/>
            <a:ext cx="3835003" cy="594122"/>
          </a:xfrm>
          <a:prstGeom prst="curvedDownArrow">
            <a:avLst>
              <a:gd name="adj1" fmla="val 85946"/>
              <a:gd name="adj2" fmla="val 9317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6EBDEC-7004-49D4-8FFD-AAFCA52DF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7981" y="2386012"/>
            <a:ext cx="702469" cy="646331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47846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19" grpId="0" animBg="1"/>
      <p:bldP spid="20" grpId="0" animBg="1"/>
      <p:bldP spid="33" grpId="0" animBg="1"/>
      <p:bldP spid="34" grpId="0"/>
      <p:bldP spid="35" grpId="0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8BD9A-473C-469E-8440-A6FF9575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Mixed Numbers and Improper Fractions - Recap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3DC4E3-9447-4EF5-84A0-2CB21D0B75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3" b="11275"/>
          <a:stretch/>
        </p:blipFill>
        <p:spPr>
          <a:xfrm>
            <a:off x="1223962" y="1690688"/>
            <a:ext cx="9744075" cy="461913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A53A77D4-BEF0-486D-A5C6-AA138263B1D7}"/>
                  </a:ext>
                </a:extLst>
              </p14:cNvPr>
              <p14:cNvContentPartPr/>
              <p14:nvPr/>
            </p14:nvContentPartPr>
            <p14:xfrm>
              <a:off x="4682009" y="1637849"/>
              <a:ext cx="1382400" cy="74952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A53A77D4-BEF0-486D-A5C6-AA138263B1D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73009" y="1629209"/>
                <a:ext cx="1400040" cy="76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B87EAEA-2DC7-4E52-970F-937588DE8ECE}"/>
                  </a:ext>
                </a:extLst>
              </p14:cNvPr>
              <p14:cNvContentPartPr/>
              <p14:nvPr/>
            </p14:nvContentPartPr>
            <p14:xfrm>
              <a:off x="4818809" y="2615609"/>
              <a:ext cx="629280" cy="5320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B87EAEA-2DC7-4E52-970F-937588DE8EC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09809" y="2606609"/>
                <a:ext cx="646920" cy="54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6C5B2EFD-599E-4035-8097-1AF0E8352E5F}"/>
                  </a:ext>
                </a:extLst>
              </p14:cNvPr>
              <p14:cNvContentPartPr/>
              <p14:nvPr/>
            </p14:nvContentPartPr>
            <p14:xfrm>
              <a:off x="8990849" y="1689329"/>
              <a:ext cx="864360" cy="11325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6C5B2EFD-599E-4035-8097-1AF0E8352E5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981849" y="1680329"/>
                <a:ext cx="882000" cy="115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30E0859C-0823-461A-BBED-46B226E1F28B}"/>
                  </a:ext>
                </a:extLst>
              </p14:cNvPr>
              <p14:cNvContentPartPr/>
              <p14:nvPr/>
            </p14:nvContentPartPr>
            <p14:xfrm>
              <a:off x="10158689" y="1508249"/>
              <a:ext cx="687600" cy="794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30E0859C-0823-461A-BBED-46B226E1F28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149689" y="1499609"/>
                <a:ext cx="705240" cy="81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445A44C9-1D4A-4423-92A4-F62C250E0874}"/>
                  </a:ext>
                </a:extLst>
              </p14:cNvPr>
              <p14:cNvContentPartPr/>
              <p14:nvPr/>
            </p14:nvContentPartPr>
            <p14:xfrm>
              <a:off x="9198569" y="3515609"/>
              <a:ext cx="580680" cy="102960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445A44C9-1D4A-4423-92A4-F62C250E087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189929" y="3506969"/>
                <a:ext cx="598320" cy="104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0983001-13B2-4C81-BB6E-F18705529784}"/>
                  </a:ext>
                </a:extLst>
              </p14:cNvPr>
              <p14:cNvContentPartPr/>
              <p14:nvPr/>
            </p14:nvContentPartPr>
            <p14:xfrm>
              <a:off x="10208729" y="2566289"/>
              <a:ext cx="751680" cy="122292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0983001-13B2-4C81-BB6E-F18705529784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200089" y="2557652"/>
                <a:ext cx="769320" cy="12405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B53166AA-00BC-40EB-ABA5-A16ACD39FA3D}"/>
                  </a:ext>
                </a:extLst>
              </p14:cNvPr>
              <p14:cNvContentPartPr/>
              <p14:nvPr/>
            </p14:nvContentPartPr>
            <p14:xfrm>
              <a:off x="5409929" y="4833569"/>
              <a:ext cx="411480" cy="6879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B53166AA-00BC-40EB-ABA5-A16ACD39FA3D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400929" y="4824929"/>
                <a:ext cx="429120" cy="70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738DCEF-2C4A-42B6-A043-7691165AF229}"/>
                  </a:ext>
                </a:extLst>
              </p14:cNvPr>
              <p14:cNvContentPartPr/>
              <p14:nvPr/>
            </p14:nvContentPartPr>
            <p14:xfrm>
              <a:off x="4998809" y="6072689"/>
              <a:ext cx="64080" cy="5601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738DCEF-2C4A-42B6-A043-7691165AF22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989809" y="6063689"/>
                <a:ext cx="81720" cy="57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BE5200C5-74B8-4336-9119-ADE98ECC456E}"/>
                  </a:ext>
                </a:extLst>
              </p14:cNvPr>
              <p14:cNvContentPartPr/>
              <p14:nvPr/>
            </p14:nvContentPartPr>
            <p14:xfrm>
              <a:off x="5503169" y="6239369"/>
              <a:ext cx="91080" cy="43560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BE5200C5-74B8-4336-9119-ADE98ECC456E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5494529" y="6230369"/>
                <a:ext cx="108720" cy="45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266EC7B1-F057-4BC6-A5B3-2D817AEAF9ED}"/>
                  </a:ext>
                </a:extLst>
              </p14:cNvPr>
              <p14:cNvContentPartPr/>
              <p14:nvPr/>
            </p14:nvContentPartPr>
            <p14:xfrm>
              <a:off x="4588049" y="4759409"/>
              <a:ext cx="494280" cy="87588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266EC7B1-F057-4BC6-A5B3-2D817AEAF9ED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579049" y="4750769"/>
                <a:ext cx="511920" cy="89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8175E9B9-31B5-473E-9273-3DF15C4C4F3A}"/>
                  </a:ext>
                </a:extLst>
              </p14:cNvPr>
              <p14:cNvContentPartPr/>
              <p14:nvPr/>
            </p14:nvContentPartPr>
            <p14:xfrm>
              <a:off x="10237529" y="6079889"/>
              <a:ext cx="75600" cy="33516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8175E9B9-31B5-473E-9273-3DF15C4C4F3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0228889" y="6071249"/>
                <a:ext cx="93240" cy="35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2D423AA1-872D-4170-B67E-582551296E99}"/>
                  </a:ext>
                </a:extLst>
              </p14:cNvPr>
              <p14:cNvContentPartPr/>
              <p14:nvPr/>
            </p14:nvContentPartPr>
            <p14:xfrm>
              <a:off x="10504289" y="5946689"/>
              <a:ext cx="529200" cy="56052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2D423AA1-872D-4170-B67E-582551296E99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495649" y="5937689"/>
                <a:ext cx="546840" cy="57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AD38FBBF-16B5-4A39-B940-490F3AD3E736}"/>
                  </a:ext>
                </a:extLst>
              </p14:cNvPr>
              <p14:cNvContentPartPr/>
              <p14:nvPr/>
            </p14:nvContentPartPr>
            <p14:xfrm>
              <a:off x="9176249" y="5043809"/>
              <a:ext cx="275040" cy="9633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AD38FBBF-16B5-4A39-B940-490F3AD3E736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9167609" y="5035169"/>
                <a:ext cx="292680" cy="98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38836805-AE7F-44B3-AFAB-D1AB2C9BB5ED}"/>
                  </a:ext>
                </a:extLst>
              </p14:cNvPr>
              <p14:cNvContentPartPr/>
              <p14:nvPr/>
            </p14:nvContentPartPr>
            <p14:xfrm>
              <a:off x="10179929" y="4210769"/>
              <a:ext cx="453960" cy="13240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38836805-AE7F-44B3-AFAB-D1AB2C9BB5ED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170929" y="4201769"/>
                <a:ext cx="471600" cy="1341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0432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4067-299E-4A91-9567-A409B151C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Ordering Fractions</a:t>
            </a: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0D67AD27-0862-41F8-BE9B-D6C9F0FE0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59855"/>
            <a:ext cx="73679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Put the following fractions in ascending order:</a:t>
            </a:r>
            <a:endParaRPr lang="zh-CN" altLang="en-US" sz="2800" dirty="0">
              <a:latin typeface="+mn-lt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5" name="组合 3">
            <a:extLst>
              <a:ext uri="{FF2B5EF4-FFF2-40B4-BE49-F238E27FC236}">
                <a16:creationId xmlns:a16="http://schemas.microsoft.com/office/drawing/2014/main" id="{041EA67F-2A28-4140-A1BB-C240B024304D}"/>
              </a:ext>
            </a:extLst>
          </p:cNvPr>
          <p:cNvGrpSpPr>
            <a:grpSpLocks/>
          </p:cNvGrpSpPr>
          <p:nvPr/>
        </p:nvGrpSpPr>
        <p:grpSpPr bwMode="auto">
          <a:xfrm>
            <a:off x="1809886" y="2221311"/>
            <a:ext cx="849516" cy="1186580"/>
            <a:chOff x="2999794" y="3521999"/>
            <a:chExt cx="948353" cy="1242065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02FC2F9E-B4EA-40AB-A5D6-09F6D3526D41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385EF60-E298-4B56-AB64-0A1B55F04E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D9C27B8-FEA6-4780-BAE1-D5B3C86C9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9" name="组合 3">
            <a:extLst>
              <a:ext uri="{FF2B5EF4-FFF2-40B4-BE49-F238E27FC236}">
                <a16:creationId xmlns:a16="http://schemas.microsoft.com/office/drawing/2014/main" id="{5C4A8C03-3C1B-4A06-A83D-199D8E510929}"/>
              </a:ext>
            </a:extLst>
          </p:cNvPr>
          <p:cNvGrpSpPr>
            <a:grpSpLocks/>
          </p:cNvGrpSpPr>
          <p:nvPr/>
        </p:nvGrpSpPr>
        <p:grpSpPr bwMode="auto">
          <a:xfrm>
            <a:off x="3405972" y="2236059"/>
            <a:ext cx="854126" cy="1157083"/>
            <a:chOff x="2999794" y="3537437"/>
            <a:chExt cx="953500" cy="1211189"/>
          </a:xfrm>
        </p:grpSpPr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7261B18E-5CBA-4720-AF30-4F3DB91CD6D9}"/>
                </a:ext>
              </a:extLst>
            </p:cNvPr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7FCAF6-4C25-4883-A2C6-4B43FA71E5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6039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B75F25-E0BD-49C8-9B0B-9DDCC8CD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5000E494-E5E3-4DCB-8057-C0DDF2FD0986}"/>
              </a:ext>
            </a:extLst>
          </p:cNvPr>
          <p:cNvGrpSpPr>
            <a:grpSpLocks/>
          </p:cNvGrpSpPr>
          <p:nvPr/>
        </p:nvGrpSpPr>
        <p:grpSpPr bwMode="auto">
          <a:xfrm>
            <a:off x="4999859" y="2221309"/>
            <a:ext cx="850976" cy="1171832"/>
            <a:chOff x="2999794" y="3521998"/>
            <a:chExt cx="949983" cy="1226628"/>
          </a:xfrm>
        </p:grpSpPr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10108C87-CA02-48D8-9CCA-3ACDD0FC2B4A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C5B2BB1-43DB-4FCD-B935-1664B5E617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9C2E602-D4E9-44D7-9089-775515A70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17" name="组合 12">
            <a:extLst>
              <a:ext uri="{FF2B5EF4-FFF2-40B4-BE49-F238E27FC236}">
                <a16:creationId xmlns:a16="http://schemas.microsoft.com/office/drawing/2014/main" id="{47618347-2D34-4B28-80D6-A20E06C8004B}"/>
              </a:ext>
            </a:extLst>
          </p:cNvPr>
          <p:cNvGrpSpPr>
            <a:grpSpLocks/>
          </p:cNvGrpSpPr>
          <p:nvPr/>
        </p:nvGrpSpPr>
        <p:grpSpPr bwMode="auto">
          <a:xfrm>
            <a:off x="6425630" y="2204217"/>
            <a:ext cx="913938" cy="1216076"/>
            <a:chOff x="2960807" y="3506561"/>
            <a:chExt cx="1020270" cy="1272941"/>
          </a:xfrm>
        </p:grpSpPr>
        <p:cxnSp>
          <p:nvCxnSpPr>
            <p:cNvPr id="18" name="直接连接符 13">
              <a:extLst>
                <a:ext uri="{FF2B5EF4-FFF2-40B4-BE49-F238E27FC236}">
                  <a16:creationId xmlns:a16="http://schemas.microsoft.com/office/drawing/2014/main" id="{55CF1B92-1F17-40FE-AA99-31008EAF83F8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4">
              <a:extLst>
                <a:ext uri="{FF2B5EF4-FFF2-40B4-BE49-F238E27FC236}">
                  <a16:creationId xmlns:a16="http://schemas.microsoft.com/office/drawing/2014/main" id="{C35C8831-8B33-4C08-AD8F-4A079BAD3F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7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20" name="TextBox 15">
              <a:extLst>
                <a:ext uri="{FF2B5EF4-FFF2-40B4-BE49-F238E27FC236}">
                  <a16:creationId xmlns:a16="http://schemas.microsoft.com/office/drawing/2014/main" id="{1F599027-3CDD-477C-85AC-493F42C912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21" name="组合 3">
            <a:extLst>
              <a:ext uri="{FF2B5EF4-FFF2-40B4-BE49-F238E27FC236}">
                <a16:creationId xmlns:a16="http://schemas.microsoft.com/office/drawing/2014/main" id="{ADBADECE-CC13-4B30-A5E3-62A65AD3C53A}"/>
              </a:ext>
            </a:extLst>
          </p:cNvPr>
          <p:cNvGrpSpPr>
            <a:grpSpLocks/>
          </p:cNvGrpSpPr>
          <p:nvPr/>
        </p:nvGrpSpPr>
        <p:grpSpPr bwMode="auto">
          <a:xfrm>
            <a:off x="1785305" y="3583079"/>
            <a:ext cx="849516" cy="1186580"/>
            <a:chOff x="2999794" y="3521999"/>
            <a:chExt cx="948353" cy="1242065"/>
          </a:xfrm>
        </p:grpSpPr>
        <p:cxnSp>
          <p:nvCxnSpPr>
            <p:cNvPr id="22" name="直接连接符 5">
              <a:extLst>
                <a:ext uri="{FF2B5EF4-FFF2-40B4-BE49-F238E27FC236}">
                  <a16:creationId xmlns:a16="http://schemas.microsoft.com/office/drawing/2014/main" id="{53548F73-B44C-476A-866E-41D7C275834F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6">
              <a:extLst>
                <a:ext uri="{FF2B5EF4-FFF2-40B4-BE49-F238E27FC236}">
                  <a16:creationId xmlns:a16="http://schemas.microsoft.com/office/drawing/2014/main" id="{102515D3-A2AA-4467-A3D0-727E9A16D7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DC2BE4D0-AA1C-41EE-AB67-2537D7C276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25" name="组合 3">
            <a:extLst>
              <a:ext uri="{FF2B5EF4-FFF2-40B4-BE49-F238E27FC236}">
                <a16:creationId xmlns:a16="http://schemas.microsoft.com/office/drawing/2014/main" id="{986C83E2-4F89-4FCF-B1C4-A3D0CBB95987}"/>
              </a:ext>
            </a:extLst>
          </p:cNvPr>
          <p:cNvGrpSpPr>
            <a:grpSpLocks/>
          </p:cNvGrpSpPr>
          <p:nvPr/>
        </p:nvGrpSpPr>
        <p:grpSpPr bwMode="auto">
          <a:xfrm>
            <a:off x="3364371" y="3597827"/>
            <a:ext cx="779510" cy="1157083"/>
            <a:chOff x="3079575" y="3537437"/>
            <a:chExt cx="870202" cy="1211189"/>
          </a:xfrm>
        </p:grpSpPr>
        <p:cxnSp>
          <p:nvCxnSpPr>
            <p:cNvPr id="26" name="直接连接符 9">
              <a:extLst>
                <a:ext uri="{FF2B5EF4-FFF2-40B4-BE49-F238E27FC236}">
                  <a16:creationId xmlns:a16="http://schemas.microsoft.com/office/drawing/2014/main" id="{FCB034A0-083B-4609-A376-C359C9805119}"/>
                </a:ext>
              </a:extLst>
            </p:cNvPr>
            <p:cNvCxnSpPr/>
            <p:nvPr/>
          </p:nvCxnSpPr>
          <p:spPr>
            <a:xfrm>
              <a:off x="3131506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0">
              <a:extLst>
                <a:ext uri="{FF2B5EF4-FFF2-40B4-BE49-F238E27FC236}">
                  <a16:creationId xmlns:a16="http://schemas.microsoft.com/office/drawing/2014/main" id="{5A9045D5-33BF-4010-8CE8-56F384A450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9575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16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28" name="TextBox 11">
              <a:extLst>
                <a:ext uri="{FF2B5EF4-FFF2-40B4-BE49-F238E27FC236}">
                  <a16:creationId xmlns:a16="http://schemas.microsoft.com/office/drawing/2014/main" id="{C097A87D-5DB2-49D2-B9B1-0B71CB4BF1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29" name="组合 12">
            <a:extLst>
              <a:ext uri="{FF2B5EF4-FFF2-40B4-BE49-F238E27FC236}">
                <a16:creationId xmlns:a16="http://schemas.microsoft.com/office/drawing/2014/main" id="{2A2BF868-46A3-4BB0-A90F-87E9B049BAF6}"/>
              </a:ext>
            </a:extLst>
          </p:cNvPr>
          <p:cNvGrpSpPr>
            <a:grpSpLocks/>
          </p:cNvGrpSpPr>
          <p:nvPr/>
        </p:nvGrpSpPr>
        <p:grpSpPr bwMode="auto">
          <a:xfrm>
            <a:off x="4909403" y="3597825"/>
            <a:ext cx="784120" cy="1171832"/>
            <a:chOff x="3074429" y="3521998"/>
            <a:chExt cx="875348" cy="1226628"/>
          </a:xfrm>
        </p:grpSpPr>
        <p:cxnSp>
          <p:nvCxnSpPr>
            <p:cNvPr id="30" name="直接连接符 13">
              <a:extLst>
                <a:ext uri="{FF2B5EF4-FFF2-40B4-BE49-F238E27FC236}">
                  <a16:creationId xmlns:a16="http://schemas.microsoft.com/office/drawing/2014/main" id="{6BF46ACE-2B63-4448-A422-2C330A75468F}"/>
                </a:ext>
              </a:extLst>
            </p:cNvPr>
            <p:cNvCxnSpPr/>
            <p:nvPr/>
          </p:nvCxnSpPr>
          <p:spPr>
            <a:xfrm>
              <a:off x="3098578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14">
              <a:extLst>
                <a:ext uri="{FF2B5EF4-FFF2-40B4-BE49-F238E27FC236}">
                  <a16:creationId xmlns:a16="http://schemas.microsoft.com/office/drawing/2014/main" id="{BFA71E7B-77CC-4D50-B718-BF32262CE6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15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32" name="TextBox 15">
              <a:extLst>
                <a:ext uri="{FF2B5EF4-FFF2-40B4-BE49-F238E27FC236}">
                  <a16:creationId xmlns:a16="http://schemas.microsoft.com/office/drawing/2014/main" id="{41C40A2F-4FBA-4A21-9A7F-03F8FDDF3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33" name="组合 12">
            <a:extLst>
              <a:ext uri="{FF2B5EF4-FFF2-40B4-BE49-F238E27FC236}">
                <a16:creationId xmlns:a16="http://schemas.microsoft.com/office/drawing/2014/main" id="{E891AF50-AD73-4525-867C-B878C7E7E912}"/>
              </a:ext>
            </a:extLst>
          </p:cNvPr>
          <p:cNvGrpSpPr>
            <a:grpSpLocks/>
          </p:cNvGrpSpPr>
          <p:nvPr/>
        </p:nvGrpSpPr>
        <p:grpSpPr bwMode="auto">
          <a:xfrm>
            <a:off x="6401049" y="3580734"/>
            <a:ext cx="781203" cy="1245573"/>
            <a:chOff x="2960807" y="3475685"/>
            <a:chExt cx="872092" cy="1303817"/>
          </a:xfrm>
        </p:grpSpPr>
        <p:cxnSp>
          <p:nvCxnSpPr>
            <p:cNvPr id="34" name="直接连接符 13">
              <a:extLst>
                <a:ext uri="{FF2B5EF4-FFF2-40B4-BE49-F238E27FC236}">
                  <a16:creationId xmlns:a16="http://schemas.microsoft.com/office/drawing/2014/main" id="{D13F87F9-9403-4F3A-ACB4-6AF8D47DD05A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14">
              <a:extLst>
                <a:ext uri="{FF2B5EF4-FFF2-40B4-BE49-F238E27FC236}">
                  <a16:creationId xmlns:a16="http://schemas.microsoft.com/office/drawing/2014/main" id="{5BDC1273-B238-4FCB-9571-FDD0B3A73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5644" y="3475685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36" name="TextBox 15">
              <a:extLst>
                <a:ext uri="{FF2B5EF4-FFF2-40B4-BE49-F238E27FC236}">
                  <a16:creationId xmlns:a16="http://schemas.microsoft.com/office/drawing/2014/main" id="{D14175E8-EEF3-4F23-82D2-C31D1539E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37" name="组合 3">
            <a:extLst>
              <a:ext uri="{FF2B5EF4-FFF2-40B4-BE49-F238E27FC236}">
                <a16:creationId xmlns:a16="http://schemas.microsoft.com/office/drawing/2014/main" id="{B377D1B1-3062-47E1-A69B-4E044D45C6D6}"/>
              </a:ext>
            </a:extLst>
          </p:cNvPr>
          <p:cNvGrpSpPr>
            <a:grpSpLocks/>
          </p:cNvGrpSpPr>
          <p:nvPr/>
        </p:nvGrpSpPr>
        <p:grpSpPr bwMode="auto">
          <a:xfrm>
            <a:off x="8082867" y="5279144"/>
            <a:ext cx="849516" cy="1186580"/>
            <a:chOff x="2999794" y="3521999"/>
            <a:chExt cx="948353" cy="1242065"/>
          </a:xfrm>
        </p:grpSpPr>
        <p:cxnSp>
          <p:nvCxnSpPr>
            <p:cNvPr id="38" name="直接连接符 5">
              <a:extLst>
                <a:ext uri="{FF2B5EF4-FFF2-40B4-BE49-F238E27FC236}">
                  <a16:creationId xmlns:a16="http://schemas.microsoft.com/office/drawing/2014/main" id="{FE81A49E-611B-4383-8559-A7AD2C85008F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6">
              <a:extLst>
                <a:ext uri="{FF2B5EF4-FFF2-40B4-BE49-F238E27FC236}">
                  <a16:creationId xmlns:a16="http://schemas.microsoft.com/office/drawing/2014/main" id="{3D6071B8-38D9-4E24-B859-3BE76A4739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40" name="TextBox 7">
              <a:extLst>
                <a:ext uri="{FF2B5EF4-FFF2-40B4-BE49-F238E27FC236}">
                  <a16:creationId xmlns:a16="http://schemas.microsoft.com/office/drawing/2014/main" id="{36886837-60B2-4928-8C76-CFFCA00508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sp>
        <p:nvSpPr>
          <p:cNvPr id="56" name="Curved Right Arrow 110">
            <a:extLst>
              <a:ext uri="{FF2B5EF4-FFF2-40B4-BE49-F238E27FC236}">
                <a16:creationId xmlns:a16="http://schemas.microsoft.com/office/drawing/2014/main" id="{F07D7E06-A343-4A07-BEF0-29B09DA67BD9}"/>
              </a:ext>
            </a:extLst>
          </p:cNvPr>
          <p:cNvSpPr/>
          <p:nvPr/>
        </p:nvSpPr>
        <p:spPr>
          <a:xfrm>
            <a:off x="1271098" y="2726704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92290EC-4010-42D5-A8AD-E4D6E17A0B82}"/>
                  </a:ext>
                </a:extLst>
              </p:cNvPr>
              <p:cNvSpPr txBox="1"/>
              <p:nvPr/>
            </p:nvSpPr>
            <p:spPr>
              <a:xfrm>
                <a:off x="660516" y="3087472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92290EC-4010-42D5-A8AD-E4D6E17A0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16" y="3087472"/>
                <a:ext cx="478302" cy="786177"/>
              </a:xfrm>
              <a:prstGeom prst="rect">
                <a:avLst/>
              </a:prstGeom>
              <a:blipFill>
                <a:blip r:embed="rId2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Curved Right Arrow 112">
            <a:extLst>
              <a:ext uri="{FF2B5EF4-FFF2-40B4-BE49-F238E27FC236}">
                <a16:creationId xmlns:a16="http://schemas.microsoft.com/office/drawing/2014/main" id="{C38F019F-584C-499C-8CC8-EB7A94D32251}"/>
              </a:ext>
            </a:extLst>
          </p:cNvPr>
          <p:cNvSpPr/>
          <p:nvPr/>
        </p:nvSpPr>
        <p:spPr>
          <a:xfrm>
            <a:off x="2927833" y="2731621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C79857C-8E8A-42F3-A9D9-3344443F94F8}"/>
                  </a:ext>
                </a:extLst>
              </p:cNvPr>
              <p:cNvSpPr txBox="1"/>
              <p:nvPr/>
            </p:nvSpPr>
            <p:spPr>
              <a:xfrm>
                <a:off x="2317251" y="3092389"/>
                <a:ext cx="478302" cy="782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C79857C-8E8A-42F3-A9D9-3344443F9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251" y="3092389"/>
                <a:ext cx="478302" cy="782458"/>
              </a:xfrm>
              <a:prstGeom prst="rect">
                <a:avLst/>
              </a:prstGeom>
              <a:blipFill>
                <a:blip r:embed="rId3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Curved Right Arrow 114">
            <a:extLst>
              <a:ext uri="{FF2B5EF4-FFF2-40B4-BE49-F238E27FC236}">
                <a16:creationId xmlns:a16="http://schemas.microsoft.com/office/drawing/2014/main" id="{0C0D5D6B-0881-495C-89DE-D978F0C0210F}"/>
              </a:ext>
            </a:extLst>
          </p:cNvPr>
          <p:cNvSpPr/>
          <p:nvPr/>
        </p:nvSpPr>
        <p:spPr>
          <a:xfrm>
            <a:off x="4451833" y="2721789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1E52643-FC4F-4EB5-99EF-D0D084EB1086}"/>
                  </a:ext>
                </a:extLst>
              </p:cNvPr>
              <p:cNvSpPr txBox="1"/>
              <p:nvPr/>
            </p:nvSpPr>
            <p:spPr>
              <a:xfrm>
                <a:off x="3841251" y="3082557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1E52643-FC4F-4EB5-99EF-D0D084EB1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251" y="3082557"/>
                <a:ext cx="478302" cy="786177"/>
              </a:xfrm>
              <a:prstGeom prst="rect">
                <a:avLst/>
              </a:prstGeom>
              <a:blipFill>
                <a:blip r:embed="rId4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Curved Right Arrow 116">
            <a:extLst>
              <a:ext uri="{FF2B5EF4-FFF2-40B4-BE49-F238E27FC236}">
                <a16:creationId xmlns:a16="http://schemas.microsoft.com/office/drawing/2014/main" id="{0DF85E69-BAED-4CC2-BC6D-1CA2A71732A9}"/>
              </a:ext>
            </a:extLst>
          </p:cNvPr>
          <p:cNvSpPr/>
          <p:nvPr/>
        </p:nvSpPr>
        <p:spPr>
          <a:xfrm>
            <a:off x="5946336" y="2770950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2AD57685-D578-47F4-AF31-7B2DAAFE7FD9}"/>
                  </a:ext>
                </a:extLst>
              </p:cNvPr>
              <p:cNvSpPr txBox="1"/>
              <p:nvPr/>
            </p:nvSpPr>
            <p:spPr>
              <a:xfrm>
                <a:off x="5335754" y="3131718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2AD57685-D578-47F4-AF31-7B2DAAFE7F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5754" y="3131718"/>
                <a:ext cx="478302" cy="783804"/>
              </a:xfrm>
              <a:prstGeom prst="rect">
                <a:avLst/>
              </a:prstGeom>
              <a:blipFill>
                <a:blip r:embed="rId5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11">
            <a:extLst>
              <a:ext uri="{FF2B5EF4-FFF2-40B4-BE49-F238E27FC236}">
                <a16:creationId xmlns:a16="http://schemas.microsoft.com/office/drawing/2014/main" id="{1A7A6935-522D-46CE-8ED1-475DFB4CE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6486" y="1987330"/>
            <a:ext cx="408530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The common denominator is 24. </a:t>
            </a:r>
          </a:p>
          <a:p>
            <a:pPr eaLnBrk="1" hangingPunct="1"/>
            <a:endParaRPr lang="en-US" altLang="zh-CN" sz="24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Each fraction needs to then be converted so that all the denominators are the same.</a:t>
            </a:r>
          </a:p>
          <a:p>
            <a:pPr eaLnBrk="1" hangingPunct="1"/>
            <a:endParaRPr lang="en-US" altLang="zh-CN" sz="24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The numerators can then be compared.</a:t>
            </a:r>
            <a:endParaRPr lang="zh-CN" altLang="en-US" sz="2400" dirty="0">
              <a:latin typeface="+mn-lt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2090B03-F3CB-4A1A-B5BB-2C9ADA9EF0F1}"/>
              </a:ext>
            </a:extLst>
          </p:cNvPr>
          <p:cNvGrpSpPr/>
          <p:nvPr/>
        </p:nvGrpSpPr>
        <p:grpSpPr>
          <a:xfrm>
            <a:off x="3596746" y="5265538"/>
            <a:ext cx="1165710" cy="1216076"/>
            <a:chOff x="3596746" y="5265538"/>
            <a:chExt cx="1165710" cy="1216076"/>
          </a:xfrm>
        </p:grpSpPr>
        <p:grpSp>
          <p:nvGrpSpPr>
            <p:cNvPr id="49" name="组合 12">
              <a:extLst>
                <a:ext uri="{FF2B5EF4-FFF2-40B4-BE49-F238E27FC236}">
                  <a16:creationId xmlns:a16="http://schemas.microsoft.com/office/drawing/2014/main" id="{1A5F118C-F975-43EC-BBC3-435647A184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6746" y="5265538"/>
              <a:ext cx="913940" cy="1216076"/>
              <a:chOff x="2960807" y="3506561"/>
              <a:chExt cx="1020272" cy="1272941"/>
            </a:xfrm>
          </p:grpSpPr>
          <p:cxnSp>
            <p:nvCxnSpPr>
              <p:cNvPr id="50" name="直接连接符 13">
                <a:extLst>
                  <a:ext uri="{FF2B5EF4-FFF2-40B4-BE49-F238E27FC236}">
                    <a16:creationId xmlns:a16="http://schemas.microsoft.com/office/drawing/2014/main" id="{FDA4DBA6-844E-4D84-959D-4CBAEF57D21F}"/>
                  </a:ext>
                </a:extLst>
              </p:cNvPr>
              <p:cNvCxnSpPr/>
              <p:nvPr/>
            </p:nvCxnSpPr>
            <p:spPr>
              <a:xfrm>
                <a:off x="2999794" y="4143755"/>
                <a:ext cx="714195" cy="1661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TextBox 14">
                <a:extLst>
                  <a:ext uri="{FF2B5EF4-FFF2-40B4-BE49-F238E27FC236}">
                    <a16:creationId xmlns:a16="http://schemas.microsoft.com/office/drawing/2014/main" id="{B8A89798-9A52-41BF-BA9E-AA1B354EB9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3824" y="3506561"/>
                <a:ext cx="857255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7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  <p:sp>
            <p:nvSpPr>
              <p:cNvPr id="52" name="TextBox 15">
                <a:extLst>
                  <a:ext uri="{FF2B5EF4-FFF2-40B4-BE49-F238E27FC236}">
                    <a16:creationId xmlns:a16="http://schemas.microsoft.com/office/drawing/2014/main" id="{DD2E75C8-5025-4625-BBDF-8AFC9C429A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0807" y="4102818"/>
                <a:ext cx="857257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12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56F0DD9-BF99-4DFA-9E20-8EEB9F22C09B}"/>
                </a:ext>
              </a:extLst>
            </p:cNvPr>
            <p:cNvSpPr txBox="1"/>
            <p:nvPr/>
          </p:nvSpPr>
          <p:spPr>
            <a:xfrm>
              <a:off x="4299992" y="5486612"/>
              <a:ext cx="462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,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623D8E7-A888-4121-A9DC-E243B4D446D5}"/>
              </a:ext>
            </a:extLst>
          </p:cNvPr>
          <p:cNvGrpSpPr/>
          <p:nvPr/>
        </p:nvGrpSpPr>
        <p:grpSpPr>
          <a:xfrm>
            <a:off x="5122762" y="5293890"/>
            <a:ext cx="1143495" cy="1171832"/>
            <a:chOff x="5122762" y="5293890"/>
            <a:chExt cx="1143495" cy="1171832"/>
          </a:xfrm>
        </p:grpSpPr>
        <p:grpSp>
          <p:nvGrpSpPr>
            <p:cNvPr id="45" name="组合 12">
              <a:extLst>
                <a:ext uri="{FF2B5EF4-FFF2-40B4-BE49-F238E27FC236}">
                  <a16:creationId xmlns:a16="http://schemas.microsoft.com/office/drawing/2014/main" id="{BDD8732F-CB61-47B5-B9CB-4E9B923F13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22762" y="5293890"/>
              <a:ext cx="850976" cy="1171832"/>
              <a:chOff x="2999794" y="3521998"/>
              <a:chExt cx="949983" cy="1226628"/>
            </a:xfrm>
          </p:grpSpPr>
          <p:cxnSp>
            <p:nvCxnSpPr>
              <p:cNvPr id="46" name="直接连接符 13">
                <a:extLst>
                  <a:ext uri="{FF2B5EF4-FFF2-40B4-BE49-F238E27FC236}">
                    <a16:creationId xmlns:a16="http://schemas.microsoft.com/office/drawing/2014/main" id="{34DD8DD2-487C-4AB9-8E57-8491C93DB064}"/>
                  </a:ext>
                </a:extLst>
              </p:cNvPr>
              <p:cNvCxnSpPr/>
              <p:nvPr/>
            </p:nvCxnSpPr>
            <p:spPr>
              <a:xfrm>
                <a:off x="2999794" y="4143755"/>
                <a:ext cx="714195" cy="1661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TextBox 14">
                <a:extLst>
                  <a:ext uri="{FF2B5EF4-FFF2-40B4-BE49-F238E27FC236}">
                    <a16:creationId xmlns:a16="http://schemas.microsoft.com/office/drawing/2014/main" id="{3ADCB207-FE4C-4717-A89D-377AA57FAC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4429" y="3521998"/>
                <a:ext cx="857255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5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  <p:sp>
            <p:nvSpPr>
              <p:cNvPr id="48" name="TextBox 15">
                <a:extLst>
                  <a:ext uri="{FF2B5EF4-FFF2-40B4-BE49-F238E27FC236}">
                    <a16:creationId xmlns:a16="http://schemas.microsoft.com/office/drawing/2014/main" id="{7A60098C-91B5-4FFF-8A9D-C47A6B9DB3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2520" y="4071942"/>
                <a:ext cx="857257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8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C6065D1-F9ED-4157-A32E-353302941B7B}"/>
                </a:ext>
              </a:extLst>
            </p:cNvPr>
            <p:cNvSpPr txBox="1"/>
            <p:nvPr/>
          </p:nvSpPr>
          <p:spPr>
            <a:xfrm>
              <a:off x="5803793" y="5486612"/>
              <a:ext cx="462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,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7D57DC0C-3E86-4FA4-B19B-B00B33828D86}"/>
              </a:ext>
            </a:extLst>
          </p:cNvPr>
          <p:cNvGrpSpPr/>
          <p:nvPr/>
        </p:nvGrpSpPr>
        <p:grpSpPr>
          <a:xfrm>
            <a:off x="6611288" y="5293892"/>
            <a:ext cx="1115517" cy="1157083"/>
            <a:chOff x="6611288" y="5293892"/>
            <a:chExt cx="1115517" cy="1157083"/>
          </a:xfrm>
        </p:grpSpPr>
        <p:grpSp>
          <p:nvGrpSpPr>
            <p:cNvPr id="41" name="组合 3">
              <a:extLst>
                <a:ext uri="{FF2B5EF4-FFF2-40B4-BE49-F238E27FC236}">
                  <a16:creationId xmlns:a16="http://schemas.microsoft.com/office/drawing/2014/main" id="{82797AC0-E3B3-4E86-AC44-DDAC484FCC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11288" y="5293892"/>
              <a:ext cx="854126" cy="1157083"/>
              <a:chOff x="2999794" y="3537437"/>
              <a:chExt cx="953500" cy="1211189"/>
            </a:xfrm>
          </p:grpSpPr>
          <p:cxnSp>
            <p:nvCxnSpPr>
              <p:cNvPr id="42" name="直接连接符 9">
                <a:extLst>
                  <a:ext uri="{FF2B5EF4-FFF2-40B4-BE49-F238E27FC236}">
                    <a16:creationId xmlns:a16="http://schemas.microsoft.com/office/drawing/2014/main" id="{742DB3FA-DF4A-4999-8A88-10C5AC22DA5B}"/>
                  </a:ext>
                </a:extLst>
              </p:cNvPr>
              <p:cNvCxnSpPr/>
              <p:nvPr/>
            </p:nvCxnSpPr>
            <p:spPr>
              <a:xfrm>
                <a:off x="2999794" y="4143755"/>
                <a:ext cx="714196" cy="1661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TextBox 10">
                <a:extLst>
                  <a:ext uri="{FF2B5EF4-FFF2-40B4-BE49-F238E27FC236}">
                    <a16:creationId xmlns:a16="http://schemas.microsoft.com/office/drawing/2014/main" id="{BF3E29C0-BB90-461D-9475-3C020BEC39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6039" y="3537437"/>
                <a:ext cx="857255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4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  <p:sp>
            <p:nvSpPr>
              <p:cNvPr id="44" name="TextBox 11">
                <a:extLst>
                  <a:ext uri="{FF2B5EF4-FFF2-40B4-BE49-F238E27FC236}">
                    <a16:creationId xmlns:a16="http://schemas.microsoft.com/office/drawing/2014/main" id="{1D3BC280-A580-4F01-B6E8-00633846DB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2520" y="4071942"/>
                <a:ext cx="857257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6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109E9C0-F7BE-4F06-93AF-98E32A46E3C3}"/>
                </a:ext>
              </a:extLst>
            </p:cNvPr>
            <p:cNvSpPr txBox="1"/>
            <p:nvPr/>
          </p:nvSpPr>
          <p:spPr>
            <a:xfrm>
              <a:off x="7264341" y="5486612"/>
              <a:ext cx="462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,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219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/>
      <p:bldP spid="58" grpId="0" animBg="1"/>
      <p:bldP spid="59" grpId="0"/>
      <p:bldP spid="60" grpId="0" animBg="1"/>
      <p:bldP spid="61" grpId="0"/>
      <p:bldP spid="62" grpId="0" animBg="1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655FD-D4B9-44C3-815E-5AC049FED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Ordering Fractions</a:t>
            </a:r>
          </a:p>
        </p:txBody>
      </p:sp>
      <p:sp>
        <p:nvSpPr>
          <p:cNvPr id="65" name="TextBox 11">
            <a:extLst>
              <a:ext uri="{FF2B5EF4-FFF2-40B4-BE49-F238E27FC236}">
                <a16:creationId xmlns:a16="http://schemas.microsoft.com/office/drawing/2014/main" id="{5AC99B1F-4F95-4003-9151-8C5F6AD62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83706"/>
            <a:ext cx="76317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Put the following fractions in descending order:</a:t>
            </a:r>
            <a:endParaRPr lang="zh-CN" altLang="en-US" sz="2800" dirty="0">
              <a:latin typeface="+mn-lt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66" name="组合 3">
            <a:extLst>
              <a:ext uri="{FF2B5EF4-FFF2-40B4-BE49-F238E27FC236}">
                <a16:creationId xmlns:a16="http://schemas.microsoft.com/office/drawing/2014/main" id="{07FBFB86-CA4C-44AF-A282-811BB764CDCD}"/>
              </a:ext>
            </a:extLst>
          </p:cNvPr>
          <p:cNvGrpSpPr>
            <a:grpSpLocks/>
          </p:cNvGrpSpPr>
          <p:nvPr/>
        </p:nvGrpSpPr>
        <p:grpSpPr bwMode="auto">
          <a:xfrm>
            <a:off x="1828740" y="2330927"/>
            <a:ext cx="849516" cy="1186580"/>
            <a:chOff x="2999794" y="3521999"/>
            <a:chExt cx="948353" cy="1242065"/>
          </a:xfrm>
        </p:grpSpPr>
        <p:cxnSp>
          <p:nvCxnSpPr>
            <p:cNvPr id="67" name="直接连接符 5">
              <a:extLst>
                <a:ext uri="{FF2B5EF4-FFF2-40B4-BE49-F238E27FC236}">
                  <a16:creationId xmlns:a16="http://schemas.microsoft.com/office/drawing/2014/main" id="{E693ED57-D626-4F3E-83E5-B59E1A70A77B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">
              <a:extLst>
                <a:ext uri="{FF2B5EF4-FFF2-40B4-BE49-F238E27FC236}">
                  <a16:creationId xmlns:a16="http://schemas.microsoft.com/office/drawing/2014/main" id="{E10201FF-3072-4FE3-B481-DF75FF6D6A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latin typeface="+mn-lt"/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69" name="TextBox 7">
              <a:extLst>
                <a:ext uri="{FF2B5EF4-FFF2-40B4-BE49-F238E27FC236}">
                  <a16:creationId xmlns:a16="http://schemas.microsoft.com/office/drawing/2014/main" id="{B27C87B8-20C2-4D8B-B426-15CD0CFBEB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70" name="组合 3">
            <a:extLst>
              <a:ext uri="{FF2B5EF4-FFF2-40B4-BE49-F238E27FC236}">
                <a16:creationId xmlns:a16="http://schemas.microsoft.com/office/drawing/2014/main" id="{E28CB115-0B1E-4B3D-9A7D-A06E2439DFA9}"/>
              </a:ext>
            </a:extLst>
          </p:cNvPr>
          <p:cNvGrpSpPr>
            <a:grpSpLocks/>
          </p:cNvGrpSpPr>
          <p:nvPr/>
        </p:nvGrpSpPr>
        <p:grpSpPr bwMode="auto">
          <a:xfrm>
            <a:off x="3438894" y="2317539"/>
            <a:ext cx="854126" cy="1157083"/>
            <a:chOff x="2999794" y="3537437"/>
            <a:chExt cx="953500" cy="1211189"/>
          </a:xfrm>
        </p:grpSpPr>
        <p:cxnSp>
          <p:nvCxnSpPr>
            <p:cNvPr id="71" name="直接连接符 9">
              <a:extLst>
                <a:ext uri="{FF2B5EF4-FFF2-40B4-BE49-F238E27FC236}">
                  <a16:creationId xmlns:a16="http://schemas.microsoft.com/office/drawing/2014/main" id="{27C6426B-2CBE-43FC-948D-A7DE544B58AF}"/>
                </a:ext>
              </a:extLst>
            </p:cNvPr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TextBox 10">
              <a:extLst>
                <a:ext uri="{FF2B5EF4-FFF2-40B4-BE49-F238E27FC236}">
                  <a16:creationId xmlns:a16="http://schemas.microsoft.com/office/drawing/2014/main" id="{375EBD10-9B4A-4F24-B35C-C6B267D880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6039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73" name="TextBox 11">
              <a:extLst>
                <a:ext uri="{FF2B5EF4-FFF2-40B4-BE49-F238E27FC236}">
                  <a16:creationId xmlns:a16="http://schemas.microsoft.com/office/drawing/2014/main" id="{618C947C-38A6-49A5-B3D5-8A21400E63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78" name="组合 12">
            <a:extLst>
              <a:ext uri="{FF2B5EF4-FFF2-40B4-BE49-F238E27FC236}">
                <a16:creationId xmlns:a16="http://schemas.microsoft.com/office/drawing/2014/main" id="{9952BCD0-D063-4DE3-988E-B304C21ED32A}"/>
              </a:ext>
            </a:extLst>
          </p:cNvPr>
          <p:cNvGrpSpPr>
            <a:grpSpLocks/>
          </p:cNvGrpSpPr>
          <p:nvPr/>
        </p:nvGrpSpPr>
        <p:grpSpPr bwMode="auto">
          <a:xfrm>
            <a:off x="6479407" y="2313833"/>
            <a:ext cx="880474" cy="1216076"/>
            <a:chOff x="2999794" y="3506561"/>
            <a:chExt cx="982913" cy="1272941"/>
          </a:xfrm>
        </p:grpSpPr>
        <p:cxnSp>
          <p:nvCxnSpPr>
            <p:cNvPr id="79" name="直接连接符 13">
              <a:extLst>
                <a:ext uri="{FF2B5EF4-FFF2-40B4-BE49-F238E27FC236}">
                  <a16:creationId xmlns:a16="http://schemas.microsoft.com/office/drawing/2014/main" id="{1C39E692-5A2C-40A2-AA0F-6102CB63ACEC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14">
              <a:extLst>
                <a:ext uri="{FF2B5EF4-FFF2-40B4-BE49-F238E27FC236}">
                  <a16:creationId xmlns:a16="http://schemas.microsoft.com/office/drawing/2014/main" id="{81D11D2A-2FBE-44E9-BDCD-E9099C96E5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2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81" name="TextBox 15">
              <a:extLst>
                <a:ext uri="{FF2B5EF4-FFF2-40B4-BE49-F238E27FC236}">
                  <a16:creationId xmlns:a16="http://schemas.microsoft.com/office/drawing/2014/main" id="{55B9B83F-61A0-43BB-8DBC-B9CBC40F6D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5450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latin typeface="+mn-lt"/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82" name="组合 3">
            <a:extLst>
              <a:ext uri="{FF2B5EF4-FFF2-40B4-BE49-F238E27FC236}">
                <a16:creationId xmlns:a16="http://schemas.microsoft.com/office/drawing/2014/main" id="{64561B4F-19E1-42C8-A8D3-674C7DDCBE28}"/>
              </a:ext>
            </a:extLst>
          </p:cNvPr>
          <p:cNvGrpSpPr>
            <a:grpSpLocks/>
          </p:cNvGrpSpPr>
          <p:nvPr/>
        </p:nvGrpSpPr>
        <p:grpSpPr bwMode="auto">
          <a:xfrm>
            <a:off x="1739738" y="3692695"/>
            <a:ext cx="913938" cy="1186580"/>
            <a:chOff x="2927877" y="3521999"/>
            <a:chExt cx="1020270" cy="1242065"/>
          </a:xfrm>
        </p:grpSpPr>
        <p:cxnSp>
          <p:nvCxnSpPr>
            <p:cNvPr id="83" name="直接连接符 5">
              <a:extLst>
                <a:ext uri="{FF2B5EF4-FFF2-40B4-BE49-F238E27FC236}">
                  <a16:creationId xmlns:a16="http://schemas.microsoft.com/office/drawing/2014/main" id="{A92B9B5C-9B8B-4A62-B060-37EE89BBA40B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TextBox 6">
              <a:extLst>
                <a:ext uri="{FF2B5EF4-FFF2-40B4-BE49-F238E27FC236}">
                  <a16:creationId xmlns:a16="http://schemas.microsoft.com/office/drawing/2014/main" id="{D3EEF17D-50EA-4400-9D85-6CE876BD5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85" name="TextBox 7">
              <a:extLst>
                <a:ext uri="{FF2B5EF4-FFF2-40B4-BE49-F238E27FC236}">
                  <a16:creationId xmlns:a16="http://schemas.microsoft.com/office/drawing/2014/main" id="{93BC8920-77B2-4323-B921-531CBF0B10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7877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86" name="组合 3">
            <a:extLst>
              <a:ext uri="{FF2B5EF4-FFF2-40B4-BE49-F238E27FC236}">
                <a16:creationId xmlns:a16="http://schemas.microsoft.com/office/drawing/2014/main" id="{FEF43AA6-2D09-4F60-BFDA-C5A02F9282D8}"/>
              </a:ext>
            </a:extLst>
          </p:cNvPr>
          <p:cNvGrpSpPr>
            <a:grpSpLocks/>
          </p:cNvGrpSpPr>
          <p:nvPr/>
        </p:nvGrpSpPr>
        <p:grpSpPr bwMode="auto">
          <a:xfrm>
            <a:off x="3394819" y="3707443"/>
            <a:ext cx="903119" cy="1157083"/>
            <a:chOff x="3092520" y="3537437"/>
            <a:chExt cx="1008193" cy="1211189"/>
          </a:xfrm>
        </p:grpSpPr>
        <p:cxnSp>
          <p:nvCxnSpPr>
            <p:cNvPr id="87" name="直接连接符 9">
              <a:extLst>
                <a:ext uri="{FF2B5EF4-FFF2-40B4-BE49-F238E27FC236}">
                  <a16:creationId xmlns:a16="http://schemas.microsoft.com/office/drawing/2014/main" id="{0F98B019-8AF7-4E47-9DF4-A18FB7520231}"/>
                </a:ext>
              </a:extLst>
            </p:cNvPr>
            <p:cNvCxnSpPr/>
            <p:nvPr/>
          </p:nvCxnSpPr>
          <p:spPr>
            <a:xfrm>
              <a:off x="3131506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8" name="TextBox 10">
              <a:extLst>
                <a:ext uri="{FF2B5EF4-FFF2-40B4-BE49-F238E27FC236}">
                  <a16:creationId xmlns:a16="http://schemas.microsoft.com/office/drawing/2014/main" id="{09D72EB8-43E8-40D3-8FBA-9719691416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458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89" name="TextBox 11">
              <a:extLst>
                <a:ext uri="{FF2B5EF4-FFF2-40B4-BE49-F238E27FC236}">
                  <a16:creationId xmlns:a16="http://schemas.microsoft.com/office/drawing/2014/main" id="{819AAB38-2B86-4EDF-A7EF-E4579D11AC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90" name="组合 12">
            <a:extLst>
              <a:ext uri="{FF2B5EF4-FFF2-40B4-BE49-F238E27FC236}">
                <a16:creationId xmlns:a16="http://schemas.microsoft.com/office/drawing/2014/main" id="{1CC78E04-6044-4AD6-849C-0302F8242D20}"/>
              </a:ext>
            </a:extLst>
          </p:cNvPr>
          <p:cNvGrpSpPr>
            <a:grpSpLocks/>
          </p:cNvGrpSpPr>
          <p:nvPr/>
        </p:nvGrpSpPr>
        <p:grpSpPr bwMode="auto">
          <a:xfrm>
            <a:off x="4855974" y="3707440"/>
            <a:ext cx="788011" cy="1186581"/>
            <a:chOff x="2993734" y="3521998"/>
            <a:chExt cx="879691" cy="1242067"/>
          </a:xfrm>
        </p:grpSpPr>
        <p:cxnSp>
          <p:nvCxnSpPr>
            <p:cNvPr id="91" name="直接连接符 13">
              <a:extLst>
                <a:ext uri="{FF2B5EF4-FFF2-40B4-BE49-F238E27FC236}">
                  <a16:creationId xmlns:a16="http://schemas.microsoft.com/office/drawing/2014/main" id="{59E8FB28-C1E2-4053-A4C4-3C82F4BAA38F}"/>
                </a:ext>
              </a:extLst>
            </p:cNvPr>
            <p:cNvCxnSpPr/>
            <p:nvPr/>
          </p:nvCxnSpPr>
          <p:spPr>
            <a:xfrm>
              <a:off x="3098578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TextBox 14">
              <a:extLst>
                <a:ext uri="{FF2B5EF4-FFF2-40B4-BE49-F238E27FC236}">
                  <a16:creationId xmlns:a16="http://schemas.microsoft.com/office/drawing/2014/main" id="{0F75481A-B99A-4E94-975F-A219F4A41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6170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19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93" name="TextBox 15">
              <a:extLst>
                <a:ext uri="{FF2B5EF4-FFF2-40B4-BE49-F238E27FC236}">
                  <a16:creationId xmlns:a16="http://schemas.microsoft.com/office/drawing/2014/main" id="{370F0240-F31B-49BA-A9BB-20675B6DB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3734" y="4087381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94" name="组合 12">
            <a:extLst>
              <a:ext uri="{FF2B5EF4-FFF2-40B4-BE49-F238E27FC236}">
                <a16:creationId xmlns:a16="http://schemas.microsoft.com/office/drawing/2014/main" id="{6B8546DA-27F1-46C7-831F-6BC77B1B88BB}"/>
              </a:ext>
            </a:extLst>
          </p:cNvPr>
          <p:cNvGrpSpPr>
            <a:grpSpLocks/>
          </p:cNvGrpSpPr>
          <p:nvPr/>
        </p:nvGrpSpPr>
        <p:grpSpPr bwMode="auto">
          <a:xfrm>
            <a:off x="6419902" y="3690350"/>
            <a:ext cx="854945" cy="1245573"/>
            <a:chOff x="2960807" y="3475685"/>
            <a:chExt cx="954414" cy="1303817"/>
          </a:xfrm>
        </p:grpSpPr>
        <p:cxnSp>
          <p:nvCxnSpPr>
            <p:cNvPr id="95" name="直接连接符 13">
              <a:extLst>
                <a:ext uri="{FF2B5EF4-FFF2-40B4-BE49-F238E27FC236}">
                  <a16:creationId xmlns:a16="http://schemas.microsoft.com/office/drawing/2014/main" id="{007F5C88-DC10-407B-A725-D1EE8E682684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6" name="TextBox 14">
              <a:extLst>
                <a:ext uri="{FF2B5EF4-FFF2-40B4-BE49-F238E27FC236}">
                  <a16:creationId xmlns:a16="http://schemas.microsoft.com/office/drawing/2014/main" id="{4B89DB7B-2F5A-4A67-82A6-C9911672AB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7966" y="3475685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97" name="TextBox 15">
              <a:extLst>
                <a:ext uri="{FF2B5EF4-FFF2-40B4-BE49-F238E27FC236}">
                  <a16:creationId xmlns:a16="http://schemas.microsoft.com/office/drawing/2014/main" id="{045AF586-B789-4B5C-BEF6-8050E47A80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98" name="组合 3">
            <a:extLst>
              <a:ext uri="{FF2B5EF4-FFF2-40B4-BE49-F238E27FC236}">
                <a16:creationId xmlns:a16="http://schemas.microsoft.com/office/drawing/2014/main" id="{4FABA3AF-C745-48EB-A736-F2A8B20D31A6}"/>
              </a:ext>
            </a:extLst>
          </p:cNvPr>
          <p:cNvGrpSpPr>
            <a:grpSpLocks/>
          </p:cNvGrpSpPr>
          <p:nvPr/>
        </p:nvGrpSpPr>
        <p:grpSpPr bwMode="auto">
          <a:xfrm>
            <a:off x="8101724" y="5388759"/>
            <a:ext cx="859598" cy="1201328"/>
            <a:chOff x="2999794" y="3521999"/>
            <a:chExt cx="959607" cy="1257503"/>
          </a:xfrm>
        </p:grpSpPr>
        <p:cxnSp>
          <p:nvCxnSpPr>
            <p:cNvPr id="99" name="直接连接符 5">
              <a:extLst>
                <a:ext uri="{FF2B5EF4-FFF2-40B4-BE49-F238E27FC236}">
                  <a16:creationId xmlns:a16="http://schemas.microsoft.com/office/drawing/2014/main" id="{5158B8DA-AF4B-4E2A-BC03-207D15C615E3}"/>
                </a:ext>
              </a:extLst>
            </p:cNvPr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0" name="TextBox 6">
              <a:extLst>
                <a:ext uri="{FF2B5EF4-FFF2-40B4-BE49-F238E27FC236}">
                  <a16:creationId xmlns:a16="http://schemas.microsoft.com/office/drawing/2014/main" id="{869570A3-EF5F-4983-8EBF-FF3A52501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latin typeface="+mn-lt"/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  <p:sp>
          <p:nvSpPr>
            <p:cNvPr id="101" name="TextBox 7">
              <a:extLst>
                <a:ext uri="{FF2B5EF4-FFF2-40B4-BE49-F238E27FC236}">
                  <a16:creationId xmlns:a16="http://schemas.microsoft.com/office/drawing/2014/main" id="{381B794B-95B4-4BB7-A951-6E3F1AE05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2144" y="4102817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latin typeface="+mn-lt"/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sp>
        <p:nvSpPr>
          <p:cNvPr id="117" name="Curved Right Arrow 110">
            <a:extLst>
              <a:ext uri="{FF2B5EF4-FFF2-40B4-BE49-F238E27FC236}">
                <a16:creationId xmlns:a16="http://schemas.microsoft.com/office/drawing/2014/main" id="{D41A1117-2B21-4B82-A357-C4F8AF57DA89}"/>
              </a:ext>
            </a:extLst>
          </p:cNvPr>
          <p:cNvSpPr/>
          <p:nvPr/>
        </p:nvSpPr>
        <p:spPr>
          <a:xfrm>
            <a:off x="1289952" y="2836320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8F95EB11-0556-45CF-A919-9FDFC25C8D0F}"/>
                  </a:ext>
                </a:extLst>
              </p:cNvPr>
              <p:cNvSpPr txBox="1"/>
              <p:nvPr/>
            </p:nvSpPr>
            <p:spPr>
              <a:xfrm>
                <a:off x="679370" y="3197088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8F95EB11-0556-45CF-A919-9FDFC25C8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370" y="3197088"/>
                <a:ext cx="478302" cy="786177"/>
              </a:xfrm>
              <a:prstGeom prst="rect">
                <a:avLst/>
              </a:prstGeom>
              <a:blipFill>
                <a:blip r:embed="rId2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Curved Right Arrow 112">
            <a:extLst>
              <a:ext uri="{FF2B5EF4-FFF2-40B4-BE49-F238E27FC236}">
                <a16:creationId xmlns:a16="http://schemas.microsoft.com/office/drawing/2014/main" id="{6E50548C-935B-4294-B7EB-7964D841C259}"/>
              </a:ext>
            </a:extLst>
          </p:cNvPr>
          <p:cNvSpPr/>
          <p:nvPr/>
        </p:nvSpPr>
        <p:spPr>
          <a:xfrm>
            <a:off x="2946687" y="2841237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E7CDA4D2-9E2A-41A1-BD29-BFEF781C90F2}"/>
                  </a:ext>
                </a:extLst>
              </p:cNvPr>
              <p:cNvSpPr txBox="1"/>
              <p:nvPr/>
            </p:nvSpPr>
            <p:spPr>
              <a:xfrm>
                <a:off x="2336105" y="3202005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E7CDA4D2-9E2A-41A1-BD29-BFEF781C90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105" y="3202005"/>
                <a:ext cx="478302" cy="786177"/>
              </a:xfrm>
              <a:prstGeom prst="rect">
                <a:avLst/>
              </a:prstGeom>
              <a:blipFill>
                <a:blip r:embed="rId3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Curved Right Arrow 116">
            <a:extLst>
              <a:ext uri="{FF2B5EF4-FFF2-40B4-BE49-F238E27FC236}">
                <a16:creationId xmlns:a16="http://schemas.microsoft.com/office/drawing/2014/main" id="{2E86BF55-009F-4B22-824B-916A1970FA50}"/>
              </a:ext>
            </a:extLst>
          </p:cNvPr>
          <p:cNvSpPr/>
          <p:nvPr/>
        </p:nvSpPr>
        <p:spPr>
          <a:xfrm>
            <a:off x="5965190" y="2880566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3162C473-EACC-4B9D-A51E-2CD08E80746D}"/>
                  </a:ext>
                </a:extLst>
              </p:cNvPr>
              <p:cNvSpPr txBox="1"/>
              <p:nvPr/>
            </p:nvSpPr>
            <p:spPr>
              <a:xfrm>
                <a:off x="5354608" y="3241334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3162C473-EACC-4B9D-A51E-2CD08E8074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4608" y="3241334"/>
                <a:ext cx="478302" cy="783804"/>
              </a:xfrm>
              <a:prstGeom prst="rect">
                <a:avLst/>
              </a:prstGeom>
              <a:blipFill>
                <a:blip r:embed="rId4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TextBox 11">
            <a:extLst>
              <a:ext uri="{FF2B5EF4-FFF2-40B4-BE49-F238E27FC236}">
                <a16:creationId xmlns:a16="http://schemas.microsoft.com/office/drawing/2014/main" id="{E06F2E37-B944-46B8-8210-4769B5F1C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4006" y="2063179"/>
            <a:ext cx="408530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The common denominator is 18. </a:t>
            </a:r>
          </a:p>
          <a:p>
            <a:pPr eaLnBrk="1" hangingPunct="1"/>
            <a:endParaRPr lang="en-US" altLang="zh-CN" sz="24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Each fraction needs to then be converted so that all the denominators are the same.</a:t>
            </a:r>
          </a:p>
          <a:p>
            <a:pPr eaLnBrk="1" hangingPunct="1"/>
            <a:endParaRPr lang="en-US" altLang="zh-CN" sz="24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The numerators can then be compared.</a:t>
            </a:r>
            <a:endParaRPr lang="zh-CN" altLang="en-US" sz="2400" dirty="0">
              <a:latin typeface="+mn-lt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CA16A6F-5276-467C-891A-97DF38C545E6}"/>
              </a:ext>
            </a:extLst>
          </p:cNvPr>
          <p:cNvGrpSpPr/>
          <p:nvPr/>
        </p:nvGrpSpPr>
        <p:grpSpPr>
          <a:xfrm>
            <a:off x="4642561" y="2293192"/>
            <a:ext cx="1219369" cy="1171832"/>
            <a:chOff x="4760720" y="2359061"/>
            <a:chExt cx="1219369" cy="1171832"/>
          </a:xfrm>
        </p:grpSpPr>
        <p:grpSp>
          <p:nvGrpSpPr>
            <p:cNvPr id="74" name="组合 12">
              <a:extLst>
                <a:ext uri="{FF2B5EF4-FFF2-40B4-BE49-F238E27FC236}">
                  <a16:creationId xmlns:a16="http://schemas.microsoft.com/office/drawing/2014/main" id="{7FA7299F-EE8F-4456-898E-E82417E912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10396" y="2359061"/>
              <a:ext cx="869693" cy="1171832"/>
              <a:chOff x="2960806" y="3521998"/>
              <a:chExt cx="970878" cy="1226628"/>
            </a:xfrm>
          </p:grpSpPr>
          <p:cxnSp>
            <p:nvCxnSpPr>
              <p:cNvPr id="75" name="直接连接符 13">
                <a:extLst>
                  <a:ext uri="{FF2B5EF4-FFF2-40B4-BE49-F238E27FC236}">
                    <a16:creationId xmlns:a16="http://schemas.microsoft.com/office/drawing/2014/main" id="{8532D006-688A-4ABB-86D5-15F3DA7AA9D1}"/>
                  </a:ext>
                </a:extLst>
              </p:cNvPr>
              <p:cNvCxnSpPr/>
              <p:nvPr/>
            </p:nvCxnSpPr>
            <p:spPr>
              <a:xfrm>
                <a:off x="2999794" y="4143755"/>
                <a:ext cx="714195" cy="1661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6" name="TextBox 14">
                <a:extLst>
                  <a:ext uri="{FF2B5EF4-FFF2-40B4-BE49-F238E27FC236}">
                    <a16:creationId xmlns:a16="http://schemas.microsoft.com/office/drawing/2014/main" id="{D50F185D-3207-4A92-92FC-0A85E7518A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4429" y="3521998"/>
                <a:ext cx="857255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1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  <p:sp>
            <p:nvSpPr>
              <p:cNvPr id="77" name="TextBox 15">
                <a:extLst>
                  <a:ext uri="{FF2B5EF4-FFF2-40B4-BE49-F238E27FC236}">
                    <a16:creationId xmlns:a16="http://schemas.microsoft.com/office/drawing/2014/main" id="{B8BC3264-655F-456C-AC0A-57F703EFA7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0806" y="4071942"/>
                <a:ext cx="857257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18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24" name="TextBox 10">
              <a:extLst>
                <a:ext uri="{FF2B5EF4-FFF2-40B4-BE49-F238E27FC236}">
                  <a16:creationId xmlns:a16="http://schemas.microsoft.com/office/drawing/2014/main" id="{949E4071-B624-47FD-B2CB-3C7EC8935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0720" y="2540277"/>
              <a:ext cx="767912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4400" b="1" dirty="0">
                  <a:latin typeface="+mn-lt"/>
                  <a:ea typeface="宋体" panose="02010600030101010101" pitchFamily="2" charset="-122"/>
                </a:rPr>
                <a:t>1</a:t>
              </a:r>
              <a:endParaRPr lang="zh-CN" altLang="en-US" sz="4400" b="1" dirty="0">
                <a:latin typeface="+mn-lt"/>
                <a:ea typeface="宋体" panose="02010600030101010101" pitchFamily="2" charset="-122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809AA50-686A-423F-AFC9-153813E2AC90}"/>
              </a:ext>
            </a:extLst>
          </p:cNvPr>
          <p:cNvGrpSpPr/>
          <p:nvPr/>
        </p:nvGrpSpPr>
        <p:grpSpPr>
          <a:xfrm>
            <a:off x="3196862" y="5386415"/>
            <a:ext cx="1563540" cy="1216076"/>
            <a:chOff x="3196862" y="5386415"/>
            <a:chExt cx="1563540" cy="121607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5CCC26C-953E-42CC-93D6-FDC731A9308B}"/>
                </a:ext>
              </a:extLst>
            </p:cNvPr>
            <p:cNvGrpSpPr/>
            <p:nvPr/>
          </p:nvGrpSpPr>
          <p:grpSpPr>
            <a:xfrm>
              <a:off x="3196862" y="5386415"/>
              <a:ext cx="1292581" cy="1216076"/>
              <a:chOff x="3196862" y="5386415"/>
              <a:chExt cx="1292581" cy="1216076"/>
            </a:xfrm>
          </p:grpSpPr>
          <p:grpSp>
            <p:nvGrpSpPr>
              <p:cNvPr id="110" name="组合 12">
                <a:extLst>
                  <a:ext uri="{FF2B5EF4-FFF2-40B4-BE49-F238E27FC236}">
                    <a16:creationId xmlns:a16="http://schemas.microsoft.com/office/drawing/2014/main" id="{FF44D405-38AB-40BA-AEBA-2D5733B529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10449" y="5386415"/>
                <a:ext cx="878994" cy="1216076"/>
                <a:chOff x="2952703" y="3506561"/>
                <a:chExt cx="981261" cy="1272941"/>
              </a:xfrm>
            </p:grpSpPr>
            <p:cxnSp>
              <p:nvCxnSpPr>
                <p:cNvPr id="111" name="直接连接符 13">
                  <a:extLst>
                    <a:ext uri="{FF2B5EF4-FFF2-40B4-BE49-F238E27FC236}">
                      <a16:creationId xmlns:a16="http://schemas.microsoft.com/office/drawing/2014/main" id="{E4B9638B-3E99-4C90-B1B3-6D1DB8B34EC0}"/>
                    </a:ext>
                  </a:extLst>
                </p:cNvPr>
                <p:cNvCxnSpPr/>
                <p:nvPr/>
              </p:nvCxnSpPr>
              <p:spPr>
                <a:xfrm>
                  <a:off x="2999794" y="4143755"/>
                  <a:ext cx="714195" cy="1661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TextBox 14">
                  <a:extLst>
                    <a:ext uri="{FF2B5EF4-FFF2-40B4-BE49-F238E27FC236}">
                      <a16:creationId xmlns:a16="http://schemas.microsoft.com/office/drawing/2014/main" id="{2EE7F01F-7105-4ECA-9BF9-DD9AAC0CC84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76709" y="3506561"/>
                  <a:ext cx="857255" cy="6766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GB" altLang="zh-CN" sz="3600" b="1" dirty="0">
                      <a:latin typeface="+mn-lt"/>
                      <a:ea typeface="宋体" panose="02010600030101010101" pitchFamily="2" charset="-122"/>
                    </a:rPr>
                    <a:t>1</a:t>
                  </a:r>
                  <a:endParaRPr lang="zh-CN" altLang="en-US" sz="3600" b="1" dirty="0">
                    <a:latin typeface="+mn-lt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3" name="TextBox 15">
                  <a:extLst>
                    <a:ext uri="{FF2B5EF4-FFF2-40B4-BE49-F238E27FC236}">
                      <a16:creationId xmlns:a16="http://schemas.microsoft.com/office/drawing/2014/main" id="{33109237-A165-4A61-B4B5-3C4F95F5913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2703" y="4102818"/>
                  <a:ext cx="857257" cy="6766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zh-CN" sz="3600" b="1" dirty="0">
                      <a:latin typeface="+mn-lt"/>
                      <a:ea typeface="宋体" panose="02010600030101010101" pitchFamily="2" charset="-122"/>
                    </a:rPr>
                    <a:t>18</a:t>
                  </a:r>
                  <a:endParaRPr lang="zh-CN" altLang="en-US" sz="3600" b="1" dirty="0">
                    <a:latin typeface="+mn-lt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25" name="TextBox 10">
                <a:extLst>
                  <a:ext uri="{FF2B5EF4-FFF2-40B4-BE49-F238E27FC236}">
                    <a16:creationId xmlns:a16="http://schemas.microsoft.com/office/drawing/2014/main" id="{C7365D77-8D26-432D-BFEC-F8EA7DD6BD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96862" y="5618757"/>
                <a:ext cx="767912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4400" b="1" dirty="0">
                    <a:latin typeface="+mn-lt"/>
                    <a:ea typeface="宋体" panose="02010600030101010101" pitchFamily="2" charset="-122"/>
                  </a:rPr>
                  <a:t>1</a:t>
                </a:r>
                <a:endParaRPr lang="zh-CN" altLang="en-US" sz="44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8995C16-83C9-473D-9FFB-CF054331BF82}"/>
                </a:ext>
              </a:extLst>
            </p:cNvPr>
            <p:cNvSpPr txBox="1"/>
            <p:nvPr/>
          </p:nvSpPr>
          <p:spPr>
            <a:xfrm>
              <a:off x="4297938" y="5590970"/>
              <a:ext cx="462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,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8E9C84B-3D7F-4CDA-9D2A-79E75FF04828}"/>
              </a:ext>
            </a:extLst>
          </p:cNvPr>
          <p:cNvGrpSpPr/>
          <p:nvPr/>
        </p:nvGrpSpPr>
        <p:grpSpPr>
          <a:xfrm>
            <a:off x="5141616" y="5403506"/>
            <a:ext cx="1102226" cy="1171832"/>
            <a:chOff x="5141616" y="5403506"/>
            <a:chExt cx="1102226" cy="1171832"/>
          </a:xfrm>
        </p:grpSpPr>
        <p:grpSp>
          <p:nvGrpSpPr>
            <p:cNvPr id="106" name="组合 12">
              <a:extLst>
                <a:ext uri="{FF2B5EF4-FFF2-40B4-BE49-F238E27FC236}">
                  <a16:creationId xmlns:a16="http://schemas.microsoft.com/office/drawing/2014/main" id="{E32EAC0E-495E-4199-94E2-AD54B100CC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41616" y="5403506"/>
              <a:ext cx="850976" cy="1171832"/>
              <a:chOff x="2999794" y="3521998"/>
              <a:chExt cx="949983" cy="1226628"/>
            </a:xfrm>
          </p:grpSpPr>
          <p:cxnSp>
            <p:nvCxnSpPr>
              <p:cNvPr id="107" name="直接连接符 13">
                <a:extLst>
                  <a:ext uri="{FF2B5EF4-FFF2-40B4-BE49-F238E27FC236}">
                    <a16:creationId xmlns:a16="http://schemas.microsoft.com/office/drawing/2014/main" id="{2812250B-3EC1-43C6-838B-85F14B83BB48}"/>
                  </a:ext>
                </a:extLst>
              </p:cNvPr>
              <p:cNvCxnSpPr/>
              <p:nvPr/>
            </p:nvCxnSpPr>
            <p:spPr>
              <a:xfrm>
                <a:off x="2999794" y="4143755"/>
                <a:ext cx="714195" cy="1661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TextBox 14">
                <a:extLst>
                  <a:ext uri="{FF2B5EF4-FFF2-40B4-BE49-F238E27FC236}">
                    <a16:creationId xmlns:a16="http://schemas.microsoft.com/office/drawing/2014/main" id="{66964054-5B67-4926-8970-E88974D3AE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4429" y="3521998"/>
                <a:ext cx="857255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zh-CN" sz="3600" b="1" dirty="0">
                    <a:latin typeface="+mn-lt"/>
                    <a:ea typeface="宋体" panose="02010600030101010101" pitchFamily="2" charset="-122"/>
                  </a:rPr>
                  <a:t>1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  <p:sp>
            <p:nvSpPr>
              <p:cNvPr id="109" name="TextBox 15">
                <a:extLst>
                  <a:ext uri="{FF2B5EF4-FFF2-40B4-BE49-F238E27FC236}">
                    <a16:creationId xmlns:a16="http://schemas.microsoft.com/office/drawing/2014/main" id="{13817AA9-14CB-4C25-B87F-DA3E901B4C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2520" y="4071942"/>
                <a:ext cx="857257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3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94AD7BFA-CA85-4031-973F-804BCA311CFA}"/>
                </a:ext>
              </a:extLst>
            </p:cNvPr>
            <p:cNvSpPr txBox="1"/>
            <p:nvPr/>
          </p:nvSpPr>
          <p:spPr>
            <a:xfrm>
              <a:off x="5781378" y="5590970"/>
              <a:ext cx="462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,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C225D0F-4581-4177-881E-9B6A8EA03967}"/>
              </a:ext>
            </a:extLst>
          </p:cNvPr>
          <p:cNvGrpSpPr/>
          <p:nvPr/>
        </p:nvGrpSpPr>
        <p:grpSpPr>
          <a:xfrm>
            <a:off x="6630142" y="5403508"/>
            <a:ext cx="1093954" cy="1157083"/>
            <a:chOff x="6630142" y="5403508"/>
            <a:chExt cx="1093954" cy="1157083"/>
          </a:xfrm>
        </p:grpSpPr>
        <p:grpSp>
          <p:nvGrpSpPr>
            <p:cNvPr id="102" name="组合 3">
              <a:extLst>
                <a:ext uri="{FF2B5EF4-FFF2-40B4-BE49-F238E27FC236}">
                  <a16:creationId xmlns:a16="http://schemas.microsoft.com/office/drawing/2014/main" id="{A50C9667-7BF9-41FF-87E6-647EB08C1C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30142" y="5403508"/>
              <a:ext cx="854126" cy="1157083"/>
              <a:chOff x="2999794" y="3537437"/>
              <a:chExt cx="953500" cy="1211189"/>
            </a:xfrm>
          </p:grpSpPr>
          <p:cxnSp>
            <p:nvCxnSpPr>
              <p:cNvPr id="103" name="直接连接符 9">
                <a:extLst>
                  <a:ext uri="{FF2B5EF4-FFF2-40B4-BE49-F238E27FC236}">
                    <a16:creationId xmlns:a16="http://schemas.microsoft.com/office/drawing/2014/main" id="{053E8372-092A-4068-8C3A-3F6F8C43D8BD}"/>
                  </a:ext>
                </a:extLst>
              </p:cNvPr>
              <p:cNvCxnSpPr/>
              <p:nvPr/>
            </p:nvCxnSpPr>
            <p:spPr>
              <a:xfrm>
                <a:off x="2999794" y="4143755"/>
                <a:ext cx="714196" cy="1661"/>
              </a:xfrm>
              <a:prstGeom prst="line">
                <a:avLst/>
              </a:prstGeom>
              <a:ln w="571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4" name="TextBox 10">
                <a:extLst>
                  <a:ext uri="{FF2B5EF4-FFF2-40B4-BE49-F238E27FC236}">
                    <a16:creationId xmlns:a16="http://schemas.microsoft.com/office/drawing/2014/main" id="{AD4096FB-6D1A-4EFA-8C58-8F1A26F5FE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6039" y="3537437"/>
                <a:ext cx="857255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zh-CN" sz="3600" b="1" dirty="0">
                    <a:latin typeface="+mn-lt"/>
                    <a:ea typeface="宋体" panose="02010600030101010101" pitchFamily="2" charset="-122"/>
                  </a:rPr>
                  <a:t>2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  <p:sp>
            <p:nvSpPr>
              <p:cNvPr id="105" name="TextBox 11">
                <a:extLst>
                  <a:ext uri="{FF2B5EF4-FFF2-40B4-BE49-F238E27FC236}">
                    <a16:creationId xmlns:a16="http://schemas.microsoft.com/office/drawing/2014/main" id="{7B87A3B5-3C05-4C4A-8061-9FFA769E0D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6442" y="4071942"/>
                <a:ext cx="857256" cy="676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zh-CN" sz="3600" b="1" dirty="0">
                    <a:latin typeface="+mn-lt"/>
                    <a:ea typeface="宋体" panose="02010600030101010101" pitchFamily="2" charset="-122"/>
                  </a:rPr>
                  <a:t>9</a:t>
                </a:r>
                <a:endParaRPr lang="zh-CN" altLang="en-US" sz="3600" b="1" dirty="0">
                  <a:latin typeface="+mn-lt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DE0CDC5A-FEC7-457E-BF69-FD3F64D0760A}"/>
                </a:ext>
              </a:extLst>
            </p:cNvPr>
            <p:cNvSpPr txBox="1"/>
            <p:nvPr/>
          </p:nvSpPr>
          <p:spPr>
            <a:xfrm>
              <a:off x="7261632" y="5590970"/>
              <a:ext cx="462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,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986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8" grpId="0"/>
      <p:bldP spid="119" grpId="0" animBg="1"/>
      <p:bldP spid="120" grpId="0"/>
      <p:bldP spid="121" grpId="0" animBg="1"/>
      <p:bldP spid="1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59DEB-E135-4600-BC01-5B720224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Ordering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EA5A8-324F-43BB-A3A7-34A689495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Put each of the sets of fractions in ascending order.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Put each of the sets of fractions in descending order.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139C3E-0459-43ED-8E1B-26513D55A9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85" t="22924" b="38562"/>
          <a:stretch/>
        </p:blipFill>
        <p:spPr>
          <a:xfrm>
            <a:off x="838200" y="2583236"/>
            <a:ext cx="9959356" cy="67873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0F88B01-1501-4DBE-89A3-D7C35D5FF059}"/>
              </a:ext>
            </a:extLst>
          </p:cNvPr>
          <p:cNvSpPr/>
          <p:nvPr/>
        </p:nvSpPr>
        <p:spPr>
          <a:xfrm>
            <a:off x="592844" y="1690688"/>
            <a:ext cx="11006312" cy="178509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0303AA-F1D2-4063-949F-C1CD0D17EE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81" t="58871"/>
          <a:stretch/>
        </p:blipFill>
        <p:spPr>
          <a:xfrm>
            <a:off x="838200" y="4511998"/>
            <a:ext cx="10168662" cy="74471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404EB34-9AEC-4927-90AF-FD8467F06DDA}"/>
              </a:ext>
            </a:extLst>
          </p:cNvPr>
          <p:cNvSpPr/>
          <p:nvPr/>
        </p:nvSpPr>
        <p:spPr>
          <a:xfrm>
            <a:off x="592843" y="3715664"/>
            <a:ext cx="11006311" cy="178509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76AA50F-545F-43E6-9FBE-BC6A8B7B93E6}"/>
                  </a:ext>
                </a:extLst>
              </p14:cNvPr>
              <p14:cNvContentPartPr/>
              <p14:nvPr/>
            </p14:nvContentPartPr>
            <p14:xfrm>
              <a:off x="360929" y="1317809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76AA50F-545F-43E6-9FBE-BC6A8B7B93E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1929" y="13088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4" name="Ink 83">
                <a:extLst>
                  <a:ext uri="{FF2B5EF4-FFF2-40B4-BE49-F238E27FC236}">
                    <a16:creationId xmlns:a16="http://schemas.microsoft.com/office/drawing/2014/main" id="{36E20334-5CC9-4D90-B658-2258D81CA36F}"/>
                  </a:ext>
                </a:extLst>
              </p14:cNvPr>
              <p14:cNvContentPartPr/>
              <p14:nvPr/>
            </p14:nvContentPartPr>
            <p14:xfrm>
              <a:off x="4552769" y="2259687"/>
              <a:ext cx="7200" cy="195120"/>
            </p14:xfrm>
          </p:contentPart>
        </mc:Choice>
        <mc:Fallback xmlns="">
          <p:pic>
            <p:nvPicPr>
              <p:cNvPr id="84" name="Ink 83">
                <a:extLst>
                  <a:ext uri="{FF2B5EF4-FFF2-40B4-BE49-F238E27FC236}">
                    <a16:creationId xmlns:a16="http://schemas.microsoft.com/office/drawing/2014/main" id="{36E20334-5CC9-4D90-B658-2258D81CA36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544129" y="2250687"/>
                <a:ext cx="24840" cy="21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68" name="Ink 167">
                <a:extLst>
                  <a:ext uri="{FF2B5EF4-FFF2-40B4-BE49-F238E27FC236}">
                    <a16:creationId xmlns:a16="http://schemas.microsoft.com/office/drawing/2014/main" id="{7C87EF54-0119-45DA-B091-AAC9B5948ED0}"/>
                  </a:ext>
                </a:extLst>
              </p14:cNvPr>
              <p14:cNvContentPartPr/>
              <p14:nvPr/>
            </p14:nvContentPartPr>
            <p14:xfrm>
              <a:off x="4407689" y="21809"/>
              <a:ext cx="7455240" cy="1818000"/>
            </p14:xfrm>
          </p:contentPart>
        </mc:Choice>
        <mc:Fallback xmlns="">
          <p:pic>
            <p:nvPicPr>
              <p:cNvPr id="168" name="Ink 167">
                <a:extLst>
                  <a:ext uri="{FF2B5EF4-FFF2-40B4-BE49-F238E27FC236}">
                    <a16:creationId xmlns:a16="http://schemas.microsoft.com/office/drawing/2014/main" id="{7C87EF54-0119-45DA-B091-AAC9B5948ED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398689" y="12809"/>
                <a:ext cx="7472880" cy="183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9" name="Ink 168">
                <a:extLst>
                  <a:ext uri="{FF2B5EF4-FFF2-40B4-BE49-F238E27FC236}">
                    <a16:creationId xmlns:a16="http://schemas.microsoft.com/office/drawing/2014/main" id="{41EBCD7A-6C54-4A4D-8187-74CDE0B01845}"/>
                  </a:ext>
                </a:extLst>
              </p14:cNvPr>
              <p14:cNvContentPartPr/>
              <p14:nvPr/>
            </p14:nvContentPartPr>
            <p14:xfrm>
              <a:off x="10713449" y="2138969"/>
              <a:ext cx="23040" cy="381960"/>
            </p14:xfrm>
          </p:contentPart>
        </mc:Choice>
        <mc:Fallback xmlns="">
          <p:pic>
            <p:nvPicPr>
              <p:cNvPr id="169" name="Ink 168">
                <a:extLst>
                  <a:ext uri="{FF2B5EF4-FFF2-40B4-BE49-F238E27FC236}">
                    <a16:creationId xmlns:a16="http://schemas.microsoft.com/office/drawing/2014/main" id="{41EBCD7A-6C54-4A4D-8187-74CDE0B0184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704449" y="2130329"/>
                <a:ext cx="40680" cy="39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0" name="Ink 169">
                <a:extLst>
                  <a:ext uri="{FF2B5EF4-FFF2-40B4-BE49-F238E27FC236}">
                    <a16:creationId xmlns:a16="http://schemas.microsoft.com/office/drawing/2014/main" id="{3A3FC2AF-9811-4EA8-9213-06FB8FBDF8F4}"/>
                  </a:ext>
                </a:extLst>
              </p14:cNvPr>
              <p14:cNvContentPartPr/>
              <p14:nvPr/>
            </p14:nvContentPartPr>
            <p14:xfrm>
              <a:off x="9459569" y="2079929"/>
              <a:ext cx="198720" cy="480240"/>
            </p14:xfrm>
          </p:contentPart>
        </mc:Choice>
        <mc:Fallback xmlns="">
          <p:pic>
            <p:nvPicPr>
              <p:cNvPr id="170" name="Ink 169">
                <a:extLst>
                  <a:ext uri="{FF2B5EF4-FFF2-40B4-BE49-F238E27FC236}">
                    <a16:creationId xmlns:a16="http://schemas.microsoft.com/office/drawing/2014/main" id="{3A3FC2AF-9811-4EA8-9213-06FB8FBDF8F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450929" y="2071289"/>
                <a:ext cx="216360" cy="49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1" name="Ink 170">
                <a:extLst>
                  <a:ext uri="{FF2B5EF4-FFF2-40B4-BE49-F238E27FC236}">
                    <a16:creationId xmlns:a16="http://schemas.microsoft.com/office/drawing/2014/main" id="{74F868D3-7575-4A48-A427-5C3EF53A11B5}"/>
                  </a:ext>
                </a:extLst>
              </p14:cNvPr>
              <p14:cNvContentPartPr/>
              <p14:nvPr/>
            </p14:nvContentPartPr>
            <p14:xfrm>
              <a:off x="10014329" y="2081009"/>
              <a:ext cx="211680" cy="414360"/>
            </p14:xfrm>
          </p:contentPart>
        </mc:Choice>
        <mc:Fallback xmlns="">
          <p:pic>
            <p:nvPicPr>
              <p:cNvPr id="171" name="Ink 170">
                <a:extLst>
                  <a:ext uri="{FF2B5EF4-FFF2-40B4-BE49-F238E27FC236}">
                    <a16:creationId xmlns:a16="http://schemas.microsoft.com/office/drawing/2014/main" id="{74F868D3-7575-4A48-A427-5C3EF53A11B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005329" y="2072369"/>
                <a:ext cx="229320" cy="43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943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F850C-3172-4998-8482-1D4C907C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Adding Fractions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057A0144-80AC-4260-BFA8-3FF973384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2201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47B4636A-907A-4E11-9A0E-389082E13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2201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843E7E9-DDA5-439A-87FC-2F765E301924}"/>
                  </a:ext>
                </a:extLst>
              </p:cNvPr>
              <p:cNvSpPr txBox="1"/>
              <p:nvPr/>
            </p:nvSpPr>
            <p:spPr>
              <a:xfrm>
                <a:off x="2145383" y="1841517"/>
                <a:ext cx="1876720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843E7E9-DDA5-439A-87FC-2F765E3019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383" y="1841517"/>
                <a:ext cx="1876720" cy="12488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2369148-1170-45E1-837A-34BAFB6799E2}"/>
                  </a:ext>
                </a:extLst>
              </p:cNvPr>
              <p:cNvSpPr txBox="1"/>
              <p:nvPr/>
            </p:nvSpPr>
            <p:spPr>
              <a:xfrm>
                <a:off x="4022103" y="1841517"/>
                <a:ext cx="2073897" cy="1244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2369148-1170-45E1-837A-34BAFB6799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2103" y="1841517"/>
                <a:ext cx="2073897" cy="12448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081862E-11F3-4668-A8EF-1E376AB2A305}"/>
                  </a:ext>
                </a:extLst>
              </p:cNvPr>
              <p:cNvSpPr txBox="1"/>
              <p:nvPr/>
            </p:nvSpPr>
            <p:spPr>
              <a:xfrm>
                <a:off x="3513055" y="3446925"/>
                <a:ext cx="1263192" cy="1244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sz="4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081862E-11F3-4668-A8EF-1E376AB2A3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055" y="3446925"/>
                <a:ext cx="1263192" cy="1244828"/>
              </a:xfrm>
              <a:prstGeom prst="rect">
                <a:avLst/>
              </a:prstGeom>
              <a:blipFill>
                <a:blip r:embed="rId4"/>
                <a:stretch>
                  <a:fillRect r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864D171-924D-47D0-8673-59A038DC5203}"/>
                  </a:ext>
                </a:extLst>
              </p:cNvPr>
              <p:cNvSpPr txBox="1"/>
              <p:nvPr/>
            </p:nvSpPr>
            <p:spPr>
              <a:xfrm>
                <a:off x="3513055" y="5048358"/>
                <a:ext cx="1866507" cy="1244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  1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sz="4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864D171-924D-47D0-8673-59A038DC52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055" y="5048358"/>
                <a:ext cx="1866507" cy="12448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10">
            <a:extLst>
              <a:ext uri="{FF2B5EF4-FFF2-40B4-BE49-F238E27FC236}">
                <a16:creationId xmlns:a16="http://schemas.microsoft.com/office/drawing/2014/main" id="{2C8D7049-6E0B-4482-B6A0-35C5A3D33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2554" y="5193718"/>
            <a:ext cx="48054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 dirty="0">
                <a:solidFill>
                  <a:srgbClr val="FF0000"/>
                </a:solidFill>
              </a:rPr>
              <a:t>You need to make the denominators the same!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45F88A-FD30-46ED-BBD9-5A1C9A0696D3}"/>
              </a:ext>
            </a:extLst>
          </p:cNvPr>
          <p:cNvSpPr/>
          <p:nvPr/>
        </p:nvSpPr>
        <p:spPr>
          <a:xfrm>
            <a:off x="1524000" y="1690687"/>
            <a:ext cx="9144000" cy="480218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67E9CA3-C75F-4084-8757-9FD03DBCFC6F}"/>
              </a:ext>
            </a:extLst>
          </p:cNvPr>
          <p:cNvGrpSpPr/>
          <p:nvPr/>
        </p:nvGrpSpPr>
        <p:grpSpPr>
          <a:xfrm>
            <a:off x="2449791" y="1973165"/>
            <a:ext cx="1309147" cy="1096588"/>
            <a:chOff x="2449791" y="1973165"/>
            <a:chExt cx="1309147" cy="109658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6AB2E49-398C-4647-AE6C-35988B769D13}"/>
                </a:ext>
              </a:extLst>
            </p:cNvPr>
            <p:cNvSpPr txBox="1"/>
            <p:nvPr/>
          </p:nvSpPr>
          <p:spPr>
            <a:xfrm>
              <a:off x="2449791" y="1973165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x3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3D01B22-F59E-434A-ADF9-D15F0DE25967}"/>
                </a:ext>
              </a:extLst>
            </p:cNvPr>
            <p:cNvSpPr txBox="1"/>
            <p:nvPr/>
          </p:nvSpPr>
          <p:spPr>
            <a:xfrm>
              <a:off x="2449791" y="2700421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x3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C5AF595-D055-4D3D-9CCE-D77A22B6D9BF}"/>
                </a:ext>
              </a:extLst>
            </p:cNvPr>
            <p:cNvSpPr txBox="1"/>
            <p:nvPr/>
          </p:nvSpPr>
          <p:spPr>
            <a:xfrm>
              <a:off x="3304880" y="1973165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x4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9D2E925-B41C-4255-B4EE-9C8FCED6B4CD}"/>
                </a:ext>
              </a:extLst>
            </p:cNvPr>
            <p:cNvSpPr txBox="1"/>
            <p:nvPr/>
          </p:nvSpPr>
          <p:spPr>
            <a:xfrm>
              <a:off x="3336303" y="2700421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x4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EECFF10-2000-4333-AA8E-2F0202BFE2B2}"/>
                  </a:ext>
                </a:extLst>
              </p14:cNvPr>
              <p14:cNvContentPartPr/>
              <p14:nvPr/>
            </p14:nvContentPartPr>
            <p14:xfrm>
              <a:off x="4241729" y="2463329"/>
              <a:ext cx="2106000" cy="10789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EECFF10-2000-4333-AA8E-2F0202BFE2B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233089" y="2454689"/>
                <a:ext cx="2123640" cy="109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0238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68FA-01D7-4C33-A586-2B3FD517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Subtracting Fractions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18B4B1A-1BC3-4F20-95C2-5F478E90E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301" y="132201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8B685F9-5EE2-45FA-87FE-27EF8CCA0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301" y="132201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65964DB-4DCC-41A5-8672-6BE1BD3DA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301" y="132201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16E1504-DADD-4F1F-86EC-63C1DE808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301" y="199828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FDA942C-DE15-4F14-8907-7CBC78FCF544}"/>
                  </a:ext>
                </a:extLst>
              </p:cNvPr>
              <p:cNvSpPr txBox="1"/>
              <p:nvPr/>
            </p:nvSpPr>
            <p:spPr>
              <a:xfrm>
                <a:off x="2145383" y="2009478"/>
                <a:ext cx="1876720" cy="1246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FDA942C-DE15-4F14-8907-7CBC78FCF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383" y="2009478"/>
                <a:ext cx="1876720" cy="12465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451A8C8-3C90-4B20-BB48-10C6E9AA5795}"/>
                  </a:ext>
                </a:extLst>
              </p:cNvPr>
              <p:cNvSpPr txBox="1"/>
              <p:nvPr/>
            </p:nvSpPr>
            <p:spPr>
              <a:xfrm>
                <a:off x="4022103" y="2009478"/>
                <a:ext cx="2073897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451A8C8-3C90-4B20-BB48-10C6E9AA57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2103" y="2009478"/>
                <a:ext cx="2073897" cy="12488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A5F7DE6-9A5C-4DCB-8C04-D37D97D85588}"/>
                  </a:ext>
                </a:extLst>
              </p:cNvPr>
              <p:cNvSpPr txBox="1"/>
              <p:nvPr/>
            </p:nvSpPr>
            <p:spPr>
              <a:xfrm>
                <a:off x="3513055" y="3614886"/>
                <a:ext cx="1263192" cy="1244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en-GB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A5F7DE6-9A5C-4DCB-8C04-D37D97D855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055" y="3614886"/>
                <a:ext cx="1263192" cy="1244828"/>
              </a:xfrm>
              <a:prstGeom prst="rect">
                <a:avLst/>
              </a:prstGeom>
              <a:blipFill>
                <a:blip r:embed="rId4"/>
                <a:stretch>
                  <a:fillRect r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10">
            <a:extLst>
              <a:ext uri="{FF2B5EF4-FFF2-40B4-BE49-F238E27FC236}">
                <a16:creationId xmlns:a16="http://schemas.microsoft.com/office/drawing/2014/main" id="{0425B278-962A-4D15-ACF5-19B09A152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2554" y="4859714"/>
            <a:ext cx="48054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 dirty="0">
                <a:solidFill>
                  <a:srgbClr val="FF0000"/>
                </a:solidFill>
              </a:rPr>
              <a:t>You need to make the denominators the same!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7F5022-82BE-4C53-BBB7-75080DD5CAEF}"/>
              </a:ext>
            </a:extLst>
          </p:cNvPr>
          <p:cNvSpPr/>
          <p:nvPr/>
        </p:nvSpPr>
        <p:spPr>
          <a:xfrm>
            <a:off x="1524000" y="1690688"/>
            <a:ext cx="9144000" cy="444615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D1B4174-35F0-4D3F-AF84-42FCAFDAD687}"/>
              </a:ext>
            </a:extLst>
          </p:cNvPr>
          <p:cNvGrpSpPr/>
          <p:nvPr/>
        </p:nvGrpSpPr>
        <p:grpSpPr>
          <a:xfrm>
            <a:off x="2449790" y="2177798"/>
            <a:ext cx="1293830" cy="1096588"/>
            <a:chOff x="2449790" y="2177798"/>
            <a:chExt cx="1293830" cy="109658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7DFD537-42CD-4AE9-905B-224F7A709486}"/>
                </a:ext>
              </a:extLst>
            </p:cNvPr>
            <p:cNvSpPr txBox="1"/>
            <p:nvPr/>
          </p:nvSpPr>
          <p:spPr>
            <a:xfrm>
              <a:off x="2449790" y="2177798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x4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050C9EA-AEE3-48D8-94C9-BF62F2451960}"/>
                </a:ext>
              </a:extLst>
            </p:cNvPr>
            <p:cNvSpPr txBox="1"/>
            <p:nvPr/>
          </p:nvSpPr>
          <p:spPr>
            <a:xfrm>
              <a:off x="2449791" y="2881464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x4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18A80E2-F04C-4A0B-8087-C69E21611D15}"/>
                </a:ext>
              </a:extLst>
            </p:cNvPr>
            <p:cNvSpPr txBox="1"/>
            <p:nvPr/>
          </p:nvSpPr>
          <p:spPr>
            <a:xfrm>
              <a:off x="3320985" y="2177798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x7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A688481-2475-40C5-B000-F11BA82FB616}"/>
                </a:ext>
              </a:extLst>
            </p:cNvPr>
            <p:cNvSpPr txBox="1"/>
            <p:nvPr/>
          </p:nvSpPr>
          <p:spPr>
            <a:xfrm>
              <a:off x="3320985" y="2905054"/>
              <a:ext cx="422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x7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7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535E80-F984-4670-B86F-9C6490C4FDDE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a675e989-819c-4ef8-a9e7-308823201b25"/>
    <ds:schemaRef ds:uri="http://schemas.openxmlformats.org/package/2006/metadata/core-properties"/>
    <ds:schemaRef ds:uri="http://purl.org/dc/terms/"/>
    <ds:schemaRef ds:uri="84be7d0a-34a6-4ef2-a332-62c3b98ca601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CD16C01-C1CE-4948-8313-A86E0974B7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6E3765-AA54-4D3B-A320-6CA2BBD40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447</Words>
  <Application>Microsoft Office PowerPoint</Application>
  <PresentationFormat>Widescreen</PresentationFormat>
  <Paragraphs>180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Starter</vt:lpstr>
      <vt:lpstr>Fractions</vt:lpstr>
      <vt:lpstr>Equivalent Fractions - Recap</vt:lpstr>
      <vt:lpstr>Mixed Numbers and Improper Fractions - Recap</vt:lpstr>
      <vt:lpstr>Ordering Fractions</vt:lpstr>
      <vt:lpstr>Ordering Fractions</vt:lpstr>
      <vt:lpstr>Ordering Fractions</vt:lpstr>
      <vt:lpstr>Adding Fractions</vt:lpstr>
      <vt:lpstr>Subtracting Fractions</vt:lpstr>
      <vt:lpstr>Adding and Subtracting Fractions</vt:lpstr>
      <vt:lpstr>Mixed Numbers</vt:lpstr>
      <vt:lpstr>Adding and Subtracting Mixed Numbers</vt:lpstr>
      <vt:lpstr>Write the first quantity as a fraction of the second</vt:lpstr>
      <vt:lpstr>Exam Questions</vt:lpstr>
      <vt:lpstr>Exam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</dc:title>
  <dc:creator>Amit Panesar</dc:creator>
  <cp:lastModifiedBy>Babrul Hoque</cp:lastModifiedBy>
  <cp:revision>11</cp:revision>
  <dcterms:created xsi:type="dcterms:W3CDTF">2020-07-02T13:11:17Z</dcterms:created>
  <dcterms:modified xsi:type="dcterms:W3CDTF">2020-11-03T10:43:24Z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