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1" r:id="rId5"/>
    <p:sldId id="256" r:id="rId6"/>
    <p:sldId id="284" r:id="rId7"/>
    <p:sldId id="301" r:id="rId8"/>
    <p:sldId id="302" r:id="rId9"/>
    <p:sldId id="295" r:id="rId10"/>
    <p:sldId id="296" r:id="rId11"/>
    <p:sldId id="275" r:id="rId12"/>
    <p:sldId id="278" r:id="rId13"/>
    <p:sldId id="297" r:id="rId14"/>
    <p:sldId id="303" r:id="rId15"/>
    <p:sldId id="257" r:id="rId16"/>
    <p:sldId id="286" r:id="rId17"/>
    <p:sldId id="258" r:id="rId18"/>
    <p:sldId id="288" r:id="rId19"/>
    <p:sldId id="287" r:id="rId20"/>
    <p:sldId id="298" r:id="rId21"/>
    <p:sldId id="304" r:id="rId22"/>
    <p:sldId id="289" r:id="rId23"/>
    <p:sldId id="291" r:id="rId24"/>
    <p:sldId id="305" r:id="rId25"/>
    <p:sldId id="299" r:id="rId26"/>
    <p:sldId id="300" r:id="rId27"/>
    <p:sldId id="290" r:id="rId28"/>
    <p:sldId id="293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5FFEF-F860-413D-9DA3-692EBB1769EB}" v="87" dt="2023-01-31T14:25:56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>
        <p:scale>
          <a:sx n="64" d="100"/>
          <a:sy n="64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Cooke" userId="629abd82-4003-4907-b151-625ed5717e62" providerId="ADAL" clId="{D585FFEF-F860-413D-9DA3-692EBB1769EB}"/>
    <pc:docChg chg="undo custSel addSld delSld modSld sldOrd">
      <pc:chgData name="Malcolm Cooke" userId="629abd82-4003-4907-b151-625ed5717e62" providerId="ADAL" clId="{D585FFEF-F860-413D-9DA3-692EBB1769EB}" dt="2023-01-31T14:26:09.828" v="413" actId="20577"/>
      <pc:docMkLst>
        <pc:docMk/>
      </pc:docMkLst>
      <pc:sldChg chg="addSp modSp">
        <pc:chgData name="Malcolm Cooke" userId="629abd82-4003-4907-b151-625ed5717e62" providerId="ADAL" clId="{D585FFEF-F860-413D-9DA3-692EBB1769EB}" dt="2023-01-31T13:44:32.426" v="74" actId="1076"/>
        <pc:sldMkLst>
          <pc:docMk/>
          <pc:sldMk cId="122787671" sldId="256"/>
        </pc:sldMkLst>
        <pc:picChg chg="add mod">
          <ac:chgData name="Malcolm Cooke" userId="629abd82-4003-4907-b151-625ed5717e62" providerId="ADAL" clId="{D585FFEF-F860-413D-9DA3-692EBB1769EB}" dt="2023-01-31T13:43:39.430" v="71" actId="1076"/>
          <ac:picMkLst>
            <pc:docMk/>
            <pc:sldMk cId="122787671" sldId="256"/>
            <ac:picMk id="7" creationId="{5B68605A-7782-1052-8C0D-256FF2935F84}"/>
          </ac:picMkLst>
        </pc:picChg>
        <pc:picChg chg="add mod">
          <ac:chgData name="Malcolm Cooke" userId="629abd82-4003-4907-b151-625ed5717e62" providerId="ADAL" clId="{D585FFEF-F860-413D-9DA3-692EBB1769EB}" dt="2023-01-31T13:43:35.263" v="69" actId="14100"/>
          <ac:picMkLst>
            <pc:docMk/>
            <pc:sldMk cId="122787671" sldId="256"/>
            <ac:picMk id="2050" creationId="{6B861633-59A4-6C24-5ED0-876F2276F66F}"/>
          </ac:picMkLst>
        </pc:picChg>
        <pc:picChg chg="add mod">
          <ac:chgData name="Malcolm Cooke" userId="629abd82-4003-4907-b151-625ed5717e62" providerId="ADAL" clId="{D585FFEF-F860-413D-9DA3-692EBB1769EB}" dt="2023-01-31T13:44:32.426" v="74" actId="1076"/>
          <ac:picMkLst>
            <pc:docMk/>
            <pc:sldMk cId="122787671" sldId="256"/>
            <ac:picMk id="2052" creationId="{1BF7D904-7A6B-BF1C-817F-875F5555FD95}"/>
          </ac:picMkLst>
        </pc:picChg>
      </pc:sldChg>
      <pc:sldChg chg="addSp modSp">
        <pc:chgData name="Malcolm Cooke" userId="629abd82-4003-4907-b151-625ed5717e62" providerId="ADAL" clId="{D585FFEF-F860-413D-9DA3-692EBB1769EB}" dt="2023-01-31T13:46:28.572" v="81" actId="1076"/>
        <pc:sldMkLst>
          <pc:docMk/>
          <pc:sldMk cId="2678628970" sldId="257"/>
        </pc:sldMkLst>
        <pc:picChg chg="add mod">
          <ac:chgData name="Malcolm Cooke" userId="629abd82-4003-4907-b151-625ed5717e62" providerId="ADAL" clId="{D585FFEF-F860-413D-9DA3-692EBB1769EB}" dt="2023-01-31T13:46:28.572" v="81" actId="1076"/>
          <ac:picMkLst>
            <pc:docMk/>
            <pc:sldMk cId="2678628970" sldId="257"/>
            <ac:picMk id="3074" creationId="{B1BF412B-AD4A-56B3-761D-80A4E503D0E3}"/>
          </ac:picMkLst>
        </pc:picChg>
      </pc:sldChg>
      <pc:sldChg chg="addSp modSp">
        <pc:chgData name="Malcolm Cooke" userId="629abd82-4003-4907-b151-625ed5717e62" providerId="ADAL" clId="{D585FFEF-F860-413D-9DA3-692EBB1769EB}" dt="2023-01-31T13:49:36.320" v="85"/>
        <pc:sldMkLst>
          <pc:docMk/>
          <pc:sldMk cId="3647250213" sldId="258"/>
        </pc:sldMkLst>
        <pc:picChg chg="add mod">
          <ac:chgData name="Malcolm Cooke" userId="629abd82-4003-4907-b151-625ed5717e62" providerId="ADAL" clId="{D585FFEF-F860-413D-9DA3-692EBB1769EB}" dt="2023-01-31T13:49:36.320" v="85"/>
          <ac:picMkLst>
            <pc:docMk/>
            <pc:sldMk cId="3647250213" sldId="258"/>
            <ac:picMk id="4098" creationId="{5B4C024C-B1DA-6032-BDF2-364F6044DDB9}"/>
          </ac:picMkLst>
        </pc:picChg>
      </pc:sldChg>
      <pc:sldChg chg="modSp del mod">
        <pc:chgData name="Malcolm Cooke" userId="629abd82-4003-4907-b151-625ed5717e62" providerId="ADAL" clId="{D585FFEF-F860-413D-9DA3-692EBB1769EB}" dt="2023-01-31T14:01:44.183" v="331" actId="2696"/>
        <pc:sldMkLst>
          <pc:docMk/>
          <pc:sldMk cId="0" sldId="275"/>
        </pc:sldMkLst>
        <pc:picChg chg="mod">
          <ac:chgData name="Malcolm Cooke" userId="629abd82-4003-4907-b151-625ed5717e62" providerId="ADAL" clId="{D585FFEF-F860-413D-9DA3-692EBB1769EB}" dt="2023-01-31T14:01:15.804" v="326"/>
          <ac:picMkLst>
            <pc:docMk/>
            <pc:sldMk cId="0" sldId="275"/>
            <ac:picMk id="14339" creationId="{0FBEB14B-B54A-499E-A1F1-4B567677B9F8}"/>
          </ac:picMkLst>
        </pc:picChg>
      </pc:sldChg>
      <pc:sldChg chg="addSp modSp add mod">
        <pc:chgData name="Malcolm Cooke" userId="629abd82-4003-4907-b151-625ed5717e62" providerId="ADAL" clId="{D585FFEF-F860-413D-9DA3-692EBB1769EB}" dt="2023-01-31T14:10:55.459" v="353" actId="1076"/>
        <pc:sldMkLst>
          <pc:docMk/>
          <pc:sldMk cId="424283629" sldId="275"/>
        </pc:sldMkLst>
        <pc:picChg chg="add mod">
          <ac:chgData name="Malcolm Cooke" userId="629abd82-4003-4907-b151-625ed5717e62" providerId="ADAL" clId="{D585FFEF-F860-413D-9DA3-692EBB1769EB}" dt="2023-01-31T14:10:55.459" v="353" actId="1076"/>
          <ac:picMkLst>
            <pc:docMk/>
            <pc:sldMk cId="424283629" sldId="275"/>
            <ac:picMk id="3" creationId="{CE60BE27-EF26-6125-39DE-527C808D572E}"/>
          </ac:picMkLst>
        </pc:picChg>
        <pc:picChg chg="add mod">
          <ac:chgData name="Malcolm Cooke" userId="629abd82-4003-4907-b151-625ed5717e62" providerId="ADAL" clId="{D585FFEF-F860-413D-9DA3-692EBB1769EB}" dt="2023-01-31T14:09:58.994" v="350" actId="14100"/>
          <ac:picMkLst>
            <pc:docMk/>
            <pc:sldMk cId="424283629" sldId="275"/>
            <ac:picMk id="14338" creationId="{76F8E42A-6A9E-38BA-FA9F-DFB8667773A0}"/>
          </ac:picMkLst>
        </pc:picChg>
      </pc:sldChg>
      <pc:sldChg chg="modSp del">
        <pc:chgData name="Malcolm Cooke" userId="629abd82-4003-4907-b151-625ed5717e62" providerId="ADAL" clId="{D585FFEF-F860-413D-9DA3-692EBB1769EB}" dt="2023-01-31T14:01:44.183" v="331" actId="2696"/>
        <pc:sldMkLst>
          <pc:docMk/>
          <pc:sldMk cId="0" sldId="278"/>
        </pc:sldMkLst>
        <pc:picChg chg="mod">
          <ac:chgData name="Malcolm Cooke" userId="629abd82-4003-4907-b151-625ed5717e62" providerId="ADAL" clId="{D585FFEF-F860-413D-9DA3-692EBB1769EB}" dt="2023-01-31T14:01:26.499" v="330"/>
          <ac:picMkLst>
            <pc:docMk/>
            <pc:sldMk cId="0" sldId="278"/>
            <ac:picMk id="17410" creationId="{6B5750C9-7405-43FB-AD9B-BDF0D1B9C0A3}"/>
          </ac:picMkLst>
        </pc:picChg>
      </pc:sldChg>
      <pc:sldChg chg="addSp modSp add">
        <pc:chgData name="Malcolm Cooke" userId="629abd82-4003-4907-b151-625ed5717e62" providerId="ADAL" clId="{D585FFEF-F860-413D-9DA3-692EBB1769EB}" dt="2023-01-31T14:12:07.816" v="360" actId="1076"/>
        <pc:sldMkLst>
          <pc:docMk/>
          <pc:sldMk cId="2393982658" sldId="278"/>
        </pc:sldMkLst>
        <pc:picChg chg="add mod">
          <ac:chgData name="Malcolm Cooke" userId="629abd82-4003-4907-b151-625ed5717e62" providerId="ADAL" clId="{D585FFEF-F860-413D-9DA3-692EBB1769EB}" dt="2023-01-31T14:11:44.902" v="357" actId="1076"/>
          <ac:picMkLst>
            <pc:docMk/>
            <pc:sldMk cId="2393982658" sldId="278"/>
            <ac:picMk id="15362" creationId="{41060393-18D1-51A9-9BB3-B4F441707155}"/>
          </ac:picMkLst>
        </pc:picChg>
        <pc:picChg chg="mod">
          <ac:chgData name="Malcolm Cooke" userId="629abd82-4003-4907-b151-625ed5717e62" providerId="ADAL" clId="{D585FFEF-F860-413D-9DA3-692EBB1769EB}" dt="2023-01-31T14:12:07.816" v="360" actId="1076"/>
          <ac:picMkLst>
            <pc:docMk/>
            <pc:sldMk cId="2393982658" sldId="278"/>
            <ac:picMk id="17410" creationId="{6B5750C9-7405-43FB-AD9B-BDF0D1B9C0A3}"/>
          </ac:picMkLst>
        </pc:picChg>
      </pc:sldChg>
      <pc:sldChg chg="addSp modSp mod">
        <pc:chgData name="Malcolm Cooke" userId="629abd82-4003-4907-b151-625ed5717e62" providerId="ADAL" clId="{D585FFEF-F860-413D-9DA3-692EBB1769EB}" dt="2023-01-31T13:42:53.121" v="66" actId="14100"/>
        <pc:sldMkLst>
          <pc:docMk/>
          <pc:sldMk cId="3710677320" sldId="284"/>
        </pc:sldMkLst>
        <pc:spChg chg="add mod">
          <ac:chgData name="Malcolm Cooke" userId="629abd82-4003-4907-b151-625ed5717e62" providerId="ADAL" clId="{D585FFEF-F860-413D-9DA3-692EBB1769EB}" dt="2023-01-31T13:42:53.121" v="66" actId="14100"/>
          <ac:spMkLst>
            <pc:docMk/>
            <pc:sldMk cId="3710677320" sldId="284"/>
            <ac:spMk id="4" creationId="{17D0B418-DDD5-C43F-5A9D-1A812CA61FE3}"/>
          </ac:spMkLst>
        </pc:spChg>
        <pc:cxnChg chg="add">
          <ac:chgData name="Malcolm Cooke" userId="629abd82-4003-4907-b151-625ed5717e62" providerId="ADAL" clId="{D585FFEF-F860-413D-9DA3-692EBB1769EB}" dt="2023-01-31T13:42:30.489" v="38" actId="11529"/>
          <ac:cxnSpMkLst>
            <pc:docMk/>
            <pc:sldMk cId="3710677320" sldId="284"/>
            <ac:cxnSpMk id="3" creationId="{0A27981F-E459-3108-1D86-978C2A94C936}"/>
          </ac:cxnSpMkLst>
        </pc:cxnChg>
      </pc:sldChg>
      <pc:sldChg chg="addSp modSp">
        <pc:chgData name="Malcolm Cooke" userId="629abd82-4003-4907-b151-625ed5717e62" providerId="ADAL" clId="{D585FFEF-F860-413D-9DA3-692EBB1769EB}" dt="2023-01-31T13:50:12.571" v="88" actId="14100"/>
        <pc:sldMkLst>
          <pc:docMk/>
          <pc:sldMk cId="3506483889" sldId="287"/>
        </pc:sldMkLst>
        <pc:picChg chg="add mod">
          <ac:chgData name="Malcolm Cooke" userId="629abd82-4003-4907-b151-625ed5717e62" providerId="ADAL" clId="{D585FFEF-F860-413D-9DA3-692EBB1769EB}" dt="2023-01-31T13:50:12.571" v="88" actId="14100"/>
          <ac:picMkLst>
            <pc:docMk/>
            <pc:sldMk cId="3506483889" sldId="287"/>
            <ac:picMk id="2" creationId="{24AE04BC-BC74-FEE0-2582-8AB238E5AF2E}"/>
          </ac:picMkLst>
        </pc:picChg>
      </pc:sldChg>
      <pc:sldChg chg="addSp modSp">
        <pc:chgData name="Malcolm Cooke" userId="629abd82-4003-4907-b151-625ed5717e62" providerId="ADAL" clId="{D585FFEF-F860-413D-9DA3-692EBB1769EB}" dt="2023-01-31T14:14:54.191" v="364" actId="1076"/>
        <pc:sldMkLst>
          <pc:docMk/>
          <pc:sldMk cId="1988834028" sldId="288"/>
        </pc:sldMkLst>
        <pc:picChg chg="add mod">
          <ac:chgData name="Malcolm Cooke" userId="629abd82-4003-4907-b151-625ed5717e62" providerId="ADAL" clId="{D585FFEF-F860-413D-9DA3-692EBB1769EB}" dt="2023-01-31T14:14:54.191" v="364" actId="1076"/>
          <ac:picMkLst>
            <pc:docMk/>
            <pc:sldMk cId="1988834028" sldId="288"/>
            <ac:picMk id="16386" creationId="{DEE33D11-EA8D-A3F9-B0EC-A5E6DDE17EF4}"/>
          </ac:picMkLst>
        </pc:picChg>
      </pc:sldChg>
      <pc:sldChg chg="addSp modSp">
        <pc:chgData name="Malcolm Cooke" userId="629abd82-4003-4907-b151-625ed5717e62" providerId="ADAL" clId="{D585FFEF-F860-413D-9DA3-692EBB1769EB}" dt="2023-01-31T13:53:37.147" v="157" actId="1076"/>
        <pc:sldMkLst>
          <pc:docMk/>
          <pc:sldMk cId="127463974" sldId="289"/>
        </pc:sldMkLst>
        <pc:picChg chg="add mod">
          <ac:chgData name="Malcolm Cooke" userId="629abd82-4003-4907-b151-625ed5717e62" providerId="ADAL" clId="{D585FFEF-F860-413D-9DA3-692EBB1769EB}" dt="2023-01-31T13:53:37.147" v="157" actId="1076"/>
          <ac:picMkLst>
            <pc:docMk/>
            <pc:sldMk cId="127463974" sldId="289"/>
            <ac:picMk id="8194" creationId="{314972BB-8917-CA94-97DC-93D62A776D00}"/>
          </ac:picMkLst>
        </pc:picChg>
      </pc:sldChg>
      <pc:sldChg chg="addSp delSp modSp">
        <pc:chgData name="Malcolm Cooke" userId="629abd82-4003-4907-b151-625ed5717e62" providerId="ADAL" clId="{D585FFEF-F860-413D-9DA3-692EBB1769EB}" dt="2023-01-31T13:53:42.535" v="159" actId="478"/>
        <pc:sldMkLst>
          <pc:docMk/>
          <pc:sldMk cId="36525129" sldId="290"/>
        </pc:sldMkLst>
        <pc:picChg chg="add del mod">
          <ac:chgData name="Malcolm Cooke" userId="629abd82-4003-4907-b151-625ed5717e62" providerId="ADAL" clId="{D585FFEF-F860-413D-9DA3-692EBB1769EB}" dt="2023-01-31T13:53:42.535" v="159" actId="478"/>
          <ac:picMkLst>
            <pc:docMk/>
            <pc:sldMk cId="36525129" sldId="290"/>
            <ac:picMk id="2" creationId="{14A7C665-0E94-08AA-6EAA-55B82FE94D6B}"/>
          </ac:picMkLst>
        </pc:picChg>
      </pc:sldChg>
      <pc:sldChg chg="addSp modSp add">
        <pc:chgData name="Malcolm Cooke" userId="629abd82-4003-4907-b151-625ed5717e62" providerId="ADAL" clId="{D585FFEF-F860-413D-9DA3-692EBB1769EB}" dt="2023-01-31T14:05:58.614" v="345" actId="1076"/>
        <pc:sldMkLst>
          <pc:docMk/>
          <pc:sldMk cId="3547099697" sldId="295"/>
        </pc:sldMkLst>
        <pc:picChg chg="add mod">
          <ac:chgData name="Malcolm Cooke" userId="629abd82-4003-4907-b151-625ed5717e62" providerId="ADAL" clId="{D585FFEF-F860-413D-9DA3-692EBB1769EB}" dt="2023-01-31T14:05:58.614" v="345" actId="1076"/>
          <ac:picMkLst>
            <pc:docMk/>
            <pc:sldMk cId="3547099697" sldId="295"/>
            <ac:picMk id="12290" creationId="{D80BB677-916E-A8F7-EE74-3B89AB6EAEBE}"/>
          </ac:picMkLst>
        </pc:picChg>
      </pc:sldChg>
      <pc:sldChg chg="del">
        <pc:chgData name="Malcolm Cooke" userId="629abd82-4003-4907-b151-625ed5717e62" providerId="ADAL" clId="{D585FFEF-F860-413D-9DA3-692EBB1769EB}" dt="2023-01-31T14:01:44.183" v="331" actId="2696"/>
        <pc:sldMkLst>
          <pc:docMk/>
          <pc:sldMk cId="4206625601" sldId="295"/>
        </pc:sldMkLst>
      </pc:sldChg>
      <pc:sldChg chg="del">
        <pc:chgData name="Malcolm Cooke" userId="629abd82-4003-4907-b151-625ed5717e62" providerId="ADAL" clId="{D585FFEF-F860-413D-9DA3-692EBB1769EB}" dt="2023-01-31T14:01:44.183" v="331" actId="2696"/>
        <pc:sldMkLst>
          <pc:docMk/>
          <pc:sldMk cId="3194687851" sldId="296"/>
        </pc:sldMkLst>
      </pc:sldChg>
      <pc:sldChg chg="addSp modSp add mod">
        <pc:chgData name="Malcolm Cooke" userId="629abd82-4003-4907-b151-625ed5717e62" providerId="ADAL" clId="{D585FFEF-F860-413D-9DA3-692EBB1769EB}" dt="2023-01-31T14:04:20.144" v="340" actId="1076"/>
        <pc:sldMkLst>
          <pc:docMk/>
          <pc:sldMk cId="4108432119" sldId="296"/>
        </pc:sldMkLst>
        <pc:picChg chg="add mod">
          <ac:chgData name="Malcolm Cooke" userId="629abd82-4003-4907-b151-625ed5717e62" providerId="ADAL" clId="{D585FFEF-F860-413D-9DA3-692EBB1769EB}" dt="2023-01-31T14:04:20.144" v="340" actId="1076"/>
          <ac:picMkLst>
            <pc:docMk/>
            <pc:sldMk cId="4108432119" sldId="296"/>
            <ac:picMk id="4" creationId="{0AA8D02E-C9F7-F08A-B9B5-30803D846237}"/>
          </ac:picMkLst>
        </pc:picChg>
      </pc:sldChg>
      <pc:sldChg chg="addSp delSp modSp new mod ord setBg">
        <pc:chgData name="Malcolm Cooke" userId="629abd82-4003-4907-b151-625ed5717e62" providerId="ADAL" clId="{D585FFEF-F860-413D-9DA3-692EBB1769EB}" dt="2023-01-31T14:20:55.602" v="390" actId="20577"/>
        <pc:sldMkLst>
          <pc:docMk/>
          <pc:sldMk cId="1752005363" sldId="297"/>
        </pc:sldMkLst>
        <pc:spChg chg="mod">
          <ac:chgData name="Malcolm Cooke" userId="629abd82-4003-4907-b151-625ed5717e62" providerId="ADAL" clId="{D585FFEF-F860-413D-9DA3-692EBB1769EB}" dt="2023-01-31T14:20:55.602" v="390" actId="20577"/>
          <ac:spMkLst>
            <pc:docMk/>
            <pc:sldMk cId="1752005363" sldId="297"/>
            <ac:spMk id="2" creationId="{370F8113-585F-7503-7E91-ACD6F61016BF}"/>
          </ac:spMkLst>
        </pc:spChg>
        <pc:spChg chg="del">
          <ac:chgData name="Malcolm Cooke" userId="629abd82-4003-4907-b151-625ed5717e62" providerId="ADAL" clId="{D585FFEF-F860-413D-9DA3-692EBB1769EB}" dt="2023-01-31T13:40:32.238" v="33" actId="478"/>
          <ac:spMkLst>
            <pc:docMk/>
            <pc:sldMk cId="1752005363" sldId="297"/>
            <ac:spMk id="3" creationId="{D2E637FE-AE81-CBEB-8A58-2321157ACFB9}"/>
          </ac:spMkLst>
        </pc:spChg>
        <pc:spChg chg="add">
          <ac:chgData name="Malcolm Cooke" userId="629abd82-4003-4907-b151-625ed5717e62" providerId="ADAL" clId="{D585FFEF-F860-413D-9DA3-692EBB1769EB}" dt="2023-01-31T13:41:25.148" v="35" actId="26606"/>
          <ac:spMkLst>
            <pc:docMk/>
            <pc:sldMk cId="1752005363" sldId="297"/>
            <ac:spMk id="1031" creationId="{74426AB7-D619-4515-962A-BC83909EC015}"/>
          </ac:spMkLst>
        </pc:spChg>
        <pc:spChg chg="add">
          <ac:chgData name="Malcolm Cooke" userId="629abd82-4003-4907-b151-625ed5717e62" providerId="ADAL" clId="{D585FFEF-F860-413D-9DA3-692EBB1769EB}" dt="2023-01-31T13:41:25.148" v="35" actId="26606"/>
          <ac:spMkLst>
            <pc:docMk/>
            <pc:sldMk cId="1752005363" sldId="297"/>
            <ac:spMk id="1033" creationId="{DE47DF98-723F-4AAC-ABCF-CACBC438F78F}"/>
          </ac:spMkLst>
        </pc:spChg>
        <pc:picChg chg="add mod">
          <ac:chgData name="Malcolm Cooke" userId="629abd82-4003-4907-b151-625ed5717e62" providerId="ADAL" clId="{D585FFEF-F860-413D-9DA3-692EBB1769EB}" dt="2023-01-31T13:41:25.148" v="35" actId="26606"/>
          <ac:picMkLst>
            <pc:docMk/>
            <pc:sldMk cId="1752005363" sldId="297"/>
            <ac:picMk id="1026" creationId="{1F423DCA-3DBF-DD27-819B-7294AFABBC22}"/>
          </ac:picMkLst>
        </pc:picChg>
        <pc:cxnChg chg="add">
          <ac:chgData name="Malcolm Cooke" userId="629abd82-4003-4907-b151-625ed5717e62" providerId="ADAL" clId="{D585FFEF-F860-413D-9DA3-692EBB1769EB}" dt="2023-01-31T13:41:25.148" v="35" actId="26606"/>
          <ac:cxnSpMkLst>
            <pc:docMk/>
            <pc:sldMk cId="1752005363" sldId="297"/>
            <ac:cxnSpMk id="1035" creationId="{EA29FC7C-9308-4FDE-8DCA-405668055B0F}"/>
          </ac:cxnSpMkLst>
        </pc:cxnChg>
      </pc:sldChg>
      <pc:sldChg chg="addSp delSp modSp new mod setBg setClrOvrMap">
        <pc:chgData name="Malcolm Cooke" userId="629abd82-4003-4907-b151-625ed5717e62" providerId="ADAL" clId="{D585FFEF-F860-413D-9DA3-692EBB1769EB}" dt="2023-01-31T14:23:04.897" v="396" actId="20577"/>
        <pc:sldMkLst>
          <pc:docMk/>
          <pc:sldMk cId="3450251443" sldId="298"/>
        </pc:sldMkLst>
        <pc:spChg chg="mod ord">
          <ac:chgData name="Malcolm Cooke" userId="629abd82-4003-4907-b151-625ed5717e62" providerId="ADAL" clId="{D585FFEF-F860-413D-9DA3-692EBB1769EB}" dt="2023-01-31T14:23:04.897" v="396" actId="20577"/>
          <ac:spMkLst>
            <pc:docMk/>
            <pc:sldMk cId="3450251443" sldId="298"/>
            <ac:spMk id="2" creationId="{A9DC2985-034A-25C0-7464-363987783336}"/>
          </ac:spMkLst>
        </pc:spChg>
        <pc:spChg chg="del">
          <ac:chgData name="Malcolm Cooke" userId="629abd82-4003-4907-b151-625ed5717e62" providerId="ADAL" clId="{D585FFEF-F860-413D-9DA3-692EBB1769EB}" dt="2023-01-31T13:51:44.700" v="106" actId="478"/>
          <ac:spMkLst>
            <pc:docMk/>
            <pc:sldMk cId="3450251443" sldId="298"/>
            <ac:spMk id="3" creationId="{5DF40929-207D-36EC-B4B6-CD300558392C}"/>
          </ac:spMkLst>
        </pc:spChg>
        <pc:spChg chg="add del">
          <ac:chgData name="Malcolm Cooke" userId="629abd82-4003-4907-b151-625ed5717e62" providerId="ADAL" clId="{D585FFEF-F860-413D-9DA3-692EBB1769EB}" dt="2023-01-31T13:52:08.518" v="112" actId="26606"/>
          <ac:spMkLst>
            <pc:docMk/>
            <pc:sldMk cId="3450251443" sldId="298"/>
            <ac:spMk id="5127" creationId="{74426AB7-D619-4515-962A-BC83909EC015}"/>
          </ac:spMkLst>
        </pc:spChg>
        <pc:spChg chg="add del">
          <ac:chgData name="Malcolm Cooke" userId="629abd82-4003-4907-b151-625ed5717e62" providerId="ADAL" clId="{D585FFEF-F860-413D-9DA3-692EBB1769EB}" dt="2023-01-31T13:52:08.518" v="112" actId="26606"/>
          <ac:spMkLst>
            <pc:docMk/>
            <pc:sldMk cId="3450251443" sldId="298"/>
            <ac:spMk id="5129" creationId="{DE47DF98-723F-4AAC-ABCF-CACBC438F78F}"/>
          </ac:spMkLst>
        </pc:spChg>
        <pc:spChg chg="add del">
          <ac:chgData name="Malcolm Cooke" userId="629abd82-4003-4907-b151-625ed5717e62" providerId="ADAL" clId="{D585FFEF-F860-413D-9DA3-692EBB1769EB}" dt="2023-01-31T13:52:11.017" v="114" actId="26606"/>
          <ac:spMkLst>
            <pc:docMk/>
            <pc:sldMk cId="3450251443" sldId="298"/>
            <ac:spMk id="5133" creationId="{87CC2527-562A-4F69-B487-4371E5B243E7}"/>
          </ac:spMkLst>
        </pc:spChg>
        <pc:spChg chg="add">
          <ac:chgData name="Malcolm Cooke" userId="629abd82-4003-4907-b151-625ed5717e62" providerId="ADAL" clId="{D585FFEF-F860-413D-9DA3-692EBB1769EB}" dt="2023-01-31T13:52:11.034" v="115" actId="26606"/>
          <ac:spMkLst>
            <pc:docMk/>
            <pc:sldMk cId="3450251443" sldId="298"/>
            <ac:spMk id="5136" creationId="{0671A8AE-40A1-4631-A6B8-581AFF065482}"/>
          </ac:spMkLst>
        </pc:spChg>
        <pc:spChg chg="add">
          <ac:chgData name="Malcolm Cooke" userId="629abd82-4003-4907-b151-625ed5717e62" providerId="ADAL" clId="{D585FFEF-F860-413D-9DA3-692EBB1769EB}" dt="2023-01-31T13:52:11.034" v="115" actId="26606"/>
          <ac:spMkLst>
            <pc:docMk/>
            <pc:sldMk cId="3450251443" sldId="298"/>
            <ac:spMk id="5137" creationId="{AB58EF07-17C2-48CF-ABB0-EEF1F17CB8F0}"/>
          </ac:spMkLst>
        </pc:spChg>
        <pc:spChg chg="add">
          <ac:chgData name="Malcolm Cooke" userId="629abd82-4003-4907-b151-625ed5717e62" providerId="ADAL" clId="{D585FFEF-F860-413D-9DA3-692EBB1769EB}" dt="2023-01-31T13:52:11.034" v="115" actId="26606"/>
          <ac:spMkLst>
            <pc:docMk/>
            <pc:sldMk cId="3450251443" sldId="298"/>
            <ac:spMk id="5138" creationId="{AF2F604E-43BE-4DC3-B983-E071523364F8}"/>
          </ac:spMkLst>
        </pc:spChg>
        <pc:spChg chg="add">
          <ac:chgData name="Malcolm Cooke" userId="629abd82-4003-4907-b151-625ed5717e62" providerId="ADAL" clId="{D585FFEF-F860-413D-9DA3-692EBB1769EB}" dt="2023-01-31T13:52:11.034" v="115" actId="26606"/>
          <ac:spMkLst>
            <pc:docMk/>
            <pc:sldMk cId="3450251443" sldId="298"/>
            <ac:spMk id="5139" creationId="{08C9B587-E65E-4B52-B37C-ABEBB6E87928}"/>
          </ac:spMkLst>
        </pc:spChg>
        <pc:picChg chg="add mod">
          <ac:chgData name="Malcolm Cooke" userId="629abd82-4003-4907-b151-625ed5717e62" providerId="ADAL" clId="{D585FFEF-F860-413D-9DA3-692EBB1769EB}" dt="2023-01-31T13:52:11.034" v="115" actId="26606"/>
          <ac:picMkLst>
            <pc:docMk/>
            <pc:sldMk cId="3450251443" sldId="298"/>
            <ac:picMk id="5122" creationId="{C4A2B8C2-E376-FD6A-5942-EEC13E7347B9}"/>
          </ac:picMkLst>
        </pc:picChg>
        <pc:cxnChg chg="add del">
          <ac:chgData name="Malcolm Cooke" userId="629abd82-4003-4907-b151-625ed5717e62" providerId="ADAL" clId="{D585FFEF-F860-413D-9DA3-692EBB1769EB}" dt="2023-01-31T13:52:08.518" v="112" actId="26606"/>
          <ac:cxnSpMkLst>
            <pc:docMk/>
            <pc:sldMk cId="3450251443" sldId="298"/>
            <ac:cxnSpMk id="5131" creationId="{EA29FC7C-9308-4FDE-8DCA-405668055B0F}"/>
          </ac:cxnSpMkLst>
        </pc:cxnChg>
        <pc:cxnChg chg="add del">
          <ac:chgData name="Malcolm Cooke" userId="629abd82-4003-4907-b151-625ed5717e62" providerId="ADAL" clId="{D585FFEF-F860-413D-9DA3-692EBB1769EB}" dt="2023-01-31T13:52:11.017" v="114" actId="26606"/>
          <ac:cxnSpMkLst>
            <pc:docMk/>
            <pc:sldMk cId="3450251443" sldId="298"/>
            <ac:cxnSpMk id="5134" creationId="{BCDAEC91-5BCE-4B55-9CC0-43EF94CB734B}"/>
          </ac:cxnSpMkLst>
        </pc:cxnChg>
      </pc:sldChg>
      <pc:sldChg chg="delSp add del setBg delDesignElem">
        <pc:chgData name="Malcolm Cooke" userId="629abd82-4003-4907-b151-625ed5717e62" providerId="ADAL" clId="{D585FFEF-F860-413D-9DA3-692EBB1769EB}" dt="2023-01-31T13:51:49.614" v="109" actId="47"/>
        <pc:sldMkLst>
          <pc:docMk/>
          <pc:sldMk cId="1561816126" sldId="299"/>
        </pc:sldMkLst>
        <pc:spChg chg="del">
          <ac:chgData name="Malcolm Cooke" userId="629abd82-4003-4907-b151-625ed5717e62" providerId="ADAL" clId="{D585FFEF-F860-413D-9DA3-692EBB1769EB}" dt="2023-01-31T13:51:45.384" v="108"/>
          <ac:spMkLst>
            <pc:docMk/>
            <pc:sldMk cId="1561816126" sldId="299"/>
            <ac:spMk id="1031" creationId="{74426AB7-D619-4515-962A-BC83909EC015}"/>
          </ac:spMkLst>
        </pc:spChg>
        <pc:spChg chg="del">
          <ac:chgData name="Malcolm Cooke" userId="629abd82-4003-4907-b151-625ed5717e62" providerId="ADAL" clId="{D585FFEF-F860-413D-9DA3-692EBB1769EB}" dt="2023-01-31T13:51:45.384" v="108"/>
          <ac:spMkLst>
            <pc:docMk/>
            <pc:sldMk cId="1561816126" sldId="299"/>
            <ac:spMk id="1033" creationId="{DE47DF98-723F-4AAC-ABCF-CACBC438F78F}"/>
          </ac:spMkLst>
        </pc:spChg>
        <pc:cxnChg chg="del">
          <ac:chgData name="Malcolm Cooke" userId="629abd82-4003-4907-b151-625ed5717e62" providerId="ADAL" clId="{D585FFEF-F860-413D-9DA3-692EBB1769EB}" dt="2023-01-31T13:51:45.384" v="108"/>
          <ac:cxnSpMkLst>
            <pc:docMk/>
            <pc:sldMk cId="1561816126" sldId="299"/>
            <ac:cxnSpMk id="1035" creationId="{EA29FC7C-9308-4FDE-8DCA-405668055B0F}"/>
          </ac:cxnSpMkLst>
        </pc:cxnChg>
      </pc:sldChg>
      <pc:sldChg chg="addSp delSp modSp new mod setBg">
        <pc:chgData name="Malcolm Cooke" userId="629abd82-4003-4907-b151-625ed5717e62" providerId="ADAL" clId="{D585FFEF-F860-413D-9DA3-692EBB1769EB}" dt="2023-01-31T14:26:09.828" v="413" actId="20577"/>
        <pc:sldMkLst>
          <pc:docMk/>
          <pc:sldMk cId="1599188182" sldId="299"/>
        </pc:sldMkLst>
        <pc:spChg chg="mod ord">
          <ac:chgData name="Malcolm Cooke" userId="629abd82-4003-4907-b151-625ed5717e62" providerId="ADAL" clId="{D585FFEF-F860-413D-9DA3-692EBB1769EB}" dt="2023-01-31T14:26:09.828" v="413" actId="20577"/>
          <ac:spMkLst>
            <pc:docMk/>
            <pc:sldMk cId="1599188182" sldId="299"/>
            <ac:spMk id="2" creationId="{033B18E9-6DD0-3351-FC9B-B1A29EC29148}"/>
          </ac:spMkLst>
        </pc:spChg>
        <pc:spChg chg="del">
          <ac:chgData name="Malcolm Cooke" userId="629abd82-4003-4907-b151-625ed5717e62" providerId="ADAL" clId="{D585FFEF-F860-413D-9DA3-692EBB1769EB}" dt="2023-01-31T13:56:23.948" v="178" actId="478"/>
          <ac:spMkLst>
            <pc:docMk/>
            <pc:sldMk cId="1599188182" sldId="299"/>
            <ac:spMk id="3" creationId="{73DB1C99-47D7-AAAB-54A1-1D23CEB1EC19}"/>
          </ac:spMkLst>
        </pc:spChg>
        <pc:spChg chg="add del">
          <ac:chgData name="Malcolm Cooke" userId="629abd82-4003-4907-b151-625ed5717e62" providerId="ADAL" clId="{D585FFEF-F860-413D-9DA3-692EBB1769EB}" dt="2023-01-31T13:56:27.466" v="180" actId="478"/>
          <ac:spMkLst>
            <pc:docMk/>
            <pc:sldMk cId="1599188182" sldId="299"/>
            <ac:spMk id="4" creationId="{BE8EB28D-9BC7-0C24-3B79-C42F925BA397}"/>
          </ac:spMkLst>
        </pc:spChg>
        <pc:spChg chg="add del">
          <ac:chgData name="Malcolm Cooke" userId="629abd82-4003-4907-b151-625ed5717e62" providerId="ADAL" clId="{D585FFEF-F860-413D-9DA3-692EBB1769EB}" dt="2023-01-31T13:56:36.650" v="182" actId="478"/>
          <ac:spMkLst>
            <pc:docMk/>
            <pc:sldMk cId="1599188182" sldId="299"/>
            <ac:spMk id="5" creationId="{7518994E-3A3E-58EB-F3BA-D5C9242A6673}"/>
          </ac:spMkLst>
        </pc:spChg>
        <pc:spChg chg="add">
          <ac:chgData name="Malcolm Cooke" userId="629abd82-4003-4907-b151-625ed5717e62" providerId="ADAL" clId="{D585FFEF-F860-413D-9DA3-692EBB1769EB}" dt="2023-01-31T13:56:56.765" v="184" actId="26606"/>
          <ac:spMkLst>
            <pc:docMk/>
            <pc:sldMk cId="1599188182" sldId="299"/>
            <ac:spMk id="12" creationId="{E91DC736-0EF8-4F87-9146-EBF1D2EE4D3D}"/>
          </ac:spMkLst>
        </pc:spChg>
        <pc:spChg chg="add">
          <ac:chgData name="Malcolm Cooke" userId="629abd82-4003-4907-b151-625ed5717e62" providerId="ADAL" clId="{D585FFEF-F860-413D-9DA3-692EBB1769EB}" dt="2023-01-31T13:56:56.765" v="184" actId="26606"/>
          <ac:spMkLst>
            <pc:docMk/>
            <pc:sldMk cId="1599188182" sldId="299"/>
            <ac:spMk id="14" creationId="{097CD68E-23E3-4007-8847-CD0944C4F7BE}"/>
          </ac:spMkLst>
        </pc:spChg>
        <pc:spChg chg="add">
          <ac:chgData name="Malcolm Cooke" userId="629abd82-4003-4907-b151-625ed5717e62" providerId="ADAL" clId="{D585FFEF-F860-413D-9DA3-692EBB1769EB}" dt="2023-01-31T13:56:56.765" v="184" actId="26606"/>
          <ac:spMkLst>
            <pc:docMk/>
            <pc:sldMk cId="1599188182" sldId="299"/>
            <ac:spMk id="16" creationId="{AF2F604E-43BE-4DC3-B983-E071523364F8}"/>
          </ac:spMkLst>
        </pc:spChg>
        <pc:spChg chg="add">
          <ac:chgData name="Malcolm Cooke" userId="629abd82-4003-4907-b151-625ed5717e62" providerId="ADAL" clId="{D585FFEF-F860-413D-9DA3-692EBB1769EB}" dt="2023-01-31T13:56:56.765" v="184" actId="26606"/>
          <ac:spMkLst>
            <pc:docMk/>
            <pc:sldMk cId="1599188182" sldId="299"/>
            <ac:spMk id="18" creationId="{08C9B587-E65E-4B52-B37C-ABEBB6E87928}"/>
          </ac:spMkLst>
        </pc:spChg>
        <pc:picChg chg="add mod">
          <ac:chgData name="Malcolm Cooke" userId="629abd82-4003-4907-b151-625ed5717e62" providerId="ADAL" clId="{D585FFEF-F860-413D-9DA3-692EBB1769EB}" dt="2023-01-31T13:56:56.765" v="184" actId="26606"/>
          <ac:picMkLst>
            <pc:docMk/>
            <pc:sldMk cId="1599188182" sldId="299"/>
            <ac:picMk id="7" creationId="{EA230CFA-5DAA-C1DE-C76E-76975099DF71}"/>
          </ac:picMkLst>
        </pc:picChg>
      </pc:sldChg>
      <pc:sldChg chg="addSp delSp modSp new mod">
        <pc:chgData name="Malcolm Cooke" userId="629abd82-4003-4907-b151-625ed5717e62" providerId="ADAL" clId="{D585FFEF-F860-413D-9DA3-692EBB1769EB}" dt="2023-01-31T13:59:04.158" v="257" actId="20577"/>
        <pc:sldMkLst>
          <pc:docMk/>
          <pc:sldMk cId="3160237848" sldId="300"/>
        </pc:sldMkLst>
        <pc:spChg chg="del">
          <ac:chgData name="Malcolm Cooke" userId="629abd82-4003-4907-b151-625ed5717e62" providerId="ADAL" clId="{D585FFEF-F860-413D-9DA3-692EBB1769EB}" dt="2023-01-31T13:57:29.551" v="186" actId="478"/>
          <ac:spMkLst>
            <pc:docMk/>
            <pc:sldMk cId="3160237848" sldId="300"/>
            <ac:spMk id="2" creationId="{1A7E140B-DA5A-802C-9127-AB49E082FE4A}"/>
          </ac:spMkLst>
        </pc:spChg>
        <pc:spChg chg="del">
          <ac:chgData name="Malcolm Cooke" userId="629abd82-4003-4907-b151-625ed5717e62" providerId="ADAL" clId="{D585FFEF-F860-413D-9DA3-692EBB1769EB}" dt="2023-01-31T13:57:39.390" v="187" actId="478"/>
          <ac:spMkLst>
            <pc:docMk/>
            <pc:sldMk cId="3160237848" sldId="300"/>
            <ac:spMk id="3" creationId="{FF19335D-7E00-D2C3-8554-D17C384F5928}"/>
          </ac:spMkLst>
        </pc:spChg>
        <pc:graphicFrameChg chg="add del mod modGraphic">
          <ac:chgData name="Malcolm Cooke" userId="629abd82-4003-4907-b151-625ed5717e62" providerId="ADAL" clId="{D585FFEF-F860-413D-9DA3-692EBB1769EB}" dt="2023-01-31T13:58:00.947" v="192" actId="478"/>
          <ac:graphicFrameMkLst>
            <pc:docMk/>
            <pc:sldMk cId="3160237848" sldId="300"/>
            <ac:graphicFrameMk id="4" creationId="{01D60721-1CD0-B4A9-86A3-C1CE384D5BF3}"/>
          </ac:graphicFrameMkLst>
        </pc:graphicFrameChg>
        <pc:graphicFrameChg chg="add mod modGraphic">
          <ac:chgData name="Malcolm Cooke" userId="629abd82-4003-4907-b151-625ed5717e62" providerId="ADAL" clId="{D585FFEF-F860-413D-9DA3-692EBB1769EB}" dt="2023-01-31T13:59:04.158" v="257" actId="20577"/>
          <ac:graphicFrameMkLst>
            <pc:docMk/>
            <pc:sldMk cId="3160237848" sldId="300"/>
            <ac:graphicFrameMk id="5" creationId="{5B218EBC-222A-CFB2-4C70-3DBED120091B}"/>
          </ac:graphicFrameMkLst>
        </pc:graphicFrameChg>
      </pc:sldChg>
      <pc:sldChg chg="delSp modSp add mod setBg delDesignElem">
        <pc:chgData name="Malcolm Cooke" userId="629abd82-4003-4907-b151-625ed5717e62" providerId="ADAL" clId="{D585FFEF-F860-413D-9DA3-692EBB1769EB}" dt="2023-01-31T14:21:03.423" v="393" actId="20577"/>
        <pc:sldMkLst>
          <pc:docMk/>
          <pc:sldMk cId="523675558" sldId="301"/>
        </pc:sldMkLst>
        <pc:spChg chg="mod">
          <ac:chgData name="Malcolm Cooke" userId="629abd82-4003-4907-b151-625ed5717e62" providerId="ADAL" clId="{D585FFEF-F860-413D-9DA3-692EBB1769EB}" dt="2023-01-31T14:21:03.423" v="393" actId="20577"/>
          <ac:spMkLst>
            <pc:docMk/>
            <pc:sldMk cId="523675558" sldId="301"/>
            <ac:spMk id="2" creationId="{92696969-5103-A25C-C89F-36F9375D68D0}"/>
          </ac:spMkLst>
        </pc:spChg>
        <pc:spChg chg="del">
          <ac:chgData name="Malcolm Cooke" userId="629abd82-4003-4907-b151-625ed5717e62" providerId="ADAL" clId="{D585FFEF-F860-413D-9DA3-692EBB1769EB}" dt="2023-01-31T14:02:21.902" v="333"/>
          <ac:spMkLst>
            <pc:docMk/>
            <pc:sldMk cId="523675558" sldId="301"/>
            <ac:spMk id="11" creationId="{7F7D7B8D-EF99-4CA1-AB1E-4C0C047409F5}"/>
          </ac:spMkLst>
        </pc:spChg>
      </pc:sldChg>
      <pc:sldChg chg="addSp delSp modSp new del mod setBg">
        <pc:chgData name="Malcolm Cooke" userId="629abd82-4003-4907-b151-625ed5717e62" providerId="ADAL" clId="{D585FFEF-F860-413D-9DA3-692EBB1769EB}" dt="2023-01-31T14:01:44.183" v="331" actId="2696"/>
        <pc:sldMkLst>
          <pc:docMk/>
          <pc:sldMk cId="3163844122" sldId="301"/>
        </pc:sldMkLst>
        <pc:spChg chg="mod">
          <ac:chgData name="Malcolm Cooke" userId="629abd82-4003-4907-b151-625ed5717e62" providerId="ADAL" clId="{D585FFEF-F860-413D-9DA3-692EBB1769EB}" dt="2023-01-31T14:00:46.850" v="320" actId="26606"/>
          <ac:spMkLst>
            <pc:docMk/>
            <pc:sldMk cId="3163844122" sldId="301"/>
            <ac:spMk id="2" creationId="{92696969-5103-A25C-C89F-36F9375D68D0}"/>
          </ac:spMkLst>
        </pc:spChg>
        <pc:spChg chg="del">
          <ac:chgData name="Malcolm Cooke" userId="629abd82-4003-4907-b151-625ed5717e62" providerId="ADAL" clId="{D585FFEF-F860-413D-9DA3-692EBB1769EB}" dt="2023-01-31T13:59:52.811" v="316" actId="478"/>
          <ac:spMkLst>
            <pc:docMk/>
            <pc:sldMk cId="3163844122" sldId="301"/>
            <ac:spMk id="3" creationId="{E1131C06-0E5F-CEB3-74E5-43DA31C4B2B4}"/>
          </ac:spMkLst>
        </pc:spChg>
        <pc:spChg chg="add del">
          <ac:chgData name="Malcolm Cooke" userId="629abd82-4003-4907-b151-625ed5717e62" providerId="ADAL" clId="{D585FFEF-F860-413D-9DA3-692EBB1769EB}" dt="2023-01-31T14:00:23.318" v="318" actId="478"/>
          <ac:spMkLst>
            <pc:docMk/>
            <pc:sldMk cId="3163844122" sldId="301"/>
            <ac:spMk id="4" creationId="{42333DAC-A405-D21E-D164-C2F5BA228136}"/>
          </ac:spMkLst>
        </pc:spChg>
        <pc:spChg chg="add">
          <ac:chgData name="Malcolm Cooke" userId="629abd82-4003-4907-b151-625ed5717e62" providerId="ADAL" clId="{D585FFEF-F860-413D-9DA3-692EBB1769EB}" dt="2023-01-31T14:00:46.850" v="320" actId="26606"/>
          <ac:spMkLst>
            <pc:docMk/>
            <pc:sldMk cId="3163844122" sldId="301"/>
            <ac:spMk id="11" creationId="{7F7D7B8D-EF99-4CA1-AB1E-4C0C047409F5}"/>
          </ac:spMkLst>
        </pc:spChg>
        <pc:picChg chg="add mod">
          <ac:chgData name="Malcolm Cooke" userId="629abd82-4003-4907-b151-625ed5717e62" providerId="ADAL" clId="{D585FFEF-F860-413D-9DA3-692EBB1769EB}" dt="2023-01-31T14:00:50.990" v="322" actId="962"/>
          <ac:picMkLst>
            <pc:docMk/>
            <pc:sldMk cId="3163844122" sldId="301"/>
            <ac:picMk id="6" creationId="{456B93D0-450B-9148-0701-2E0D6E30CE0F}"/>
          </ac:picMkLst>
        </pc:picChg>
      </pc:sldChg>
      <pc:sldChg chg="delSp add setBg delDesignElem">
        <pc:chgData name="Malcolm Cooke" userId="629abd82-4003-4907-b151-625ed5717e62" providerId="ADAL" clId="{D585FFEF-F860-413D-9DA3-692EBB1769EB}" dt="2023-01-31T14:17:44.948" v="381"/>
        <pc:sldMkLst>
          <pc:docMk/>
          <pc:sldMk cId="2589585105" sldId="302"/>
        </pc:sldMkLst>
        <pc:spChg chg="del">
          <ac:chgData name="Malcolm Cooke" userId="629abd82-4003-4907-b151-625ed5717e62" providerId="ADAL" clId="{D585FFEF-F860-413D-9DA3-692EBB1769EB}" dt="2023-01-31T14:17:44.948" v="381"/>
          <ac:spMkLst>
            <pc:docMk/>
            <pc:sldMk cId="2589585105" sldId="302"/>
            <ac:spMk id="17419" creationId="{11BE3FA7-0D70-4431-814F-D8C40576EA93}"/>
          </ac:spMkLst>
        </pc:spChg>
      </pc:sldChg>
      <pc:sldChg chg="addSp delSp modSp new del mod setBg">
        <pc:chgData name="Malcolm Cooke" userId="629abd82-4003-4907-b151-625ed5717e62" providerId="ADAL" clId="{D585FFEF-F860-413D-9DA3-692EBB1769EB}" dt="2023-01-31T14:17:41.818" v="379" actId="2696"/>
        <pc:sldMkLst>
          <pc:docMk/>
          <pc:sldMk cId="4244847669" sldId="302"/>
        </pc:sldMkLst>
        <pc:spChg chg="del">
          <ac:chgData name="Malcolm Cooke" userId="629abd82-4003-4907-b151-625ed5717e62" providerId="ADAL" clId="{D585FFEF-F860-413D-9DA3-692EBB1769EB}" dt="2023-01-31T14:17:00.534" v="376" actId="478"/>
          <ac:spMkLst>
            <pc:docMk/>
            <pc:sldMk cId="4244847669" sldId="302"/>
            <ac:spMk id="2" creationId="{913F80FD-AB34-D661-DA9F-746C2795B353}"/>
          </ac:spMkLst>
        </pc:spChg>
        <pc:spChg chg="del">
          <ac:chgData name="Malcolm Cooke" userId="629abd82-4003-4907-b151-625ed5717e62" providerId="ADAL" clId="{D585FFEF-F860-413D-9DA3-692EBB1769EB}" dt="2023-01-31T14:16:57.607" v="375" actId="478"/>
          <ac:spMkLst>
            <pc:docMk/>
            <pc:sldMk cId="4244847669" sldId="302"/>
            <ac:spMk id="3" creationId="{FD4EF1A5-8855-1277-8FDD-B0F186B94053}"/>
          </ac:spMkLst>
        </pc:spChg>
        <pc:spChg chg="add">
          <ac:chgData name="Malcolm Cooke" userId="629abd82-4003-4907-b151-625ed5717e62" providerId="ADAL" clId="{D585FFEF-F860-413D-9DA3-692EBB1769EB}" dt="2023-01-31T14:17:27.224" v="378" actId="26606"/>
          <ac:spMkLst>
            <pc:docMk/>
            <pc:sldMk cId="4244847669" sldId="302"/>
            <ac:spMk id="17419" creationId="{11BE3FA7-0D70-4431-814F-D8C40576EA93}"/>
          </ac:spMkLst>
        </pc:spChg>
        <pc:picChg chg="add del mod">
          <ac:chgData name="Malcolm Cooke" userId="629abd82-4003-4907-b151-625ed5717e62" providerId="ADAL" clId="{D585FFEF-F860-413D-9DA3-692EBB1769EB}" dt="2023-01-31T14:16:25.097" v="370" actId="478"/>
          <ac:picMkLst>
            <pc:docMk/>
            <pc:sldMk cId="4244847669" sldId="302"/>
            <ac:picMk id="17410" creationId="{08E48E4E-2606-100E-9079-5E2D17431C96}"/>
          </ac:picMkLst>
        </pc:picChg>
        <pc:picChg chg="add mod">
          <ac:chgData name="Malcolm Cooke" userId="629abd82-4003-4907-b151-625ed5717e62" providerId="ADAL" clId="{D585FFEF-F860-413D-9DA3-692EBB1769EB}" dt="2023-01-31T14:17:27.224" v="378" actId="26606"/>
          <ac:picMkLst>
            <pc:docMk/>
            <pc:sldMk cId="4244847669" sldId="302"/>
            <ac:picMk id="17412" creationId="{DB54E392-0354-32B9-B0A1-EDEDC6CA73B5}"/>
          </ac:picMkLst>
        </pc:picChg>
        <pc:picChg chg="add mod">
          <ac:chgData name="Malcolm Cooke" userId="629abd82-4003-4907-b151-625ed5717e62" providerId="ADAL" clId="{D585FFEF-F860-413D-9DA3-692EBB1769EB}" dt="2023-01-31T14:17:27.224" v="378" actId="26606"/>
          <ac:picMkLst>
            <pc:docMk/>
            <pc:sldMk cId="4244847669" sldId="302"/>
            <ac:picMk id="17414" creationId="{FF0A4E3A-76FF-7C33-2FA2-4C3C128D0E01}"/>
          </ac:picMkLst>
        </pc:picChg>
      </pc:sldChg>
      <pc:sldChg chg="addSp modSp new">
        <pc:chgData name="Malcolm Cooke" userId="629abd82-4003-4907-b151-625ed5717e62" providerId="ADAL" clId="{D585FFEF-F860-413D-9DA3-692EBB1769EB}" dt="2023-01-31T14:20:43.072" v="387" actId="1440"/>
        <pc:sldMkLst>
          <pc:docMk/>
          <pc:sldMk cId="1325088169" sldId="303"/>
        </pc:sldMkLst>
        <pc:picChg chg="add mod">
          <ac:chgData name="Malcolm Cooke" userId="629abd82-4003-4907-b151-625ed5717e62" providerId="ADAL" clId="{D585FFEF-F860-413D-9DA3-692EBB1769EB}" dt="2023-01-31T14:20:43.072" v="387" actId="1440"/>
          <ac:picMkLst>
            <pc:docMk/>
            <pc:sldMk cId="1325088169" sldId="303"/>
            <ac:picMk id="18434" creationId="{1B744A85-91D7-F5DD-EA4A-6676BF9D3675}"/>
          </ac:picMkLst>
        </pc:picChg>
      </pc:sldChg>
      <pc:sldChg chg="addSp delSp modSp new mod setBg">
        <pc:chgData name="Malcolm Cooke" userId="629abd82-4003-4907-b151-625ed5717e62" providerId="ADAL" clId="{D585FFEF-F860-413D-9DA3-692EBB1769EB}" dt="2023-01-31T14:24:40.955" v="401" actId="26606"/>
        <pc:sldMkLst>
          <pc:docMk/>
          <pc:sldMk cId="1945095560" sldId="304"/>
        </pc:sldMkLst>
        <pc:spChg chg="del">
          <ac:chgData name="Malcolm Cooke" userId="629abd82-4003-4907-b151-625ed5717e62" providerId="ADAL" clId="{D585FFEF-F860-413D-9DA3-692EBB1769EB}" dt="2023-01-31T14:24:40.955" v="401" actId="26606"/>
          <ac:spMkLst>
            <pc:docMk/>
            <pc:sldMk cId="1945095560" sldId="304"/>
            <ac:spMk id="2" creationId="{2099DDCA-3C6D-B178-86F1-3993EECF5040}"/>
          </ac:spMkLst>
        </pc:spChg>
        <pc:spChg chg="del">
          <ac:chgData name="Malcolm Cooke" userId="629abd82-4003-4907-b151-625ed5717e62" providerId="ADAL" clId="{D585FFEF-F860-413D-9DA3-692EBB1769EB}" dt="2023-01-31T14:24:40.955" v="401" actId="26606"/>
          <ac:spMkLst>
            <pc:docMk/>
            <pc:sldMk cId="1945095560" sldId="304"/>
            <ac:spMk id="3" creationId="{3F6B4DD0-8B2F-2FCC-19B0-C9434A83BE05}"/>
          </ac:spMkLst>
        </pc:spChg>
        <pc:spChg chg="add del">
          <ac:chgData name="Malcolm Cooke" userId="629abd82-4003-4907-b151-625ed5717e62" providerId="ADAL" clId="{D585FFEF-F860-413D-9DA3-692EBB1769EB}" dt="2023-01-31T14:24:16.238" v="399" actId="478"/>
          <ac:spMkLst>
            <pc:docMk/>
            <pc:sldMk cId="1945095560" sldId="304"/>
            <ac:spMk id="4" creationId="{FAEFE8F6-1ECF-122B-8FB6-5F424D1B03D0}"/>
          </ac:spMkLst>
        </pc:spChg>
        <pc:spChg chg="add">
          <ac:chgData name="Malcolm Cooke" userId="629abd82-4003-4907-b151-625ed5717e62" providerId="ADAL" clId="{D585FFEF-F860-413D-9DA3-692EBB1769EB}" dt="2023-01-31T14:24:40.955" v="401" actId="26606"/>
          <ac:spMkLst>
            <pc:docMk/>
            <pc:sldMk cId="1945095560" sldId="304"/>
            <ac:spMk id="11" creationId="{32BC26D8-82FB-445E-AA49-62A77D7C1EE0}"/>
          </ac:spMkLst>
        </pc:spChg>
        <pc:spChg chg="add">
          <ac:chgData name="Malcolm Cooke" userId="629abd82-4003-4907-b151-625ed5717e62" providerId="ADAL" clId="{D585FFEF-F860-413D-9DA3-692EBB1769EB}" dt="2023-01-31T14:24:40.955" v="401" actId="26606"/>
          <ac:spMkLst>
            <pc:docMk/>
            <pc:sldMk cId="1945095560" sldId="304"/>
            <ac:spMk id="13" creationId="{CB44330D-EA18-4254-AA95-EB49948539B8}"/>
          </ac:spMkLst>
        </pc:spChg>
        <pc:picChg chg="add mod">
          <ac:chgData name="Malcolm Cooke" userId="629abd82-4003-4907-b151-625ed5717e62" providerId="ADAL" clId="{D585FFEF-F860-413D-9DA3-692EBB1769EB}" dt="2023-01-31T14:24:40.955" v="401" actId="26606"/>
          <ac:picMkLst>
            <pc:docMk/>
            <pc:sldMk cId="1945095560" sldId="304"/>
            <ac:picMk id="6" creationId="{7202EDC1-6540-826D-8A1E-8C246E71F12C}"/>
          </ac:picMkLst>
        </pc:picChg>
      </pc:sldChg>
      <pc:sldChg chg="delSp modSp add mod">
        <pc:chgData name="Malcolm Cooke" userId="629abd82-4003-4907-b151-625ed5717e62" providerId="ADAL" clId="{D585FFEF-F860-413D-9DA3-692EBB1769EB}" dt="2023-01-31T14:25:56.273" v="410" actId="1076"/>
        <pc:sldMkLst>
          <pc:docMk/>
          <pc:sldMk cId="248058230" sldId="305"/>
        </pc:sldMkLst>
        <pc:spChg chg="del">
          <ac:chgData name="Malcolm Cooke" userId="629abd82-4003-4907-b151-625ed5717e62" providerId="ADAL" clId="{D585FFEF-F860-413D-9DA3-692EBB1769EB}" dt="2023-01-31T14:25:31.389" v="403" actId="478"/>
          <ac:spMkLst>
            <pc:docMk/>
            <pc:sldMk cId="248058230" sldId="305"/>
            <ac:spMk id="5" creationId="{00000000-0000-0000-0000-000000000000}"/>
          </ac:spMkLst>
        </pc:spChg>
        <pc:spChg chg="del">
          <ac:chgData name="Malcolm Cooke" userId="629abd82-4003-4907-b151-625ed5717e62" providerId="ADAL" clId="{D585FFEF-F860-413D-9DA3-692EBB1769EB}" dt="2023-01-31T14:25:38.347" v="405" actId="478"/>
          <ac:spMkLst>
            <pc:docMk/>
            <pc:sldMk cId="248058230" sldId="305"/>
            <ac:spMk id="7" creationId="{00000000-0000-0000-0000-000000000000}"/>
          </ac:spMkLst>
        </pc:spChg>
        <pc:spChg chg="mod">
          <ac:chgData name="Malcolm Cooke" userId="629abd82-4003-4907-b151-625ed5717e62" providerId="ADAL" clId="{D585FFEF-F860-413D-9DA3-692EBB1769EB}" dt="2023-01-31T14:25:44.928" v="407" actId="14100"/>
          <ac:spMkLst>
            <pc:docMk/>
            <pc:sldMk cId="248058230" sldId="305"/>
            <ac:spMk id="8" creationId="{00000000-0000-0000-0000-000000000000}"/>
          </ac:spMkLst>
        </pc:spChg>
        <pc:spChg chg="del">
          <ac:chgData name="Malcolm Cooke" userId="629abd82-4003-4907-b151-625ed5717e62" providerId="ADAL" clId="{D585FFEF-F860-413D-9DA3-692EBB1769EB}" dt="2023-01-31T14:25:41.409" v="406" actId="478"/>
          <ac:spMkLst>
            <pc:docMk/>
            <pc:sldMk cId="248058230" sldId="305"/>
            <ac:spMk id="9" creationId="{00000000-0000-0000-0000-000000000000}"/>
          </ac:spMkLst>
        </pc:spChg>
        <pc:spChg chg="del">
          <ac:chgData name="Malcolm Cooke" userId="629abd82-4003-4907-b151-625ed5717e62" providerId="ADAL" clId="{D585FFEF-F860-413D-9DA3-692EBB1769EB}" dt="2023-01-31T14:25:33.935" v="404" actId="478"/>
          <ac:spMkLst>
            <pc:docMk/>
            <pc:sldMk cId="248058230" sldId="305"/>
            <ac:spMk id="10" creationId="{00000000-0000-0000-0000-000000000000}"/>
          </ac:spMkLst>
        </pc:spChg>
        <pc:spChg chg="del">
          <ac:chgData name="Malcolm Cooke" userId="629abd82-4003-4907-b151-625ed5717e62" providerId="ADAL" clId="{D585FFEF-F860-413D-9DA3-692EBB1769EB}" dt="2023-01-31T14:25:38.347" v="405" actId="478"/>
          <ac:spMkLst>
            <pc:docMk/>
            <pc:sldMk cId="248058230" sldId="305"/>
            <ac:spMk id="11" creationId="{00000000-0000-0000-0000-000000000000}"/>
          </ac:spMkLst>
        </pc:spChg>
        <pc:spChg chg="mod">
          <ac:chgData name="Malcolm Cooke" userId="629abd82-4003-4907-b151-625ed5717e62" providerId="ADAL" clId="{D585FFEF-F860-413D-9DA3-692EBB1769EB}" dt="2023-01-31T14:25:52.174" v="409" actId="14100"/>
          <ac:spMkLst>
            <pc:docMk/>
            <pc:sldMk cId="248058230" sldId="305"/>
            <ac:spMk id="14" creationId="{00000000-0000-0000-0000-000000000000}"/>
          </ac:spMkLst>
        </pc:spChg>
        <pc:picChg chg="mod">
          <ac:chgData name="Malcolm Cooke" userId="629abd82-4003-4907-b151-625ed5717e62" providerId="ADAL" clId="{D585FFEF-F860-413D-9DA3-692EBB1769EB}" dt="2023-01-31T14:25:56.273" v="410" actId="1076"/>
          <ac:picMkLst>
            <pc:docMk/>
            <pc:sldMk cId="248058230" sldId="305"/>
            <ac:picMk id="8194" creationId="{314972BB-8917-CA94-97DC-93D62A776D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4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2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6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5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3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5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6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7F324-141F-48CD-B3A2-FE00DBBCC5E4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62FF-4113-4F3F-928E-817FE6A9E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6"/>
            <a:ext cx="2505364" cy="918730"/>
          </a:xfrm>
        </p:spPr>
        <p:txBody>
          <a:bodyPr/>
          <a:lstStyle/>
          <a:p>
            <a:r>
              <a:rPr lang="en-GB" dirty="0"/>
              <a:t>STARTER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51927" y="815706"/>
            <a:ext cx="11414" cy="5494492"/>
          </a:xfrm>
          <a:prstGeom prst="line">
            <a:avLst/>
          </a:prstGeom>
          <a:ln w="3175">
            <a:solidFill>
              <a:srgbClr val="00D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6822" y="998394"/>
            <a:ext cx="50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8151" y="998394"/>
            <a:ext cx="3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59189" y="886691"/>
                <a:ext cx="4322343" cy="18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dirty="0"/>
                  <a:t>Write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GB" sz="2400" dirty="0"/>
                  <a:t> </a:t>
                </a:r>
                <a:r>
                  <a:rPr lang="en-GB" dirty="0"/>
                  <a:t>as a top heavy fraction.</a:t>
                </a:r>
              </a:p>
              <a:p>
                <a:pPr marL="342900" indent="-342900">
                  <a:buAutoNum type="alphaLcParenR"/>
                </a:pPr>
                <a:endParaRPr lang="en-GB" dirty="0"/>
              </a:p>
              <a:p>
                <a:pPr marL="342900" indent="-342900">
                  <a:buAutoNum type="alphaLcParenR"/>
                </a:pPr>
                <a:endParaRPr lang="en-GB" dirty="0"/>
              </a:p>
              <a:p>
                <a:pPr marL="342900" indent="-342900">
                  <a:buAutoNum type="alphaLcParenR"/>
                </a:pPr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 </a:t>
                </a:r>
                <a:r>
                  <a:rPr lang="en-GB" dirty="0"/>
                  <a:t>as a mixed number.</a:t>
                </a:r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89" y="886691"/>
                <a:ext cx="4322343" cy="1831720"/>
              </a:xfrm>
              <a:prstGeom prst="rect">
                <a:avLst/>
              </a:prstGeom>
              <a:blipFill>
                <a:blip r:embed="rId2"/>
                <a:stretch>
                  <a:fillRect l="-1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550656" y="2559519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59635" y="3508624"/>
            <a:ext cx="4092292" cy="1093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5788" y="3888170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3546" y="3795694"/>
            <a:ext cx="3927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Convert 9 centimetres into millimetres.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Convert 2 kilometres into centimetres.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5788" y="815706"/>
            <a:ext cx="11270100" cy="549449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09701" y="986210"/>
            <a:ext cx="5809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machine takes 45 seconds to fill and seal a bottle of water.</a:t>
            </a:r>
          </a:p>
          <a:p>
            <a:endParaRPr lang="en-GB" dirty="0"/>
          </a:p>
          <a:p>
            <a:r>
              <a:rPr lang="en-GB" dirty="0"/>
              <a:t>How many bottles can it fill and seal in 10 minutes?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51927" y="2189511"/>
            <a:ext cx="7077737" cy="37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0" y="2484582"/>
            <a:ext cx="2262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Work out the perimeter in cm.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Workout the area. Give you final answer in m.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77" y="2516188"/>
            <a:ext cx="3200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C5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0F8113-585F-7503-7E91-ACD6F610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3C5053"/>
                </a:solidFill>
              </a:rPr>
              <a:t>2) Shopping and Money</a:t>
            </a:r>
          </a:p>
        </p:txBody>
      </p:sp>
      <p:pic>
        <p:nvPicPr>
          <p:cNvPr id="1026" name="Picture 2" descr="shopping centre">
            <a:extLst>
              <a:ext uri="{FF2B5EF4-FFF2-40B4-BE49-F238E27FC236}">
                <a16:creationId xmlns:a16="http://schemas.microsoft.com/office/drawing/2014/main" id="{1F423DCA-3DBF-DD27-819B-7294AFABB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 r="1" b="7953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0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46EE-091C-D568-0710-9A1A36FC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33E4-0678-C1E7-62B6-14D1120FB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B744A85-91D7-F5DD-EA4A-6676BF9D3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5" y="17111"/>
            <a:ext cx="10379765" cy="691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8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63788" y="1592958"/>
            <a:ext cx="6534928" cy="260348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6683" y="1274618"/>
            <a:ext cx="3672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>
              <a:lnSpc>
                <a:spcPct val="150000"/>
              </a:lnSpc>
            </a:pPr>
            <a:r>
              <a:rPr lang="en-GB" altLang="en-US" sz="2000" dirty="0"/>
              <a:t>Q1)</a:t>
            </a:r>
          </a:p>
          <a:p>
            <a:pPr>
              <a:lnSpc>
                <a:spcPct val="150000"/>
              </a:lnSpc>
            </a:pPr>
            <a:r>
              <a:rPr lang="en-GB" altLang="en-US" sz="2000" dirty="0"/>
              <a:t> a) What is £19.35 in pence?</a:t>
            </a:r>
          </a:p>
          <a:p>
            <a:pPr>
              <a:lnSpc>
                <a:spcPct val="150000"/>
              </a:lnSpc>
            </a:pPr>
            <a:endParaRPr lang="en-GB" altLang="en-US" sz="2000" dirty="0"/>
          </a:p>
          <a:p>
            <a:pPr>
              <a:lnSpc>
                <a:spcPct val="150000"/>
              </a:lnSpc>
            </a:pPr>
            <a:r>
              <a:rPr lang="en-GB" altLang="en-US" sz="2000" dirty="0"/>
              <a:t>b) What is 2010p in pounds?</a:t>
            </a:r>
          </a:p>
          <a:p>
            <a:endParaRPr lang="en-GB" sz="2800" b="0" dirty="0"/>
          </a:p>
        </p:txBody>
      </p:sp>
      <p:sp>
        <p:nvSpPr>
          <p:cNvPr id="6" name="Rectangle 5"/>
          <p:cNvSpPr/>
          <p:nvPr/>
        </p:nvSpPr>
        <p:spPr>
          <a:xfrm>
            <a:off x="5289270" y="1662545"/>
            <a:ext cx="6328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/>
              <a:t>Q2)</a:t>
            </a:r>
          </a:p>
          <a:p>
            <a:r>
              <a:rPr lang="en-GB" altLang="en-US" sz="2000" dirty="0"/>
              <a:t>Anna buys a tennis racket for £28.99, a sweatband for £8.99 and a bottle of water for 82p. She pays with 2 x £20 notes.</a:t>
            </a:r>
          </a:p>
          <a:p>
            <a:r>
              <a:rPr lang="en-GB" altLang="en-US" sz="2000" dirty="0"/>
              <a:t>How much change does she get?</a:t>
            </a:r>
          </a:p>
          <a:p>
            <a:endParaRPr lang="en-GB" altLang="en-US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latin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592957"/>
            <a:ext cx="3512121" cy="26034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366417" y="4840163"/>
            <a:ext cx="9446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/>
              <a:t>Q3) A shop is having a clearance sale. All items are 42% off.</a:t>
            </a:r>
          </a:p>
          <a:p>
            <a:r>
              <a:rPr lang="en-GB" altLang="en-US" sz="2000" dirty="0"/>
              <a:t>A pair of designer shoe normally costs £325.</a:t>
            </a:r>
          </a:p>
          <a:p>
            <a:pPr marL="457200" indent="-457200">
              <a:buAutoNum type="alphaLcParenR"/>
            </a:pPr>
            <a:r>
              <a:rPr lang="en-GB" altLang="en-US" sz="2000" dirty="0"/>
              <a:t>How much do you save when buying the shoes during the sale?</a:t>
            </a:r>
          </a:p>
          <a:p>
            <a:pPr marL="457200" indent="-457200">
              <a:buAutoNum type="alphaLcParenR"/>
            </a:pPr>
            <a:r>
              <a:rPr lang="en-GB" altLang="en-US" sz="2000" dirty="0"/>
              <a:t>How much do the shoes cost during the sale?</a:t>
            </a:r>
          </a:p>
          <a:p>
            <a:endParaRPr lang="en-GB" altLang="en-US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04064-BACE-4203-9C1D-D80F1A09209A}"/>
              </a:ext>
            </a:extLst>
          </p:cNvPr>
          <p:cNvSpPr/>
          <p:nvPr/>
        </p:nvSpPr>
        <p:spPr>
          <a:xfrm>
            <a:off x="653143" y="4664920"/>
            <a:ext cx="11045573" cy="1981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86683" y="4456721"/>
            <a:ext cx="139890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Extension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BF412B-AD4A-56B3-761D-80A4E503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8737">
            <a:off x="10177303" y="-105641"/>
            <a:ext cx="1735003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2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Money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817" y="1796496"/>
            <a:ext cx="9446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000" dirty="0"/>
              <a:t>Q3) A shop is having a clearance sale. All items are 42% off.</a:t>
            </a:r>
          </a:p>
          <a:p>
            <a:r>
              <a:rPr lang="en-GB" altLang="en-US" sz="2000" dirty="0"/>
              <a:t>A pair of designer shoe normally costs £325.</a:t>
            </a:r>
          </a:p>
          <a:p>
            <a:pPr marL="457200" indent="-457200">
              <a:buAutoNum type="alphaLcParenR"/>
            </a:pPr>
            <a:r>
              <a:rPr lang="en-GB" altLang="en-US" sz="2000" dirty="0"/>
              <a:t>How much do you save when buying the shoes during the sale?</a:t>
            </a:r>
          </a:p>
          <a:p>
            <a:pPr marL="457200" indent="-457200">
              <a:buAutoNum type="alphaLcParenR"/>
            </a:pPr>
            <a:r>
              <a:rPr lang="en-GB" altLang="en-US" sz="2000" dirty="0"/>
              <a:t>How much do the shoes cost during the sale?</a:t>
            </a:r>
          </a:p>
          <a:p>
            <a:endParaRPr lang="en-GB" altLang="en-US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04064-BACE-4203-9C1D-D80F1A09209A}"/>
              </a:ext>
            </a:extLst>
          </p:cNvPr>
          <p:cNvSpPr/>
          <p:nvPr/>
        </p:nvSpPr>
        <p:spPr>
          <a:xfrm>
            <a:off x="653143" y="1422400"/>
            <a:ext cx="11045573" cy="5006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38200" y="1187049"/>
            <a:ext cx="139890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95783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Money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270" y="1255286"/>
            <a:ext cx="4150315" cy="21252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65819" y="1255285"/>
            <a:ext cx="4408052" cy="2011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8270" y="3705604"/>
            <a:ext cx="10499440" cy="2842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71418" y="3479489"/>
            <a:ext cx="139890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7600" y="1394690"/>
                <a:ext cx="3731491" cy="132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Q1. A cruise usually costs £1698. A special offer gives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off the price. </a:t>
                </a:r>
              </a:p>
              <a:p>
                <a:r>
                  <a:rPr lang="en-GB" dirty="0"/>
                  <a:t>What is the special offer price of the </a:t>
                </a:r>
              </a:p>
              <a:p>
                <a:r>
                  <a:rPr lang="en-GB" dirty="0"/>
                  <a:t>cruise?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1394690"/>
                <a:ext cx="3731491" cy="1326197"/>
              </a:xfrm>
              <a:prstGeom prst="rect">
                <a:avLst/>
              </a:prstGeom>
              <a:blipFill>
                <a:blip r:embed="rId2"/>
                <a:stretch>
                  <a:fillRect l="-1307" t="-2765" b="-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83301" y="1393383"/>
                <a:ext cx="363912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Q2. A pair of boots normally costs £152 but are on sale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 off of their normal price. </a:t>
                </a:r>
              </a:p>
              <a:p>
                <a:r>
                  <a:rPr lang="en-GB" dirty="0"/>
                  <a:t>How much do they now cost?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301" y="1393383"/>
                <a:ext cx="3639127" cy="1323439"/>
              </a:xfrm>
              <a:prstGeom prst="rect">
                <a:avLst/>
              </a:prstGeom>
              <a:blipFill>
                <a:blip r:embed="rId3"/>
                <a:stretch>
                  <a:fillRect l="-1340" t="-2765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828464"/>
                  </p:ext>
                </p:extLst>
              </p:nvPr>
            </p:nvGraphicFramePr>
            <p:xfrm>
              <a:off x="7546109" y="3941154"/>
              <a:ext cx="3826163" cy="1348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1005">
                      <a:extLst>
                        <a:ext uri="{9D8B030D-6E8A-4147-A177-3AD203B41FA5}">
                          <a16:colId xmlns:a16="http://schemas.microsoft.com/office/drawing/2014/main" val="3671508742"/>
                        </a:ext>
                      </a:extLst>
                    </a:gridCol>
                    <a:gridCol w="883698">
                      <a:extLst>
                        <a:ext uri="{9D8B030D-6E8A-4147-A177-3AD203B41FA5}">
                          <a16:colId xmlns:a16="http://schemas.microsoft.com/office/drawing/2014/main" val="1106621675"/>
                        </a:ext>
                      </a:extLst>
                    </a:gridCol>
                    <a:gridCol w="873768">
                      <a:extLst>
                        <a:ext uri="{9D8B030D-6E8A-4147-A177-3AD203B41FA5}">
                          <a16:colId xmlns:a16="http://schemas.microsoft.com/office/drawing/2014/main" val="3387531462"/>
                        </a:ext>
                      </a:extLst>
                    </a:gridCol>
                    <a:gridCol w="807692">
                      <a:extLst>
                        <a:ext uri="{9D8B030D-6E8A-4147-A177-3AD203B41FA5}">
                          <a16:colId xmlns:a16="http://schemas.microsoft.com/office/drawing/2014/main" val="22460527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5087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£6872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£6611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£6480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70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22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828464"/>
                  </p:ext>
                </p:extLst>
              </p:nvPr>
            </p:nvGraphicFramePr>
            <p:xfrm>
              <a:off x="7546109" y="3941154"/>
              <a:ext cx="3826163" cy="1348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1005">
                      <a:extLst>
                        <a:ext uri="{9D8B030D-6E8A-4147-A177-3AD203B41FA5}">
                          <a16:colId xmlns:a16="http://schemas.microsoft.com/office/drawing/2014/main" val="3671508742"/>
                        </a:ext>
                      </a:extLst>
                    </a:gridCol>
                    <a:gridCol w="883698">
                      <a:extLst>
                        <a:ext uri="{9D8B030D-6E8A-4147-A177-3AD203B41FA5}">
                          <a16:colId xmlns:a16="http://schemas.microsoft.com/office/drawing/2014/main" val="1106621675"/>
                        </a:ext>
                      </a:extLst>
                    </a:gridCol>
                    <a:gridCol w="873768">
                      <a:extLst>
                        <a:ext uri="{9D8B030D-6E8A-4147-A177-3AD203B41FA5}">
                          <a16:colId xmlns:a16="http://schemas.microsoft.com/office/drawing/2014/main" val="3387531462"/>
                        </a:ext>
                      </a:extLst>
                    </a:gridCol>
                    <a:gridCol w="807692">
                      <a:extLst>
                        <a:ext uri="{9D8B030D-6E8A-4147-A177-3AD203B41FA5}">
                          <a16:colId xmlns:a16="http://schemas.microsoft.com/office/drawing/2014/main" val="22460527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Car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B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5087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Price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£6872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£6611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£6480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70143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Discount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2466" t="-127000" r="-19178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7552" t="-127000" r="-9580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3684" t="-127000" r="-3008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322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1071418" y="4064000"/>
            <a:ext cx="6262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Q3. Alex is deciding which of three new cars to buy.</a:t>
            </a:r>
          </a:p>
          <a:p>
            <a:r>
              <a:rPr lang="en-GB" dirty="0"/>
              <a:t>The table on the right shows the discounts she would get </a:t>
            </a:r>
          </a:p>
          <a:p>
            <a:r>
              <a:rPr lang="en-GB" dirty="0"/>
              <a:t>On each car.</a:t>
            </a:r>
          </a:p>
          <a:p>
            <a:endParaRPr lang="en-GB" dirty="0"/>
          </a:p>
          <a:p>
            <a:r>
              <a:rPr lang="en-GB" dirty="0"/>
              <a:t>Which car is the cheapest after the discounts?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4C024C-B1DA-6032-BDF2-364F6044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27" y="5105691"/>
            <a:ext cx="2706342" cy="15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5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Money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270" y="1255286"/>
            <a:ext cx="4842166" cy="49977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89964" y="1255286"/>
            <a:ext cx="5183907" cy="49977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7600" y="1394690"/>
                <a:ext cx="3731491" cy="132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Q1. A cruise usually costs £1698. A special offer gives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off the price. </a:t>
                </a:r>
              </a:p>
              <a:p>
                <a:r>
                  <a:rPr lang="en-GB" dirty="0"/>
                  <a:t>What is the special offer price of the </a:t>
                </a:r>
              </a:p>
              <a:p>
                <a:r>
                  <a:rPr lang="en-GB" dirty="0"/>
                  <a:t>cruise?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1394690"/>
                <a:ext cx="3731491" cy="1326197"/>
              </a:xfrm>
              <a:prstGeom prst="rect">
                <a:avLst/>
              </a:prstGeom>
              <a:blipFill>
                <a:blip r:embed="rId2"/>
                <a:stretch>
                  <a:fillRect l="-1307" t="-2765" b="-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2101" y="1394690"/>
                <a:ext cx="363912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Q2. A pair of boots normally costs £152 but are on sale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 off of their normal price. </a:t>
                </a:r>
              </a:p>
              <a:p>
                <a:r>
                  <a:rPr lang="en-GB" dirty="0"/>
                  <a:t>How much do they now cost?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101" y="1394690"/>
                <a:ext cx="3639127" cy="1323439"/>
              </a:xfrm>
              <a:prstGeom prst="rect">
                <a:avLst/>
              </a:prstGeom>
              <a:blipFill>
                <a:blip r:embed="rId3"/>
                <a:stretch>
                  <a:fillRect l="-1508" t="-2765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>
            <a:extLst>
              <a:ext uri="{FF2B5EF4-FFF2-40B4-BE49-F238E27FC236}">
                <a16:creationId xmlns:a16="http://schemas.microsoft.com/office/drawing/2014/main" id="{DEE33D11-EA8D-A3F9-B0EC-A5E6DDE17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3" y="4862671"/>
            <a:ext cx="2897532" cy="18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3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Money</a:t>
            </a:r>
          </a:p>
        </p:txBody>
      </p:sp>
      <p:sp>
        <p:nvSpPr>
          <p:cNvPr id="8" name="Rectangle 7"/>
          <p:cNvSpPr/>
          <p:nvPr/>
        </p:nvSpPr>
        <p:spPr>
          <a:xfrm>
            <a:off x="958270" y="1413164"/>
            <a:ext cx="10499440" cy="47197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71418" y="1182331"/>
            <a:ext cx="139890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0961560"/>
                  </p:ext>
                </p:extLst>
              </p:nvPr>
            </p:nvGraphicFramePr>
            <p:xfrm>
              <a:off x="7426036" y="1740777"/>
              <a:ext cx="3826163" cy="1348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1005">
                      <a:extLst>
                        <a:ext uri="{9D8B030D-6E8A-4147-A177-3AD203B41FA5}">
                          <a16:colId xmlns:a16="http://schemas.microsoft.com/office/drawing/2014/main" val="3671508742"/>
                        </a:ext>
                      </a:extLst>
                    </a:gridCol>
                    <a:gridCol w="883698">
                      <a:extLst>
                        <a:ext uri="{9D8B030D-6E8A-4147-A177-3AD203B41FA5}">
                          <a16:colId xmlns:a16="http://schemas.microsoft.com/office/drawing/2014/main" val="1106621675"/>
                        </a:ext>
                      </a:extLst>
                    </a:gridCol>
                    <a:gridCol w="873768">
                      <a:extLst>
                        <a:ext uri="{9D8B030D-6E8A-4147-A177-3AD203B41FA5}">
                          <a16:colId xmlns:a16="http://schemas.microsoft.com/office/drawing/2014/main" val="3387531462"/>
                        </a:ext>
                      </a:extLst>
                    </a:gridCol>
                    <a:gridCol w="807692">
                      <a:extLst>
                        <a:ext uri="{9D8B030D-6E8A-4147-A177-3AD203B41FA5}">
                          <a16:colId xmlns:a16="http://schemas.microsoft.com/office/drawing/2014/main" val="22460527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5087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£6872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£6611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£6480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70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5322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0961560"/>
                  </p:ext>
                </p:extLst>
              </p:nvPr>
            </p:nvGraphicFramePr>
            <p:xfrm>
              <a:off x="7426036" y="1740777"/>
              <a:ext cx="3826163" cy="1348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1005">
                      <a:extLst>
                        <a:ext uri="{9D8B030D-6E8A-4147-A177-3AD203B41FA5}">
                          <a16:colId xmlns:a16="http://schemas.microsoft.com/office/drawing/2014/main" val="3671508742"/>
                        </a:ext>
                      </a:extLst>
                    </a:gridCol>
                    <a:gridCol w="883698">
                      <a:extLst>
                        <a:ext uri="{9D8B030D-6E8A-4147-A177-3AD203B41FA5}">
                          <a16:colId xmlns:a16="http://schemas.microsoft.com/office/drawing/2014/main" val="1106621675"/>
                        </a:ext>
                      </a:extLst>
                    </a:gridCol>
                    <a:gridCol w="873768">
                      <a:extLst>
                        <a:ext uri="{9D8B030D-6E8A-4147-A177-3AD203B41FA5}">
                          <a16:colId xmlns:a16="http://schemas.microsoft.com/office/drawing/2014/main" val="3387531462"/>
                        </a:ext>
                      </a:extLst>
                    </a:gridCol>
                    <a:gridCol w="807692">
                      <a:extLst>
                        <a:ext uri="{9D8B030D-6E8A-4147-A177-3AD203B41FA5}">
                          <a16:colId xmlns:a16="http://schemas.microsoft.com/office/drawing/2014/main" val="22460527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Car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A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B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5087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Price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£6872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£6611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£6480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470143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Discount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3448" t="-127000" r="-19310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6853" t="-127000" r="-9580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2932" t="-127000" r="-3008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322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958270" y="1676356"/>
            <a:ext cx="6262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Q3. Alex is deciding which of three new cars to buy.</a:t>
            </a:r>
          </a:p>
          <a:p>
            <a:r>
              <a:rPr lang="en-GB" dirty="0"/>
              <a:t>The table on the right shows the discounts she would get </a:t>
            </a:r>
          </a:p>
          <a:p>
            <a:r>
              <a:rPr lang="en-GB" dirty="0"/>
              <a:t>On each car.</a:t>
            </a:r>
          </a:p>
          <a:p>
            <a:endParaRPr lang="en-GB" dirty="0"/>
          </a:p>
          <a:p>
            <a:r>
              <a:rPr lang="en-GB" dirty="0"/>
              <a:t>Which car is the cheapest after the discounts?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AE04BC-BC74-FEE0-2582-8AB238E5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9" y="4121781"/>
            <a:ext cx="3708501" cy="20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8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5 Simple Ways to Make Your Company More Profitable in 2018">
            <a:extLst>
              <a:ext uri="{FF2B5EF4-FFF2-40B4-BE49-F238E27FC236}">
                <a16:creationId xmlns:a16="http://schemas.microsoft.com/office/drawing/2014/main" id="{C4A2B8C2-E376-FD6A-5942-EEC13E734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9091" r="3430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51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C2985-034A-25C0-7464-36398778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3) Profit:</a:t>
            </a:r>
            <a:br>
              <a:rPr lang="en-US" sz="4800" dirty="0"/>
            </a:br>
            <a:r>
              <a:rPr lang="en-US" sz="4800" dirty="0"/>
              <a:t>companies and Individuals</a:t>
            </a:r>
          </a:p>
        </p:txBody>
      </p:sp>
      <p:sp>
        <p:nvSpPr>
          <p:cNvPr id="5138" name="Rectangle 51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9" name="Rectangle 51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51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2EDC1-6540-826D-8A1E-8C246E71F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02622"/>
            <a:ext cx="10905066" cy="48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9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Profit as a Percentage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270" y="1255286"/>
            <a:ext cx="4150315" cy="21252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65819" y="1255285"/>
            <a:ext cx="4408051" cy="2011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8270" y="3705604"/>
            <a:ext cx="10499440" cy="2842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71418" y="3479489"/>
            <a:ext cx="139890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Extension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7600" y="1394690"/>
            <a:ext cx="3731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Q1. Chloe makes and sells toys. </a:t>
            </a:r>
          </a:p>
          <a:p>
            <a:r>
              <a:rPr lang="en-GB" dirty="0"/>
              <a:t>The cost of making her last toy was £40. The toy sold on an auction website for £52.</a:t>
            </a:r>
          </a:p>
          <a:p>
            <a:r>
              <a:rPr lang="en-GB" dirty="0"/>
              <a:t>How much profit did she make as a percentage of her costs?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1774" y="1371684"/>
            <a:ext cx="4170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Q2. David sells DVDs on a market stall.  </a:t>
            </a:r>
          </a:p>
          <a:p>
            <a:r>
              <a:rPr lang="en-GB" dirty="0"/>
              <a:t>He buys the DVDs for £2.60 and sells them for £3.90.</a:t>
            </a:r>
          </a:p>
          <a:p>
            <a:r>
              <a:rPr lang="en-GB" dirty="0"/>
              <a:t>What is David’s percentage profit on each DVD?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1418" y="4064000"/>
            <a:ext cx="1030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Q3. Like makes fruit cakes for a stall at a village fete. It costs Luke £1.80 for the ingredients for each cake. If he wants to make exactly 35% profit on each cake, how much money should Luke charge for each cake?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14972BB-8917-CA94-97DC-93D62A77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67" y="4774824"/>
            <a:ext cx="2092503" cy="20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65" y="287476"/>
            <a:ext cx="11857383" cy="885342"/>
          </a:xfrm>
        </p:spPr>
        <p:txBody>
          <a:bodyPr>
            <a:normAutofit fontScale="90000"/>
          </a:bodyPr>
          <a:lstStyle/>
          <a:p>
            <a:r>
              <a:rPr lang="en-GB" dirty="0"/>
              <a:t>Fs Maths L2- Money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671" y="1519133"/>
            <a:ext cx="10463232" cy="110242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Learning Objectives</a:t>
            </a:r>
          </a:p>
          <a:p>
            <a:pPr algn="l"/>
            <a:r>
              <a:rPr lang="en-US" dirty="0"/>
              <a:t>Calculate amounts of money, compound interest, percentage increases, decreases and discounts including tax and simple budgeting</a:t>
            </a:r>
            <a:endParaRPr lang="en-GB" dirty="0"/>
          </a:p>
          <a:p>
            <a:pPr algn="l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30728" y="1380591"/>
            <a:ext cx="10828817" cy="13789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30728" y="2846116"/>
            <a:ext cx="1508986" cy="41599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Recap</a:t>
            </a:r>
          </a:p>
        </p:txBody>
      </p:sp>
      <p:sp>
        <p:nvSpPr>
          <p:cNvPr id="5" name="Rectangle 4"/>
          <p:cNvSpPr/>
          <p:nvPr/>
        </p:nvSpPr>
        <p:spPr>
          <a:xfrm>
            <a:off x="930728" y="3084945"/>
            <a:ext cx="10828817" cy="34266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26671" y="3417455"/>
            <a:ext cx="499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Q1. A hotel has 45 rooms in total. 36 of them are being used by guests. What percentage of the rooms are being used?</a:t>
            </a:r>
          </a:p>
        </p:txBody>
      </p:sp>
      <p:cxnSp>
        <p:nvCxnSpPr>
          <p:cNvPr id="8" name="Straight Connector 7"/>
          <p:cNvCxnSpPr>
            <a:stCxn id="5" idx="0"/>
            <a:endCxn id="5" idx="2"/>
          </p:cNvCxnSpPr>
          <p:nvPr/>
        </p:nvCxnSpPr>
        <p:spPr>
          <a:xfrm>
            <a:off x="6345137" y="3084945"/>
            <a:ext cx="0" cy="34266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83927" y="3343564"/>
            <a:ext cx="510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Q3. The local gym has 135 members this month. This is an 8% increase on last month. How many members did it have last month?</a:t>
            </a:r>
          </a:p>
        </p:txBody>
      </p:sp>
      <p:cxnSp>
        <p:nvCxnSpPr>
          <p:cNvPr id="12" name="Straight Connector 11"/>
          <p:cNvCxnSpPr>
            <a:stCxn id="5" idx="1"/>
          </p:cNvCxnSpPr>
          <p:nvPr/>
        </p:nvCxnSpPr>
        <p:spPr>
          <a:xfrm flipV="1">
            <a:off x="930728" y="4793673"/>
            <a:ext cx="5414409" cy="46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26671" y="4941455"/>
            <a:ext cx="4858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Q2. Pia has paid off 45% of a loan and now only has £1980 left to pay. How much was the original loan?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861633-59A4-6C24-5ED0-876F2276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983" y="49650"/>
            <a:ext cx="2343526" cy="13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68605A-7782-1052-8C0D-256FF293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90"/>
            <a:ext cx="2343526" cy="13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F7D904-7A6B-BF1C-817F-875F5555F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87" y="4692883"/>
            <a:ext cx="3035047" cy="183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Profit as a Percentage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270" y="1255285"/>
            <a:ext cx="5063839" cy="51178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83927" y="1255285"/>
            <a:ext cx="4989943" cy="51178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17600" y="1394690"/>
            <a:ext cx="4765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Q1. Chloe makes and sells toys. </a:t>
            </a:r>
          </a:p>
          <a:p>
            <a:r>
              <a:rPr lang="en-GB" dirty="0"/>
              <a:t>The cost of making her last toy was £40. The toy sold on an auction website for £52.</a:t>
            </a:r>
          </a:p>
          <a:p>
            <a:r>
              <a:rPr lang="en-GB" dirty="0"/>
              <a:t>How much profit did she make as a percentage of her costs?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0646" y="1320800"/>
            <a:ext cx="4761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Q2. David sells DVDs on a market stall.  </a:t>
            </a:r>
          </a:p>
          <a:p>
            <a:r>
              <a:rPr lang="en-GB" dirty="0"/>
              <a:t>He buys the DVDs for £2.60 and sells them for £3.90.</a:t>
            </a:r>
          </a:p>
          <a:p>
            <a:r>
              <a:rPr lang="en-GB" dirty="0"/>
              <a:t>What is David’s percentage profit on each DVD?</a:t>
            </a:r>
          </a:p>
        </p:txBody>
      </p:sp>
    </p:spTree>
    <p:extLst>
      <p:ext uri="{BB962C8B-B14F-4D97-AF65-F5344CB8AC3E}">
        <p14:creationId xmlns:p14="http://schemas.microsoft.com/office/powerpoint/2010/main" val="170497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Profit as a Percentage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958270" y="1385293"/>
            <a:ext cx="10499440" cy="5163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57562" y="1609035"/>
            <a:ext cx="6675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Q3. Like makes fruit cakes for a stall at a village fete. It costs Luke £1.80 for the ingredients for each cake. If he wants to make exactly 35% profit on each cake, how much money should Luke charge for each cake?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14972BB-8917-CA94-97DC-93D62A77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546" y="116696"/>
            <a:ext cx="2092503" cy="20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8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30CFA-5DAA-C1DE-C76E-76975099D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3" r="16610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B18E9-6DD0-3351-FC9B-B1A29EC2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4) Compound Interest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18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B218EBC-222A-CFB2-4C70-3DBED1200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472589"/>
              </p:ext>
            </p:extLst>
          </p:nvPr>
        </p:nvGraphicFramePr>
        <p:xfrm>
          <a:off x="457200" y="719665"/>
          <a:ext cx="10654748" cy="54127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3687">
                  <a:extLst>
                    <a:ext uri="{9D8B030D-6E8A-4147-A177-3AD203B41FA5}">
                      <a16:colId xmlns:a16="http://schemas.microsoft.com/office/drawing/2014/main" val="1884250015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2849788046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960904203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1953621350"/>
                    </a:ext>
                  </a:extLst>
                </a:gridCol>
              </a:tblGrid>
              <a:tr h="1082556">
                <a:tc>
                  <a:txBody>
                    <a:bodyPr/>
                    <a:lstStyle/>
                    <a:p>
                      <a:r>
                        <a:rPr lang="en-GB" sz="2800" dirty="0"/>
                        <a:t>Initial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Year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404823"/>
                  </a:ext>
                </a:extLst>
              </a:tr>
              <a:tr h="1082556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00587"/>
                  </a:ext>
                </a:extLst>
              </a:tr>
              <a:tr h="1082556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138544"/>
                  </a:ext>
                </a:extLst>
              </a:tr>
              <a:tr h="1082556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703654"/>
                  </a:ext>
                </a:extLst>
              </a:tr>
              <a:tr h="1082556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32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23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Compound 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270" y="1255286"/>
            <a:ext cx="4150315" cy="21252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65819" y="1255285"/>
            <a:ext cx="4408051" cy="2011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8270" y="3705604"/>
            <a:ext cx="10499440" cy="2842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71418" y="3479489"/>
            <a:ext cx="139890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Extension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7600" y="1394690"/>
            <a:ext cx="3731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Q1. Yusuf puts £40 into a saving account that earns 5% compound interest per annum.</a:t>
            </a:r>
          </a:p>
          <a:p>
            <a:endParaRPr lang="en-GB" dirty="0"/>
          </a:p>
          <a:p>
            <a:r>
              <a:rPr lang="en-GB" dirty="0"/>
              <a:t>How much money will he have after 3 years?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1774" y="1371684"/>
            <a:ext cx="4170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Q2. Frank puts £1825 into a pension fund that earns 6% compound interest per annum. </a:t>
            </a:r>
          </a:p>
          <a:p>
            <a:endParaRPr lang="en-GB" dirty="0"/>
          </a:p>
          <a:p>
            <a:r>
              <a:rPr lang="en-GB" dirty="0"/>
              <a:t>How much is the pension fund worth after 2 years?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1418" y="4064000"/>
            <a:ext cx="1030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Q3. Zola takes out a loan of £750. She is charged 10% compound interest every month.</a:t>
            </a:r>
          </a:p>
          <a:p>
            <a:r>
              <a:rPr lang="en-GB" dirty="0"/>
              <a:t>If Zola doesn’t pay back any money, how much will she owe after three months?</a:t>
            </a:r>
          </a:p>
        </p:txBody>
      </p:sp>
    </p:spTree>
    <p:extLst>
      <p:ext uri="{BB962C8B-B14F-4D97-AF65-F5344CB8AC3E}">
        <p14:creationId xmlns:p14="http://schemas.microsoft.com/office/powerpoint/2010/main" val="36525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Compound 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270" y="1255285"/>
            <a:ext cx="4953003" cy="50623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63855" y="1255285"/>
            <a:ext cx="5110015" cy="50623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17600" y="1394690"/>
            <a:ext cx="466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Q1. Yusuf puts £40 into a saving account that earns 5% compound interest per annum.</a:t>
            </a:r>
          </a:p>
          <a:p>
            <a:endParaRPr lang="en-GB" dirty="0"/>
          </a:p>
          <a:p>
            <a:r>
              <a:rPr lang="en-GB" dirty="0"/>
              <a:t>How much money will he have after 3 years?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0574" y="1412579"/>
            <a:ext cx="4881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Q2. Frank puts £1825 into a pension fund that earns 6% compound interest per annum. </a:t>
            </a:r>
          </a:p>
          <a:p>
            <a:endParaRPr lang="en-GB" dirty="0"/>
          </a:p>
          <a:p>
            <a:r>
              <a:rPr lang="en-GB" dirty="0"/>
              <a:t>How much is the pension fund worth after 2 years? </a:t>
            </a:r>
          </a:p>
        </p:txBody>
      </p:sp>
    </p:spTree>
    <p:extLst>
      <p:ext uri="{BB962C8B-B14F-4D97-AF65-F5344CB8AC3E}">
        <p14:creationId xmlns:p14="http://schemas.microsoft.com/office/powerpoint/2010/main" val="930848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Compound Interest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958270" y="1413164"/>
            <a:ext cx="10499440" cy="5135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73018" y="1182331"/>
            <a:ext cx="139890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Extension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4045" y="2091854"/>
            <a:ext cx="1030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Q3. Zola takes out a loan of £750. She is charged 10% compound interest every month.</a:t>
            </a:r>
          </a:p>
          <a:p>
            <a:r>
              <a:rPr lang="en-GB" dirty="0"/>
              <a:t>If Zola doesn’t pay back any money, how much will she owe after three months?</a:t>
            </a:r>
          </a:p>
        </p:txBody>
      </p:sp>
    </p:spTree>
    <p:extLst>
      <p:ext uri="{BB962C8B-B14F-4D97-AF65-F5344CB8AC3E}">
        <p14:creationId xmlns:p14="http://schemas.microsoft.com/office/powerpoint/2010/main" val="264190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92183" y="232225"/>
            <a:ext cx="1508986" cy="41599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Recap</a:t>
            </a:r>
          </a:p>
        </p:txBody>
      </p:sp>
      <p:sp>
        <p:nvSpPr>
          <p:cNvPr id="5" name="Rectangle 4"/>
          <p:cNvSpPr/>
          <p:nvPr/>
        </p:nvSpPr>
        <p:spPr>
          <a:xfrm>
            <a:off x="591128" y="443346"/>
            <a:ext cx="11168418" cy="60867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4853" y="859339"/>
            <a:ext cx="499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Q1. A hotel has 45 rooms in total. 36 of them are being used by guests. What percentage of the rooms are being used?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853" y="4349012"/>
            <a:ext cx="510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Q3. The local gym has 135 members this month. This is an 8% increase on last month. How many members did it have last month?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91128" y="1989775"/>
            <a:ext cx="11168418" cy="3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4853" y="2055448"/>
            <a:ext cx="4858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Q2. Pia has paid off 45% of a loan and now only £1980 left to pay. How much was the original loan?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91128" y="4123765"/>
            <a:ext cx="11107813" cy="141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27981F-E459-3108-1D86-978C2A94C936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6175337" y="443346"/>
            <a:ext cx="0" cy="6086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7D0B418-DDD5-C43F-5A9D-1A812CA61FE3}"/>
              </a:ext>
            </a:extLst>
          </p:cNvPr>
          <p:cNvSpPr/>
          <p:nvPr/>
        </p:nvSpPr>
        <p:spPr>
          <a:xfrm>
            <a:off x="6275863" y="232225"/>
            <a:ext cx="3394909" cy="41599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Worked Solutions</a:t>
            </a:r>
          </a:p>
        </p:txBody>
      </p:sp>
    </p:spTree>
    <p:extLst>
      <p:ext uri="{BB962C8B-B14F-4D97-AF65-F5344CB8AC3E}">
        <p14:creationId xmlns:p14="http://schemas.microsoft.com/office/powerpoint/2010/main" val="371067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96969-5103-A25C-C89F-36F9375D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58" y="4768245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>
                <a:solidFill>
                  <a:srgbClr val="7030A0"/>
                </a:solidFill>
              </a:rPr>
              <a:t>1) Company and Individual Budgeting</a:t>
            </a:r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456B93D0-450B-9148-0701-2E0D6E30C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60" b="1800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7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imple personal budget">
            <a:extLst>
              <a:ext uri="{FF2B5EF4-FFF2-40B4-BE49-F238E27FC236}">
                <a16:creationId xmlns:a16="http://schemas.microsoft.com/office/drawing/2014/main" id="{DB54E392-0354-32B9-B0A1-EDEDC6CA7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3548" b="-4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pie chart excel">
            <a:extLst>
              <a:ext uri="{FF2B5EF4-FFF2-40B4-BE49-F238E27FC236}">
                <a16:creationId xmlns:a16="http://schemas.microsoft.com/office/drawing/2014/main" id="{FF0A4E3A-76FF-7C33-2FA2-4C3C128D0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20368" b="-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8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Budgeting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269" y="1255285"/>
            <a:ext cx="10504057" cy="47852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17599" y="1394689"/>
            <a:ext cx="7527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Q1. Deborah is planning a holiday. Her budget is shown in the table below.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What is Deborah’s total budget?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What percentage of Deborah’s total budget is set aside for shopping?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40996" y="1996966"/>
          <a:ext cx="71053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070">
                  <a:extLst>
                    <a:ext uri="{9D8B030D-6E8A-4147-A177-3AD203B41FA5}">
                      <a16:colId xmlns:a16="http://schemas.microsoft.com/office/drawing/2014/main" val="3679460763"/>
                    </a:ext>
                  </a:extLst>
                </a:gridCol>
                <a:gridCol w="1421070">
                  <a:extLst>
                    <a:ext uri="{9D8B030D-6E8A-4147-A177-3AD203B41FA5}">
                      <a16:colId xmlns:a16="http://schemas.microsoft.com/office/drawing/2014/main" val="662268966"/>
                    </a:ext>
                  </a:extLst>
                </a:gridCol>
                <a:gridCol w="1421070">
                  <a:extLst>
                    <a:ext uri="{9D8B030D-6E8A-4147-A177-3AD203B41FA5}">
                      <a16:colId xmlns:a16="http://schemas.microsoft.com/office/drawing/2014/main" val="1644002760"/>
                    </a:ext>
                  </a:extLst>
                </a:gridCol>
                <a:gridCol w="1421070">
                  <a:extLst>
                    <a:ext uri="{9D8B030D-6E8A-4147-A177-3AD203B41FA5}">
                      <a16:colId xmlns:a16="http://schemas.microsoft.com/office/drawing/2014/main" val="3638836158"/>
                    </a:ext>
                  </a:extLst>
                </a:gridCol>
                <a:gridCol w="1421070">
                  <a:extLst>
                    <a:ext uri="{9D8B030D-6E8A-4147-A177-3AD203B41FA5}">
                      <a16:colId xmlns:a16="http://schemas.microsoft.com/office/drawing/2014/main" val="3464570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Food &amp; Drink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43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Amount(£)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05906"/>
                  </a:ext>
                </a:extLst>
              </a:tr>
            </a:tbl>
          </a:graphicData>
        </a:graphic>
      </p:graphicFrame>
      <p:pic>
        <p:nvPicPr>
          <p:cNvPr id="12290" name="Picture 2">
            <a:extLst>
              <a:ext uri="{FF2B5EF4-FFF2-40B4-BE49-F238E27FC236}">
                <a16:creationId xmlns:a16="http://schemas.microsoft.com/office/drawing/2014/main" id="{D80BB677-916E-A8F7-EE74-3B89AB6E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3" y="411307"/>
            <a:ext cx="3372746" cy="24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9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6673" y="411307"/>
            <a:ext cx="10515600" cy="909493"/>
          </a:xfrm>
        </p:spPr>
        <p:txBody>
          <a:bodyPr/>
          <a:lstStyle/>
          <a:p>
            <a:pPr algn="ctr"/>
            <a:r>
              <a:rPr lang="en-GB" u="sng" dirty="0"/>
              <a:t>Budgeting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269" y="1255285"/>
            <a:ext cx="10504057" cy="47852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17599" y="1394689"/>
            <a:ext cx="10187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Q2. A social club is organising its annual banquet.</a:t>
            </a:r>
          </a:p>
          <a:p>
            <a:r>
              <a:rPr lang="en-GB" dirty="0"/>
              <a:t>The club has 120 members and at least a quarter are expected to attend.</a:t>
            </a:r>
          </a:p>
          <a:p>
            <a:r>
              <a:rPr lang="en-GB" dirty="0"/>
              <a:t>A catering company is hired to supply the food. They charge £24.50 per person.</a:t>
            </a:r>
          </a:p>
          <a:p>
            <a:r>
              <a:rPr lang="en-GB" dirty="0"/>
              <a:t>What is the minimum amount of money that the club should budget for the food?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8D02E-C9F7-F08A-B9B5-30803D846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" y="4680596"/>
            <a:ext cx="5085522" cy="20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id="{0FBEB14B-B54A-499E-A1F1-4B567677B9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4536" y="383340"/>
            <a:ext cx="9709846" cy="6474660"/>
          </a:xfr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76F8E42A-6A9E-38BA-FA9F-DFB86677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15" y="383340"/>
            <a:ext cx="2600591" cy="19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60BE27-EF26-6125-39DE-527C808D5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886" y="1435169"/>
            <a:ext cx="4572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6B5750C9-7405-43FB-AD9B-BDF0D1B9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0" y="593395"/>
            <a:ext cx="11609105" cy="567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41060393-18D1-51A9-9BB3-B4F44170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21" y="376134"/>
            <a:ext cx="2080177" cy="15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8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4" ma:contentTypeDescription="Create a new document." ma:contentTypeScope="" ma:versionID="999ee6dba2c83fd35070fcf36004950c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3fe37b08140f3367720c3b68730b0f79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55845F-FF8B-4D7C-B0E0-C6BB1772C0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E67797-1278-4933-A9F6-B21B22AA17F7}">
  <ds:schemaRefs>
    <ds:schemaRef ds:uri="http://purl.org/dc/dcmitype/"/>
    <ds:schemaRef ds:uri="http://schemas.microsoft.com/office/infopath/2007/PartnerControls"/>
    <ds:schemaRef ds:uri="84be7d0a-34a6-4ef2-a332-62c3b98ca601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675e989-819c-4ef8-a9e7-308823201b2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17ED6B-E854-43DE-BF88-64C44260E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5e989-819c-4ef8-a9e7-308823201b25"/>
    <ds:schemaRef ds:uri="84be7d0a-34a6-4ef2-a332-62c3b98ca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5523</TotalTime>
  <Words>1272</Words>
  <Application>Microsoft Office PowerPoint</Application>
  <PresentationFormat>Widescreen</PresentationFormat>
  <Paragraphs>177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STARTER</vt:lpstr>
      <vt:lpstr>Fs Maths L2- Money</vt:lpstr>
      <vt:lpstr>PowerPoint Presentation</vt:lpstr>
      <vt:lpstr>1) Company and Individual Budgeting</vt:lpstr>
      <vt:lpstr>PowerPoint Presentation</vt:lpstr>
      <vt:lpstr>Budgeting</vt:lpstr>
      <vt:lpstr>Budgeting</vt:lpstr>
      <vt:lpstr>PowerPoint Presentation</vt:lpstr>
      <vt:lpstr>PowerPoint Presentation</vt:lpstr>
      <vt:lpstr>2) Shopping and Money</vt:lpstr>
      <vt:lpstr>PowerPoint Presentation</vt:lpstr>
      <vt:lpstr>Money</vt:lpstr>
      <vt:lpstr>Money</vt:lpstr>
      <vt:lpstr>Money</vt:lpstr>
      <vt:lpstr>Money</vt:lpstr>
      <vt:lpstr>Money</vt:lpstr>
      <vt:lpstr>3) Profit: companies and Individuals</vt:lpstr>
      <vt:lpstr>PowerPoint Presentation</vt:lpstr>
      <vt:lpstr>Profit as a Percentage</vt:lpstr>
      <vt:lpstr>Profit as a Percentage</vt:lpstr>
      <vt:lpstr>Profit as a Percentage</vt:lpstr>
      <vt:lpstr>4) Compound Interest</vt:lpstr>
      <vt:lpstr>PowerPoint Presentation</vt:lpstr>
      <vt:lpstr>Compound Interest</vt:lpstr>
      <vt:lpstr>Compound Interest</vt:lpstr>
      <vt:lpstr>Compound Interest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Equations and Inequalities</dc:title>
  <dc:creator>Jenisha Ananthan</dc:creator>
  <cp:lastModifiedBy>Malcolm Cooke</cp:lastModifiedBy>
  <cp:revision>77</cp:revision>
  <dcterms:created xsi:type="dcterms:W3CDTF">2020-06-22T08:08:11Z</dcterms:created>
  <dcterms:modified xsi:type="dcterms:W3CDTF">2023-01-31T14:26:22Z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</Properties>
</file>