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7" r:id="rId5"/>
    <p:sldId id="259" r:id="rId6"/>
    <p:sldId id="260" r:id="rId7"/>
    <p:sldId id="261" r:id="rId8"/>
    <p:sldId id="272" r:id="rId9"/>
    <p:sldId id="273" r:id="rId10"/>
    <p:sldId id="275" r:id="rId11"/>
    <p:sldId id="276" r:id="rId12"/>
    <p:sldId id="279" r:id="rId13"/>
    <p:sldId id="277" r:id="rId14"/>
    <p:sldId id="280" r:id="rId15"/>
    <p:sldId id="282" r:id="rId16"/>
    <p:sldId id="283" r:id="rId17"/>
    <p:sldId id="267" r:id="rId18"/>
    <p:sldId id="284" r:id="rId19"/>
    <p:sldId id="28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B06D64-FF42-4D77-91DF-DFF982B71186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CDD14F-24EC-437D-BDB8-552D4BB888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18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endParaRPr lang="en-GB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E03D72-A7BC-4845-B978-3828F7F950B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691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DCAC74-3FF1-4B0B-A7C5-2E39F6E45D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6F5DC1-FD8D-45F7-AE2E-B56C35F9113C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39E03AF7-147D-4640-8E6B-2F8EBEE738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2800046-8806-42E1-B401-AB88A9E2D1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EB6265A-1B9F-4026-AE98-9CAB43D9D8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0A7BA3-29F0-4EDD-B0EC-FC6C96F9800F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C12DEDE9-BC85-42D5-8B19-69270BD56C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7CB14CBE-2F8D-4B30-BA00-C6FF183B6B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endParaRPr lang="en-GB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E03D72-A7BC-4845-B978-3828F7F950B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313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0.png"/><Relationship Id="rId7" Type="http://schemas.microsoft.com/office/2007/relationships/hdphoto" Target="../media/hdphoto4.wdp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microsoft.com/office/2007/relationships/hdphoto" Target="../media/hdphoto3.wdp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1964" y="1455011"/>
            <a:ext cx="10788072" cy="2403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Learning Objectives</a:t>
            </a:r>
          </a:p>
          <a:p>
            <a:pPr algn="l"/>
            <a:r>
              <a:rPr lang="en-GB" dirty="0">
                <a:cs typeface="Times New Roman" panose="02020603050405020304" pitchFamily="18" charset="0"/>
              </a:rPr>
              <a:t>To be able to :</a:t>
            </a:r>
          </a:p>
          <a:p>
            <a:pPr algn="l"/>
            <a:endParaRPr lang="en-GB" dirty="0"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dirty="0">
                <a:cs typeface="Times New Roman" panose="02020603050405020304" pitchFamily="18" charset="0"/>
              </a:rPr>
              <a:t>Use coordinates in 2-D, positive and negative, to specify the positions of points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dirty="0">
                <a:cs typeface="Times New Roman" panose="02020603050405020304" pitchFamily="18" charset="0"/>
              </a:rPr>
              <a:t>Calculate values of angles and/or coordinates with 2-D and 3-D shapes </a:t>
            </a:r>
          </a:p>
          <a:p>
            <a:pPr algn="l"/>
            <a:endParaRPr lang="en-GB" b="0" i="0" dirty="0">
              <a:solidFill>
                <a:srgbClr val="333333"/>
              </a:solidFill>
              <a:effectLst/>
              <a:latin typeface="Segoe UI" panose="020B0502040204020203" pitchFamily="34" charset="0"/>
              <a:cs typeface="Times New Roman" panose="02020603050405020304" pitchFamily="18" charset="0"/>
            </a:endParaRPr>
          </a:p>
          <a:p>
            <a:pPr algn="l"/>
            <a:endParaRPr lang="en-GB" dirty="0">
              <a:solidFill>
                <a:srgbClr val="333333"/>
              </a:solidFill>
              <a:latin typeface="Segoe UI" panose="020B0502040204020203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0788072" cy="180709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3355060"/>
            <a:ext cx="11286836" cy="328588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u="sng" dirty="0"/>
              <a:t>COORDINATES </a:t>
            </a:r>
            <a:endParaRPr lang="en-GB" b="1" u="sng" dirty="0"/>
          </a:p>
        </p:txBody>
      </p:sp>
      <p:sp>
        <p:nvSpPr>
          <p:cNvPr id="2" name="TextBox 1"/>
          <p:cNvSpPr txBox="1"/>
          <p:nvPr/>
        </p:nvSpPr>
        <p:spPr>
          <a:xfrm>
            <a:off x="729558" y="3429000"/>
            <a:ext cx="6548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Complete the table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9BB5782-32A3-49B5-835F-2D5089BF41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0803" y="3655336"/>
            <a:ext cx="4338738" cy="304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638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939" y="224270"/>
            <a:ext cx="5743575" cy="46386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4545" y="754928"/>
            <a:ext cx="4918723" cy="7136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2387" y="2543608"/>
            <a:ext cx="5579910" cy="910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975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95360F5C-665B-44D6-A5A5-C391BF26E216}"/>
              </a:ext>
            </a:extLst>
          </p:cNvPr>
          <p:cNvSpPr txBox="1">
            <a:spLocks/>
          </p:cNvSpPr>
          <p:nvPr/>
        </p:nvSpPr>
        <p:spPr>
          <a:xfrm>
            <a:off x="421009" y="1060174"/>
            <a:ext cx="11633477" cy="5620226"/>
          </a:xfrm>
          <a:prstGeom prst="rect">
            <a:avLst/>
          </a:prstGeom>
          <a:ln w="38100">
            <a:solidFill>
              <a:srgbClr val="00B050"/>
            </a:solidFill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4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94920B0-26BB-4552-9002-458C3C319FA6}"/>
              </a:ext>
            </a:extLst>
          </p:cNvPr>
          <p:cNvSpPr txBox="1">
            <a:spLocks/>
          </p:cNvSpPr>
          <p:nvPr/>
        </p:nvSpPr>
        <p:spPr>
          <a:xfrm>
            <a:off x="1235969" y="265352"/>
            <a:ext cx="9693829" cy="78547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>
                <a:solidFill>
                  <a:srgbClr val="002060"/>
                </a:solidFill>
              </a:rPr>
              <a:t>2D Shapes on Coordinate Grid – Word Qs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960C30-1CCE-405A-A4A8-9B3B52E2E019}"/>
              </a:ext>
            </a:extLst>
          </p:cNvPr>
          <p:cNvSpPr txBox="1"/>
          <p:nvPr/>
        </p:nvSpPr>
        <p:spPr>
          <a:xfrm>
            <a:off x="675997" y="1301259"/>
            <a:ext cx="1109499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Square ABCD has coordinates  A (2, 5)  B (5,5)  C (2, 2)  and D ( ?,?).  Find D.</a:t>
            </a:r>
          </a:p>
          <a:p>
            <a:pPr marL="457200" indent="-457200">
              <a:buAutoNum type="arabicParenR"/>
            </a:pP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arenR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 right angled triangle is made with coordinates  S ( -2, -2)  T ( 3, -2) and the point U which is five units above point T.  Find U.</a:t>
            </a:r>
          </a:p>
          <a:p>
            <a:pPr marL="457200" indent="-457200">
              <a:buAutoNum type="arabicParenR"/>
            </a:pP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arenR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A rectangle rests on the X axis and lies solely in the positive y quadrants with its two bottom corners at A(-5,0) and B(5,0).  Its width is half its length.  Find the missing top corners C and D.</a:t>
            </a:r>
          </a:p>
          <a:p>
            <a:pPr marL="457200" indent="-457200">
              <a:buAutoNum type="arabicParenR"/>
            </a:pP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arenR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The vertex of an isosceles triangle sits at coordinate M (0,7).  The width of the base of the triangle is 8 units long.  Find the coordinate of the bottom corner N (?,?) if the other is P (-4,0)</a:t>
            </a:r>
          </a:p>
        </p:txBody>
      </p:sp>
    </p:spTree>
    <p:extLst>
      <p:ext uri="{BB962C8B-B14F-4D97-AF65-F5344CB8AC3E}">
        <p14:creationId xmlns:p14="http://schemas.microsoft.com/office/powerpoint/2010/main" val="2077325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2D SHAPE ANGLES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3832900"/>
            <a:ext cx="9247447" cy="285393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CE7F4E8-15A7-4EC2-B8B7-0D3E95C7197D}"/>
              </a:ext>
            </a:extLst>
          </p:cNvPr>
          <p:cNvSpPr txBox="1"/>
          <p:nvPr/>
        </p:nvSpPr>
        <p:spPr>
          <a:xfrm>
            <a:off x="1873191" y="1866058"/>
            <a:ext cx="701268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/>
              <a:t>Square/Rectangles are 4 sided shapes and part of the ‘Quadrilaterals’ that have interior angles that sum to 360 degrees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All types of Triangles have angles that sum to 180 degrees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Regular ‘Polygons’ have all the same side lengths and interior angles the same size.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9608565-59B2-457F-B9CC-E5EE7569E747}"/>
              </a:ext>
            </a:extLst>
          </p:cNvPr>
          <p:cNvSpPr txBox="1"/>
          <p:nvPr/>
        </p:nvSpPr>
        <p:spPr>
          <a:xfrm>
            <a:off x="1873191" y="4266715"/>
            <a:ext cx="609790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/>
              <a:t>Q1  Find the missing angle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800" dirty="0"/>
              <a:t>Q2  Find the missing angle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EF5CD90-C3A9-4EA7-8BF3-5E2CD83DFE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9991" y="3971587"/>
            <a:ext cx="2505425" cy="105742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676C68C-EB9E-4BC6-AC01-7F17797BB0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5416" y="5015631"/>
            <a:ext cx="1657581" cy="1686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615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>
            <a:extLst>
              <a:ext uri="{FF2B5EF4-FFF2-40B4-BE49-F238E27FC236}">
                <a16:creationId xmlns:a16="http://schemas.microsoft.com/office/drawing/2014/main" id="{77B86FA5-8012-4570-B530-5CCB2D6C8C2F}"/>
              </a:ext>
            </a:extLst>
          </p:cNvPr>
          <p:cNvSpPr txBox="1">
            <a:spLocks/>
          </p:cNvSpPr>
          <p:nvPr/>
        </p:nvSpPr>
        <p:spPr>
          <a:xfrm>
            <a:off x="421009" y="949601"/>
            <a:ext cx="11633477" cy="5606974"/>
          </a:xfrm>
          <a:prstGeom prst="rect">
            <a:avLst/>
          </a:prstGeom>
          <a:ln w="38100">
            <a:solidFill>
              <a:srgbClr val="00B0F0"/>
            </a:solidFill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066D5A3-4D45-49A7-A94C-B419D324224B}"/>
              </a:ext>
            </a:extLst>
          </p:cNvPr>
          <p:cNvSpPr txBox="1">
            <a:spLocks/>
          </p:cNvSpPr>
          <p:nvPr/>
        </p:nvSpPr>
        <p:spPr>
          <a:xfrm>
            <a:off x="565001" y="1014289"/>
            <a:ext cx="6701901" cy="555739"/>
          </a:xfrm>
          <a:prstGeom prst="rect">
            <a:avLst/>
          </a:prstGeom>
          <a:ln w="38100">
            <a:solidFill>
              <a:srgbClr val="00B050"/>
            </a:solidFill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Find the missing angles in the 2D shapes shown</a:t>
            </a:r>
          </a:p>
          <a:p>
            <a:pPr marL="457200" indent="-457200">
              <a:buAutoNum type="arabicParenR"/>
            </a:pPr>
            <a:endParaRPr lang="en-US" sz="2400" dirty="0"/>
          </a:p>
          <a:p>
            <a:pPr marL="457200" indent="-457200">
              <a:buAutoNum type="arabicParenR"/>
            </a:pPr>
            <a:endParaRPr lang="en-US" sz="240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1D8B451-8810-4F10-AA21-8E15CBE5B8BA}"/>
              </a:ext>
            </a:extLst>
          </p:cNvPr>
          <p:cNvSpPr txBox="1">
            <a:spLocks/>
          </p:cNvSpPr>
          <p:nvPr/>
        </p:nvSpPr>
        <p:spPr>
          <a:xfrm>
            <a:off x="1660633" y="363295"/>
            <a:ext cx="8870731" cy="78547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/>
              <a:t>Your Turn….2D Shape Angles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540CD3-78C9-416A-AA1A-BF6D05D4EC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592" y="1835889"/>
            <a:ext cx="4801903" cy="1982972"/>
          </a:xfrm>
          <a:prstGeom prst="rect">
            <a:avLst/>
          </a:prstGeom>
        </p:spPr>
      </p:pic>
      <p:pic>
        <p:nvPicPr>
          <p:cNvPr id="8196" name="Picture 4" descr="Triangle Sum and Exterior Angle Theorems | CK-12 Foundation">
            <a:extLst>
              <a:ext uri="{FF2B5EF4-FFF2-40B4-BE49-F238E27FC236}">
                <a16:creationId xmlns:a16="http://schemas.microsoft.com/office/drawing/2014/main" id="{B006A8AA-8E22-45AD-A072-ACC6A65838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9464" y="4328248"/>
            <a:ext cx="2853070" cy="2047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7821EF6-D8EC-484E-9933-DC33A9ED86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69334" y="4555849"/>
            <a:ext cx="2895600" cy="13525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B3DF671-2B95-4AA0-8385-15A28773658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625479" y="4310096"/>
            <a:ext cx="2432382" cy="206523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E41A497-9710-420A-A06C-FF1A1CF03B7A}"/>
              </a:ext>
            </a:extLst>
          </p:cNvPr>
          <p:cNvSpPr txBox="1"/>
          <p:nvPr/>
        </p:nvSpPr>
        <p:spPr>
          <a:xfrm>
            <a:off x="606211" y="1850653"/>
            <a:ext cx="16408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1) This shape is symmetrical left to right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1878F37-9D1D-4D3A-BBC9-83FA3CF50696}"/>
              </a:ext>
            </a:extLst>
          </p:cNvPr>
          <p:cNvSpPr txBox="1"/>
          <p:nvPr/>
        </p:nvSpPr>
        <p:spPr>
          <a:xfrm>
            <a:off x="10400492" y="1192975"/>
            <a:ext cx="170361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This shape has an isosceles triangle in a regular pentagon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C0BC50C-E194-4C18-8C4E-7CAEC2B4F03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68093" y="1457936"/>
            <a:ext cx="2448478" cy="2179935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89245B0E-03EB-476D-B9BB-9152F4D3DC00}"/>
              </a:ext>
            </a:extLst>
          </p:cNvPr>
          <p:cNvSpPr txBox="1"/>
          <p:nvPr/>
        </p:nvSpPr>
        <p:spPr>
          <a:xfrm>
            <a:off x="9538130" y="3268539"/>
            <a:ext cx="1640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69B657F-01F0-4DB0-840E-7A84A3739AC5}"/>
              </a:ext>
            </a:extLst>
          </p:cNvPr>
          <p:cNvSpPr txBox="1"/>
          <p:nvPr/>
        </p:nvSpPr>
        <p:spPr>
          <a:xfrm>
            <a:off x="8724324" y="1665987"/>
            <a:ext cx="1640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12B912EC-61BD-421C-A43E-C0697852F297}"/>
              </a:ext>
            </a:extLst>
          </p:cNvPr>
          <p:cNvSpPr txBox="1">
            <a:spLocks/>
          </p:cNvSpPr>
          <p:nvPr/>
        </p:nvSpPr>
        <p:spPr>
          <a:xfrm>
            <a:off x="606212" y="1835889"/>
            <a:ext cx="4951072" cy="2179935"/>
          </a:xfrm>
          <a:prstGeom prst="rect">
            <a:avLst/>
          </a:prstGeom>
          <a:ln w="38100">
            <a:solidFill>
              <a:srgbClr val="00B050"/>
            </a:solidFill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dirty="0"/>
          </a:p>
          <a:p>
            <a:pPr marL="457200" indent="-457200">
              <a:buAutoNum type="arabicParenR"/>
            </a:pPr>
            <a:endParaRPr lang="en-US" sz="2400" dirty="0"/>
          </a:p>
          <a:p>
            <a:pPr marL="457200" indent="-457200">
              <a:buAutoNum type="arabicParenR"/>
            </a:pPr>
            <a:endParaRPr lang="en-US" sz="2400" dirty="0"/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E180A1A5-30CB-4DEF-A4F4-D6B7345BC757}"/>
              </a:ext>
            </a:extLst>
          </p:cNvPr>
          <p:cNvSpPr txBox="1">
            <a:spLocks/>
          </p:cNvSpPr>
          <p:nvPr/>
        </p:nvSpPr>
        <p:spPr>
          <a:xfrm>
            <a:off x="647399" y="4252743"/>
            <a:ext cx="3690685" cy="2179935"/>
          </a:xfrm>
          <a:prstGeom prst="rect">
            <a:avLst/>
          </a:prstGeom>
          <a:ln w="38100">
            <a:solidFill>
              <a:srgbClr val="00B050"/>
            </a:solidFill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dirty="0"/>
          </a:p>
          <a:p>
            <a:pPr marL="457200" indent="-457200">
              <a:buAutoNum type="arabicParenR"/>
            </a:pPr>
            <a:endParaRPr lang="en-US" sz="2400" dirty="0"/>
          </a:p>
          <a:p>
            <a:pPr marL="457200" indent="-457200">
              <a:buAutoNum type="arabicParenR"/>
            </a:pPr>
            <a:endParaRPr lang="en-US" sz="2400" dirty="0"/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A7A9675B-A261-4AC9-81E8-2844C36363F5}"/>
              </a:ext>
            </a:extLst>
          </p:cNvPr>
          <p:cNvSpPr txBox="1">
            <a:spLocks/>
          </p:cNvSpPr>
          <p:nvPr/>
        </p:nvSpPr>
        <p:spPr>
          <a:xfrm>
            <a:off x="4592391" y="4195391"/>
            <a:ext cx="3261528" cy="2179935"/>
          </a:xfrm>
          <a:prstGeom prst="rect">
            <a:avLst/>
          </a:prstGeom>
          <a:ln w="38100">
            <a:solidFill>
              <a:srgbClr val="00B050"/>
            </a:solidFill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dirty="0"/>
          </a:p>
          <a:p>
            <a:pPr marL="457200" indent="-457200">
              <a:buAutoNum type="arabicParenR"/>
            </a:pPr>
            <a:endParaRPr lang="en-US" sz="2400" dirty="0"/>
          </a:p>
          <a:p>
            <a:pPr marL="457200" indent="-457200">
              <a:buAutoNum type="arabicParenR"/>
            </a:pPr>
            <a:endParaRPr lang="en-US" sz="2400" dirty="0"/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1585D0F2-4C53-435D-BF09-7F863CFE3177}"/>
              </a:ext>
            </a:extLst>
          </p:cNvPr>
          <p:cNvSpPr txBox="1">
            <a:spLocks/>
          </p:cNvSpPr>
          <p:nvPr/>
        </p:nvSpPr>
        <p:spPr>
          <a:xfrm>
            <a:off x="8283073" y="4187698"/>
            <a:ext cx="3261528" cy="2179935"/>
          </a:xfrm>
          <a:prstGeom prst="rect">
            <a:avLst/>
          </a:prstGeom>
          <a:ln w="38100">
            <a:solidFill>
              <a:srgbClr val="00B050"/>
            </a:solidFill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dirty="0"/>
          </a:p>
          <a:p>
            <a:pPr marL="457200" indent="-457200">
              <a:buAutoNum type="arabicParenR"/>
            </a:pPr>
            <a:endParaRPr lang="en-US" sz="2400" dirty="0"/>
          </a:p>
          <a:p>
            <a:pPr marL="457200" indent="-457200">
              <a:buAutoNum type="arabicParenR"/>
            </a:pPr>
            <a:endParaRPr lang="en-US" sz="2400" dirty="0"/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387D841E-5824-449D-A1F2-A8AF226BA169}"/>
              </a:ext>
            </a:extLst>
          </p:cNvPr>
          <p:cNvSpPr txBox="1">
            <a:spLocks/>
          </p:cNvSpPr>
          <p:nvPr/>
        </p:nvSpPr>
        <p:spPr>
          <a:xfrm>
            <a:off x="7522533" y="1088604"/>
            <a:ext cx="4456815" cy="2730257"/>
          </a:xfrm>
          <a:prstGeom prst="rect">
            <a:avLst/>
          </a:prstGeom>
          <a:ln w="38100">
            <a:solidFill>
              <a:srgbClr val="00B050"/>
            </a:solidFill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dirty="0"/>
          </a:p>
          <a:p>
            <a:pPr marL="457200" indent="-457200">
              <a:buAutoNum type="arabicParenR"/>
            </a:pPr>
            <a:endParaRPr lang="en-US" sz="2400" dirty="0"/>
          </a:p>
          <a:p>
            <a:pPr marL="457200" indent="-457200">
              <a:buAutoNum type="arabicParenR"/>
            </a:pPr>
            <a:endParaRPr lang="en-US" sz="24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EC49450-F7FE-453D-BA69-4CC4C37ABD83}"/>
              </a:ext>
            </a:extLst>
          </p:cNvPr>
          <p:cNvSpPr txBox="1"/>
          <p:nvPr/>
        </p:nvSpPr>
        <p:spPr>
          <a:xfrm>
            <a:off x="669507" y="4328248"/>
            <a:ext cx="556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2)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0426553-037C-492F-956C-5F255860366B}"/>
              </a:ext>
            </a:extLst>
          </p:cNvPr>
          <p:cNvSpPr txBox="1"/>
          <p:nvPr/>
        </p:nvSpPr>
        <p:spPr>
          <a:xfrm>
            <a:off x="4701755" y="4310096"/>
            <a:ext cx="556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3)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36FD3ED-F1DA-4BA5-BD0D-589D48495E47}"/>
              </a:ext>
            </a:extLst>
          </p:cNvPr>
          <p:cNvSpPr txBox="1"/>
          <p:nvPr/>
        </p:nvSpPr>
        <p:spPr>
          <a:xfrm>
            <a:off x="8429136" y="4310096"/>
            <a:ext cx="556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4)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4323673-6325-4EB5-A234-5869981CC7AE}"/>
              </a:ext>
            </a:extLst>
          </p:cNvPr>
          <p:cNvSpPr txBox="1"/>
          <p:nvPr/>
        </p:nvSpPr>
        <p:spPr>
          <a:xfrm>
            <a:off x="7613305" y="1203769"/>
            <a:ext cx="556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5)</a:t>
            </a:r>
          </a:p>
        </p:txBody>
      </p:sp>
    </p:spTree>
    <p:extLst>
      <p:ext uri="{BB962C8B-B14F-4D97-AF65-F5344CB8AC3E}">
        <p14:creationId xmlns:p14="http://schemas.microsoft.com/office/powerpoint/2010/main" val="39958623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344757" y="59696"/>
            <a:ext cx="7172325" cy="1348690"/>
          </a:xfrm>
        </p:spPr>
        <p:txBody>
          <a:bodyPr/>
          <a:lstStyle/>
          <a:p>
            <a:r>
              <a:rPr lang="en-GB" dirty="0"/>
              <a:t>Exam Questions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6FB9DC7-5D07-4F77-8CEF-950A33A647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4819" y="1669530"/>
            <a:ext cx="7172325" cy="39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783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4527" y="2255144"/>
            <a:ext cx="7261191" cy="346724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B963CA7-B6BB-415F-ADC3-73A1840AF17E}"/>
              </a:ext>
            </a:extLst>
          </p:cNvPr>
          <p:cNvSpPr txBox="1"/>
          <p:nvPr/>
        </p:nvSpPr>
        <p:spPr>
          <a:xfrm>
            <a:off x="651510" y="240030"/>
            <a:ext cx="644652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Exam Questions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17416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850" y="1644015"/>
            <a:ext cx="9601200" cy="51244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5BDB4A6-C21D-4D45-B6C9-EACD80A57B60}"/>
              </a:ext>
            </a:extLst>
          </p:cNvPr>
          <p:cNvSpPr txBox="1"/>
          <p:nvPr/>
        </p:nvSpPr>
        <p:spPr>
          <a:xfrm>
            <a:off x="1123950" y="502920"/>
            <a:ext cx="7620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Exam Questions 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611506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578740" y="1415612"/>
            <a:ext cx="5893148" cy="531916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783141" y="1424904"/>
            <a:ext cx="4978401" cy="531916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535710" y="1034715"/>
            <a:ext cx="501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Coordinates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83140" y="1034715"/>
            <a:ext cx="4830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Coordinates of 2D Shapes 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/>
              <a:t>STARTER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68969" y="1538935"/>
            <a:ext cx="4544291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 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F0950E5-F196-49C4-8DCE-CD9A3F0C246C}"/>
              </a:ext>
            </a:extLst>
          </p:cNvPr>
          <p:cNvGrpSpPr/>
          <p:nvPr/>
        </p:nvGrpSpPr>
        <p:grpSpPr>
          <a:xfrm>
            <a:off x="960432" y="1889775"/>
            <a:ext cx="3280098" cy="3194884"/>
            <a:chOff x="5118100" y="1582738"/>
            <a:chExt cx="5082540" cy="5072062"/>
          </a:xfrm>
        </p:grpSpPr>
        <p:pic>
          <p:nvPicPr>
            <p:cNvPr id="16" name="Picture 3">
              <a:extLst>
                <a:ext uri="{FF2B5EF4-FFF2-40B4-BE49-F238E27FC236}">
                  <a16:creationId xmlns:a16="http://schemas.microsoft.com/office/drawing/2014/main" id="{ECFC819E-5DD2-4D52-BB98-1236DB75870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9406"/>
            <a:stretch/>
          </p:blipFill>
          <p:spPr bwMode="auto">
            <a:xfrm>
              <a:off x="5118100" y="1582738"/>
              <a:ext cx="5082540" cy="50720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5">
              <a:extLst>
                <a:ext uri="{FF2B5EF4-FFF2-40B4-BE49-F238E27FC236}">
                  <a16:creationId xmlns:a16="http://schemas.microsoft.com/office/drawing/2014/main" id="{7021AB2F-B802-480E-82D6-1CC4B966F56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93189" y="2160589"/>
              <a:ext cx="198437" cy="198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6">
              <a:extLst>
                <a:ext uri="{FF2B5EF4-FFF2-40B4-BE49-F238E27FC236}">
                  <a16:creationId xmlns:a16="http://schemas.microsoft.com/office/drawing/2014/main" id="{30B06AB3-79AE-4B8D-A0D3-D4EFFAFCD60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53389" y="4953000"/>
              <a:ext cx="198437" cy="198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Picture 7">
              <a:extLst>
                <a:ext uri="{FF2B5EF4-FFF2-40B4-BE49-F238E27FC236}">
                  <a16:creationId xmlns:a16="http://schemas.microsoft.com/office/drawing/2014/main" id="{16E7DC20-2EED-43F9-9E39-AD8DF01778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1764" y="5421314"/>
              <a:ext cx="198437" cy="198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" name="Picture 8">
              <a:extLst>
                <a:ext uri="{FF2B5EF4-FFF2-40B4-BE49-F238E27FC236}">
                  <a16:creationId xmlns:a16="http://schemas.microsoft.com/office/drawing/2014/main" id="{3F2E14D8-064E-4DEF-B8E1-E0D04E8CEB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54739" y="3087689"/>
              <a:ext cx="198437" cy="198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2" name="Text Box 9">
              <a:extLst>
                <a:ext uri="{FF2B5EF4-FFF2-40B4-BE49-F238E27FC236}">
                  <a16:creationId xmlns:a16="http://schemas.microsoft.com/office/drawing/2014/main" id="{6BB1104C-19BF-47BF-B87C-E36B3546BC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58288" y="1911350"/>
              <a:ext cx="31771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/>
                <a:t>A</a:t>
              </a:r>
              <a:endParaRPr lang="en-US" altLang="en-US"/>
            </a:p>
          </p:txBody>
        </p:sp>
        <p:sp>
          <p:nvSpPr>
            <p:cNvPr id="23" name="Text Box 10">
              <a:extLst>
                <a:ext uri="{FF2B5EF4-FFF2-40B4-BE49-F238E27FC236}">
                  <a16:creationId xmlns:a16="http://schemas.microsoft.com/office/drawing/2014/main" id="{C27BE9D5-75F5-423F-A486-A485918BE1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39125" y="4894263"/>
              <a:ext cx="309700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/>
                <a:t>B</a:t>
              </a:r>
              <a:endParaRPr lang="en-US" altLang="en-US"/>
            </a:p>
          </p:txBody>
        </p:sp>
        <p:sp>
          <p:nvSpPr>
            <p:cNvPr id="24" name="Text Box 11">
              <a:extLst>
                <a:ext uri="{FF2B5EF4-FFF2-40B4-BE49-F238E27FC236}">
                  <a16:creationId xmlns:a16="http://schemas.microsoft.com/office/drawing/2014/main" id="{23586FA4-34E4-4B92-BB83-D725DF5032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94325" y="5243513"/>
              <a:ext cx="30809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/>
                <a:t>C</a:t>
              </a:r>
              <a:endParaRPr lang="en-US" altLang="en-US"/>
            </a:p>
          </p:txBody>
        </p:sp>
        <p:sp>
          <p:nvSpPr>
            <p:cNvPr id="25" name="Text Box 12">
              <a:extLst>
                <a:ext uri="{FF2B5EF4-FFF2-40B4-BE49-F238E27FC236}">
                  <a16:creationId xmlns:a16="http://schemas.microsoft.com/office/drawing/2014/main" id="{D25C06A9-9AF9-4789-83F6-43D63BCF46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83275" y="2749550"/>
              <a:ext cx="327334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/>
                <a:t>D</a:t>
              </a:r>
              <a:endParaRPr lang="en-US" altLang="en-US"/>
            </a:p>
          </p:txBody>
        </p:sp>
        <p:pic>
          <p:nvPicPr>
            <p:cNvPr id="26" name="Picture 20">
              <a:extLst>
                <a:ext uri="{FF2B5EF4-FFF2-40B4-BE49-F238E27FC236}">
                  <a16:creationId xmlns:a16="http://schemas.microsoft.com/office/drawing/2014/main" id="{1670F8D7-7E78-4A3B-BE3E-EE3CBFA210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72614" y="3554414"/>
              <a:ext cx="198437" cy="198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7" name="Picture 23">
              <a:extLst>
                <a:ext uri="{FF2B5EF4-FFF2-40B4-BE49-F238E27FC236}">
                  <a16:creationId xmlns:a16="http://schemas.microsoft.com/office/drawing/2014/main" id="{513DBA56-37C0-4A7C-8D7C-9CF918F9BC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73964" y="2160589"/>
              <a:ext cx="198437" cy="1984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" name="Picture 29">
              <a:extLst>
                <a:ext uri="{FF2B5EF4-FFF2-40B4-BE49-F238E27FC236}">
                  <a16:creationId xmlns:a16="http://schemas.microsoft.com/office/drawing/2014/main" id="{116C6115-5929-47CA-80F2-2746D99CCE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67850" y="5876925"/>
              <a:ext cx="198438" cy="198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F3165F20-2B97-4DB8-B77C-CB1810D96D52}"/>
              </a:ext>
            </a:extLst>
          </p:cNvPr>
          <p:cNvSpPr txBox="1"/>
          <p:nvPr/>
        </p:nvSpPr>
        <p:spPr>
          <a:xfrm>
            <a:off x="960432" y="5084659"/>
            <a:ext cx="48117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Write down the coordinates of:</a:t>
            </a:r>
          </a:p>
          <a:p>
            <a:endParaRPr lang="en-GB" dirty="0"/>
          </a:p>
          <a:p>
            <a:r>
              <a:rPr lang="en-GB" dirty="0"/>
              <a:t>A, B, C and D 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5EDBFFB2-5030-47D8-B6B3-6F0C9215A2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8302" y="1799017"/>
            <a:ext cx="3819794" cy="333717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5208743-BE6C-4BEC-BCCD-8292C638A23C}"/>
              </a:ext>
            </a:extLst>
          </p:cNvPr>
          <p:cNvSpPr txBox="1"/>
          <p:nvPr/>
        </p:nvSpPr>
        <p:spPr>
          <a:xfrm>
            <a:off x="7068969" y="5280660"/>
            <a:ext cx="43838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Write down the coordinates of A and C</a:t>
            </a:r>
          </a:p>
          <a:p>
            <a:r>
              <a:rPr lang="en-GB" dirty="0"/>
              <a:t>Draw two more lines to compete the parallelogram ABCD</a:t>
            </a:r>
          </a:p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COORDINATES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4202231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91FBD5D-0203-4932-8863-9B513B6C68E0}"/>
              </a:ext>
            </a:extLst>
          </p:cNvPr>
          <p:cNvSpPr txBox="1"/>
          <p:nvPr/>
        </p:nvSpPr>
        <p:spPr>
          <a:xfrm>
            <a:off x="1819274" y="1866058"/>
            <a:ext cx="89439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/>
              <a:t>Plot the points shown on a coordinate grid..(draw  an appropriately scaled grid)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7D1747-187D-4F06-A50A-9598E2C9EA7F}"/>
              </a:ext>
            </a:extLst>
          </p:cNvPr>
          <p:cNvSpPr txBox="1"/>
          <p:nvPr/>
        </p:nvSpPr>
        <p:spPr>
          <a:xfrm>
            <a:off x="1819274" y="4202231"/>
            <a:ext cx="3371851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lphaUcParenR"/>
            </a:pPr>
            <a:r>
              <a:rPr lang="en-GB" sz="1800" dirty="0"/>
              <a:t>( 8, -4 )</a:t>
            </a:r>
          </a:p>
          <a:p>
            <a:pPr marL="514350" indent="-514350">
              <a:buAutoNum type="alphaUcParenR"/>
            </a:pPr>
            <a:endParaRPr lang="en-GB" sz="1800" dirty="0"/>
          </a:p>
          <a:p>
            <a:pPr marL="514350" indent="-514350">
              <a:buAutoNum type="alphaUcParenR"/>
            </a:pPr>
            <a:r>
              <a:rPr lang="en-GB" sz="1800" dirty="0"/>
              <a:t>( -10, 0.5 )</a:t>
            </a:r>
          </a:p>
          <a:p>
            <a:pPr marL="514350" indent="-514350">
              <a:buAutoNum type="alphaUcParenR"/>
            </a:pPr>
            <a:endParaRPr lang="en-GB" sz="1800" dirty="0"/>
          </a:p>
          <a:p>
            <a:pPr marL="514350" indent="-514350">
              <a:buAutoNum type="alphaUcParenR"/>
            </a:pPr>
            <a:r>
              <a:rPr lang="en-GB" sz="1800" dirty="0"/>
              <a:t>( 3 , -20 )</a:t>
            </a:r>
          </a:p>
          <a:p>
            <a:pPr marL="514350" indent="-514350">
              <a:buAutoNum type="alphaUcParenR"/>
            </a:pPr>
            <a:endParaRPr lang="en-GB" sz="1800" dirty="0"/>
          </a:p>
          <a:p>
            <a:pPr marL="514350" indent="-514350">
              <a:buAutoNum type="alphaUcParenR"/>
            </a:pPr>
            <a:r>
              <a:rPr lang="en-GB" sz="1800" dirty="0"/>
              <a:t>( -15.5 , 11 )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5F52ED-D64E-4EAF-932F-0A0BE3B081E0}"/>
              </a:ext>
            </a:extLst>
          </p:cNvPr>
          <p:cNvSpPr txBox="1"/>
          <p:nvPr/>
        </p:nvSpPr>
        <p:spPr>
          <a:xfrm>
            <a:off x="4872039" y="4184745"/>
            <a:ext cx="4614861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/>
              <a:t>E) ( 0, -17 )</a:t>
            </a:r>
          </a:p>
          <a:p>
            <a:pPr marL="514350" indent="-514350">
              <a:buAutoNum type="alphaUcParenR"/>
            </a:pPr>
            <a:endParaRPr lang="en-GB" sz="1800" dirty="0"/>
          </a:p>
          <a:p>
            <a:r>
              <a:rPr lang="en-GB" sz="1800" dirty="0"/>
              <a:t>F) ( 1, 16.5 )</a:t>
            </a:r>
          </a:p>
          <a:p>
            <a:endParaRPr lang="en-GB" sz="1800" dirty="0"/>
          </a:p>
          <a:p>
            <a:r>
              <a:rPr lang="en-GB" sz="1800" dirty="0"/>
              <a:t>G) ( -5 , -6 )</a:t>
            </a:r>
          </a:p>
          <a:p>
            <a:endParaRPr lang="en-GB" sz="1800" dirty="0"/>
          </a:p>
          <a:p>
            <a:r>
              <a:rPr lang="en-GB" sz="1800" dirty="0"/>
              <a:t>H) ( 14, 1/2 )</a:t>
            </a:r>
          </a:p>
        </p:txBody>
      </p:sp>
    </p:spTree>
    <p:extLst>
      <p:ext uri="{BB962C8B-B14F-4D97-AF65-F5344CB8AC3E}">
        <p14:creationId xmlns:p14="http://schemas.microsoft.com/office/powerpoint/2010/main" val="3234526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55896" y="1281262"/>
            <a:ext cx="10859829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5"/>
            <a:ext cx="6172200" cy="1149079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A32F30-6CC5-4924-82A6-CE943A7D5E48}"/>
              </a:ext>
            </a:extLst>
          </p:cNvPr>
          <p:cNvSpPr txBox="1"/>
          <p:nvPr/>
        </p:nvSpPr>
        <p:spPr>
          <a:xfrm>
            <a:off x="1057275" y="1641813"/>
            <a:ext cx="532447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Read from the coordinate grid shown and write the coordinates of the points</a:t>
            </a:r>
          </a:p>
          <a:p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Remember to read  the   ‘x’ direction first and write it in the left part of the coordinate bracket (x, … )</a:t>
            </a:r>
          </a:p>
          <a:p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..  Then read the ‘y’ coordinate   (… , y )</a:t>
            </a:r>
          </a:p>
        </p:txBody>
      </p:sp>
      <p:pic>
        <p:nvPicPr>
          <p:cNvPr id="9" name="Picture 2" descr="The Coordinate Plane | CK-12 Foundation">
            <a:extLst>
              <a:ext uri="{FF2B5EF4-FFF2-40B4-BE49-F238E27FC236}">
                <a16:creationId xmlns:a16="http://schemas.microsoft.com/office/drawing/2014/main" id="{7083B06A-206B-4557-99C9-AB52B95A41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0" y="1552575"/>
            <a:ext cx="4769263" cy="437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597C976-58BA-4194-AC50-16F244083848}"/>
              </a:ext>
            </a:extLst>
          </p:cNvPr>
          <p:cNvSpPr txBox="1"/>
          <p:nvPr/>
        </p:nvSpPr>
        <p:spPr>
          <a:xfrm>
            <a:off x="994848" y="4082245"/>
            <a:ext cx="114827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A)..</a:t>
            </a: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B)..</a:t>
            </a: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C)..</a:t>
            </a: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D)..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2A40EB8-847C-4BBF-9B57-2D3336B7D618}"/>
              </a:ext>
            </a:extLst>
          </p:cNvPr>
          <p:cNvSpPr txBox="1"/>
          <p:nvPr/>
        </p:nvSpPr>
        <p:spPr>
          <a:xfrm>
            <a:off x="2762251" y="4033689"/>
            <a:ext cx="180022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E)..</a:t>
            </a:r>
          </a:p>
          <a:p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F)..</a:t>
            </a:r>
          </a:p>
        </p:txBody>
      </p:sp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95360F5C-665B-44D6-A5A5-C391BF26E216}"/>
              </a:ext>
            </a:extLst>
          </p:cNvPr>
          <p:cNvSpPr txBox="1">
            <a:spLocks/>
          </p:cNvSpPr>
          <p:nvPr/>
        </p:nvSpPr>
        <p:spPr>
          <a:xfrm>
            <a:off x="421009" y="1060174"/>
            <a:ext cx="11633477" cy="5620226"/>
          </a:xfrm>
          <a:prstGeom prst="rect">
            <a:avLst/>
          </a:prstGeom>
          <a:ln w="38100">
            <a:solidFill>
              <a:srgbClr val="00B050"/>
            </a:solidFill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4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94920B0-26BB-4552-9002-458C3C319FA6}"/>
              </a:ext>
            </a:extLst>
          </p:cNvPr>
          <p:cNvSpPr txBox="1">
            <a:spLocks/>
          </p:cNvSpPr>
          <p:nvPr/>
        </p:nvSpPr>
        <p:spPr>
          <a:xfrm>
            <a:off x="1660634" y="328186"/>
            <a:ext cx="8870731" cy="78547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/>
              <a:t>Reading Coordinates - Questions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12C93554-4E21-4F83-9EA2-5F1051190F22}"/>
              </a:ext>
            </a:extLst>
          </p:cNvPr>
          <p:cNvSpPr txBox="1">
            <a:spLocks/>
          </p:cNvSpPr>
          <p:nvPr/>
        </p:nvSpPr>
        <p:spPr>
          <a:xfrm>
            <a:off x="6498866" y="1330802"/>
            <a:ext cx="5119725" cy="893869"/>
          </a:xfrm>
          <a:prstGeom prst="rect">
            <a:avLst/>
          </a:prstGeom>
          <a:ln w="38100">
            <a:solidFill>
              <a:srgbClr val="00B050"/>
            </a:solidFill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5A7ED4-38BB-4EC1-AA6F-9DACBC0182F0}"/>
              </a:ext>
            </a:extLst>
          </p:cNvPr>
          <p:cNvSpPr txBox="1"/>
          <p:nvPr/>
        </p:nvSpPr>
        <p:spPr>
          <a:xfrm>
            <a:off x="6531895" y="1383988"/>
            <a:ext cx="5522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Read the coordinates shown.. Write the coordinates below..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234892-89B0-4D58-A32F-020CD19922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73409" y="1179542"/>
            <a:ext cx="5393246" cy="5350272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52F602B4-33CC-4629-B8C7-C538549F72F5}"/>
              </a:ext>
            </a:extLst>
          </p:cNvPr>
          <p:cNvSpPr txBox="1">
            <a:spLocks/>
          </p:cNvSpPr>
          <p:nvPr/>
        </p:nvSpPr>
        <p:spPr>
          <a:xfrm>
            <a:off x="6531895" y="2277857"/>
            <a:ext cx="5119725" cy="4122943"/>
          </a:xfrm>
          <a:prstGeom prst="rect">
            <a:avLst/>
          </a:prstGeom>
          <a:ln w="38100">
            <a:solidFill>
              <a:srgbClr val="0070C0"/>
            </a:solidFill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13E94A0-DF4B-469B-A673-E8B5B98C4F28}"/>
              </a:ext>
            </a:extLst>
          </p:cNvPr>
          <p:cNvSpPr txBox="1"/>
          <p:nvPr/>
        </p:nvSpPr>
        <p:spPr>
          <a:xfrm>
            <a:off x="6669409" y="2289876"/>
            <a:ext cx="552259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  (      ,      )		B</a:t>
            </a: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			D</a:t>
            </a: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E			F</a:t>
            </a: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G			H</a:t>
            </a: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			J</a:t>
            </a: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K			L</a:t>
            </a:r>
          </a:p>
        </p:txBody>
      </p:sp>
    </p:spTree>
    <p:extLst>
      <p:ext uri="{BB962C8B-B14F-4D97-AF65-F5344CB8AC3E}">
        <p14:creationId xmlns:p14="http://schemas.microsoft.com/office/powerpoint/2010/main" val="2370060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387405C-22D9-4FDE-955A-765001F7B5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2222" y="1214424"/>
            <a:ext cx="7473058" cy="5255334"/>
          </a:xfrm>
          <a:prstGeom prst="rect">
            <a:avLst/>
          </a:prstGeom>
          <a:ln>
            <a:solidFill>
              <a:srgbClr val="00B050"/>
            </a:solidFill>
          </a:ln>
        </p:spPr>
      </p:pic>
      <p:sp>
        <p:nvSpPr>
          <p:cNvPr id="31" name="Title 1">
            <a:extLst>
              <a:ext uri="{FF2B5EF4-FFF2-40B4-BE49-F238E27FC236}">
                <a16:creationId xmlns:a16="http://schemas.microsoft.com/office/drawing/2014/main" id="{ABCD6037-AB8A-4950-B63E-1422C69A3C59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/>
              <a:t>Writing coordinates continued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D0B852-7978-4E0D-9225-A0D5518333C5}"/>
              </a:ext>
            </a:extLst>
          </p:cNvPr>
          <p:cNvSpPr txBox="1"/>
          <p:nvPr/>
        </p:nvSpPr>
        <p:spPr>
          <a:xfrm>
            <a:off x="482885" y="1027906"/>
            <a:ext cx="3647326" cy="4247317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Light House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Jetty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Shop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Telephone Box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Café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Lifeboat Station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Church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Campsite</a:t>
            </a:r>
          </a:p>
        </p:txBody>
      </p:sp>
    </p:spTree>
    <p:extLst>
      <p:ext uri="{BB962C8B-B14F-4D97-AF65-F5344CB8AC3E}">
        <p14:creationId xmlns:p14="http://schemas.microsoft.com/office/powerpoint/2010/main" val="2336073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>
            <a:extLst>
              <a:ext uri="{FF2B5EF4-FFF2-40B4-BE49-F238E27FC236}">
                <a16:creationId xmlns:a16="http://schemas.microsoft.com/office/drawing/2014/main" id="{EB0150C9-DC6D-4CFA-B315-174DF348E2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14" y="1255712"/>
            <a:ext cx="7070239" cy="4748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867" name="Rectangle 3">
            <a:extLst>
              <a:ext uri="{FF2B5EF4-FFF2-40B4-BE49-F238E27FC236}">
                <a16:creationId xmlns:a16="http://schemas.microsoft.com/office/drawing/2014/main" id="{63B1B850-CCB3-4EEF-949B-85F5F4458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6436" y="2299018"/>
            <a:ext cx="4679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(a) The point K is 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halfway 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between points B and C. What are the coordinates of point K?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13F752F1-385A-4E78-94EC-402925BE0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6436" y="3828623"/>
            <a:ext cx="366869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/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(b) Shape ABCD is a rectangle.</a:t>
            </a:r>
          </a:p>
          <a:p>
            <a:pPr eaLnBrk="0" hangingPunct="0"/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What are the coordinates of point D?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B660C6E-1D7B-4BFB-A7ED-1A59378AF9E2}"/>
              </a:ext>
            </a:extLst>
          </p:cNvPr>
          <p:cNvSpPr txBox="1">
            <a:spLocks/>
          </p:cNvSpPr>
          <p:nvPr/>
        </p:nvSpPr>
        <p:spPr>
          <a:xfrm>
            <a:off x="838200" y="443765"/>
            <a:ext cx="10668856" cy="86609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Your turn…Problem Solving with coordinates</a:t>
            </a:r>
          </a:p>
        </p:txBody>
      </p:sp>
    </p:spTree>
    <p:extLst>
      <p:ext uri="{BB962C8B-B14F-4D97-AF65-F5344CB8AC3E}">
        <p14:creationId xmlns:p14="http://schemas.microsoft.com/office/powerpoint/2010/main" val="4090332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2010" y="427711"/>
            <a:ext cx="6492239" cy="600257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6DB63AB-1586-4044-81A5-0CF6182E88AE}"/>
              </a:ext>
            </a:extLst>
          </p:cNvPr>
          <p:cNvSpPr txBox="1"/>
          <p:nvPr/>
        </p:nvSpPr>
        <p:spPr>
          <a:xfrm>
            <a:off x="114300" y="427711"/>
            <a:ext cx="903255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400" dirty="0">
                <a:latin typeface="+mj-lt"/>
              </a:rPr>
              <a:t>Your turn…</a:t>
            </a:r>
          </a:p>
        </p:txBody>
      </p:sp>
    </p:spTree>
    <p:extLst>
      <p:ext uri="{BB962C8B-B14F-4D97-AF65-F5344CB8AC3E}">
        <p14:creationId xmlns:p14="http://schemas.microsoft.com/office/powerpoint/2010/main" val="175062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192" y="285316"/>
            <a:ext cx="5141336" cy="449173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6277" y="538018"/>
            <a:ext cx="4152900" cy="609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0552" y="2283185"/>
            <a:ext cx="4324350" cy="5143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1964" y="3933102"/>
            <a:ext cx="6096000" cy="5619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16373" y="4777053"/>
            <a:ext cx="3438525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896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CF44E9-3204-4EF9-AA2B-5AE50A8A107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e580a216-88d0-453b-946c-6faddb45788b"/>
    <ds:schemaRef ds:uri="http://purl.org/dc/elements/1.1/"/>
    <ds:schemaRef ds:uri="http://schemas.microsoft.com/office/2006/metadata/properties"/>
    <ds:schemaRef ds:uri="cc5a4335-4904-48fb-a026-7b0b82363d38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A271EF3-3891-4A63-8127-040970831EC6}"/>
</file>

<file path=customXml/itemProps3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607</Words>
  <Application>Microsoft Office PowerPoint</Application>
  <PresentationFormat>Widescreen</PresentationFormat>
  <Paragraphs>129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Calibri</vt:lpstr>
      <vt:lpstr>Calibri Light</vt:lpstr>
      <vt:lpstr>Segoe UI</vt:lpstr>
      <vt:lpstr>Office Theme</vt:lpstr>
      <vt:lpstr>COORDINATES </vt:lpstr>
      <vt:lpstr>PowerPoint Presentation</vt:lpstr>
      <vt:lpstr>COORDINATES </vt:lpstr>
      <vt:lpstr>Your turn…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2D SHAPE ANGLES </vt:lpstr>
      <vt:lpstr>PowerPoint Presentation</vt:lpstr>
      <vt:lpstr>Exam Questions 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Hayley Fitch</cp:lastModifiedBy>
  <cp:revision>16</cp:revision>
  <dcterms:created xsi:type="dcterms:W3CDTF">2021-04-21T08:57:39Z</dcterms:created>
  <dcterms:modified xsi:type="dcterms:W3CDTF">2021-09-06T10:51:22Z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