
<file path=[Content_Types].xml><?xml version="1.0" encoding="utf-8"?>
<Types xmlns="http://schemas.openxmlformats.org/package/2006/content-types"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2"/>
  </p:notesMasterIdLst>
  <p:sldIdLst>
    <p:sldId id="257" r:id="rId5"/>
    <p:sldId id="275" r:id="rId6"/>
    <p:sldId id="276" r:id="rId7"/>
    <p:sldId id="274" r:id="rId8"/>
    <p:sldId id="262" r:id="rId9"/>
    <p:sldId id="278" r:id="rId10"/>
    <p:sldId id="258" r:id="rId11"/>
    <p:sldId id="277" r:id="rId12"/>
    <p:sldId id="273" r:id="rId13"/>
    <p:sldId id="267" r:id="rId14"/>
    <p:sldId id="272" r:id="rId15"/>
    <p:sldId id="280" r:id="rId16"/>
    <p:sldId id="281" r:id="rId17"/>
    <p:sldId id="268" r:id="rId18"/>
    <p:sldId id="269" r:id="rId19"/>
    <p:sldId id="270" r:id="rId20"/>
    <p:sldId id="271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BE2679-1C6C-492B-99D0-319298C47555}" v="1898" dt="2020-07-08T14:31:01.6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4" autoAdjust="0"/>
    <p:restoredTop sz="94660"/>
  </p:normalViewPr>
  <p:slideViewPr>
    <p:cSldViewPr snapToGrid="0" showGuides="1">
      <p:cViewPr varScale="1">
        <p:scale>
          <a:sx n="63" d="100"/>
          <a:sy n="63" d="100"/>
        </p:scale>
        <p:origin x="764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ith McCarthy" userId="e75f3ac9-09e7-4752-aa98-845e47949851" providerId="ADAL" clId="{2FBE2679-1C6C-492B-99D0-319298C47555}"/>
    <pc:docChg chg="undo custSel mod addSld delSld modSld sldOrd">
      <pc:chgData name="Keith McCarthy" userId="e75f3ac9-09e7-4752-aa98-845e47949851" providerId="ADAL" clId="{2FBE2679-1C6C-492B-99D0-319298C47555}" dt="2020-07-08T14:31:01.648" v="1894" actId="2696"/>
      <pc:docMkLst>
        <pc:docMk/>
      </pc:docMkLst>
      <pc:sldChg chg="addSp modSp add">
        <pc:chgData name="Keith McCarthy" userId="e75f3ac9-09e7-4752-aa98-845e47949851" providerId="ADAL" clId="{2FBE2679-1C6C-492B-99D0-319298C47555}" dt="2020-07-07T10:47:33.552" v="1879" actId="20577"/>
        <pc:sldMkLst>
          <pc:docMk/>
          <pc:sldMk cId="1891807343" sldId="257"/>
        </pc:sldMkLst>
        <pc:spChg chg="mod">
          <ac:chgData name="Keith McCarthy" userId="e75f3ac9-09e7-4752-aa98-845e47949851" providerId="ADAL" clId="{2FBE2679-1C6C-492B-99D0-319298C47555}" dt="2020-07-06T10:04:35.114" v="27" actId="20577"/>
          <ac:spMkLst>
            <pc:docMk/>
            <pc:sldMk cId="1891807343" sldId="257"/>
            <ac:spMk id="2" creationId="{F9252FBC-EC3C-4026-B06B-55FD47C3A3C3}"/>
          </ac:spMkLst>
        </pc:spChg>
        <pc:spChg chg="mod">
          <ac:chgData name="Keith McCarthy" userId="e75f3ac9-09e7-4752-aa98-845e47949851" providerId="ADAL" clId="{2FBE2679-1C6C-492B-99D0-319298C47555}" dt="2020-07-06T10:06:07.824" v="192" actId="20577"/>
          <ac:spMkLst>
            <pc:docMk/>
            <pc:sldMk cId="1891807343" sldId="257"/>
            <ac:spMk id="3" creationId="{17273772-BC2B-4B5F-AAD8-637A155EA61B}"/>
          </ac:spMkLst>
        </pc:spChg>
        <pc:spChg chg="add mod">
          <ac:chgData name="Keith McCarthy" userId="e75f3ac9-09e7-4752-aa98-845e47949851" providerId="ADAL" clId="{2FBE2679-1C6C-492B-99D0-319298C47555}" dt="2020-07-07T10:39:40.832" v="1766" actId="1076"/>
          <ac:spMkLst>
            <pc:docMk/>
            <pc:sldMk cId="1891807343" sldId="257"/>
            <ac:spMk id="4" creationId="{6AF06863-7C60-4035-822A-29615D169B48}"/>
          </ac:spMkLst>
        </pc:spChg>
        <pc:spChg chg="add mod">
          <ac:chgData name="Keith McCarthy" userId="e75f3ac9-09e7-4752-aa98-845e47949851" providerId="ADAL" clId="{2FBE2679-1C6C-492B-99D0-319298C47555}" dt="2020-07-07T10:40:36.911" v="1790" actId="1076"/>
          <ac:spMkLst>
            <pc:docMk/>
            <pc:sldMk cId="1891807343" sldId="257"/>
            <ac:spMk id="5" creationId="{C5C37B8A-154E-4AD3-ADDF-6F84F997DEEE}"/>
          </ac:spMkLst>
        </pc:spChg>
        <pc:spChg chg="add mod">
          <ac:chgData name="Keith McCarthy" userId="e75f3ac9-09e7-4752-aa98-845e47949851" providerId="ADAL" clId="{2FBE2679-1C6C-492B-99D0-319298C47555}" dt="2020-07-07T10:47:33.552" v="1879" actId="20577"/>
          <ac:spMkLst>
            <pc:docMk/>
            <pc:sldMk cId="1891807343" sldId="257"/>
            <ac:spMk id="6" creationId="{96372B36-3DCB-4936-863E-E1EC04F890BC}"/>
          </ac:spMkLst>
        </pc:spChg>
        <pc:spChg chg="add mod">
          <ac:chgData name="Keith McCarthy" userId="e75f3ac9-09e7-4752-aa98-845e47949851" providerId="ADAL" clId="{2FBE2679-1C6C-492B-99D0-319298C47555}" dt="2020-07-07T10:47:11.064" v="1853" actId="14100"/>
          <ac:spMkLst>
            <pc:docMk/>
            <pc:sldMk cId="1891807343" sldId="257"/>
            <ac:spMk id="7" creationId="{20E679E5-9712-4A7B-9E71-8001CF3067F1}"/>
          </ac:spMkLst>
        </pc:spChg>
      </pc:sldChg>
      <pc:sldChg chg="addSp delSp modSp add mod setBg">
        <pc:chgData name="Keith McCarthy" userId="e75f3ac9-09e7-4752-aa98-845e47949851" providerId="ADAL" clId="{2FBE2679-1C6C-492B-99D0-319298C47555}" dt="2020-07-07T10:48:54.606" v="1886" actId="255"/>
        <pc:sldMkLst>
          <pc:docMk/>
          <pc:sldMk cId="864703419" sldId="258"/>
        </pc:sldMkLst>
        <pc:spChg chg="mod">
          <ac:chgData name="Keith McCarthy" userId="e75f3ac9-09e7-4752-aa98-845e47949851" providerId="ADAL" clId="{2FBE2679-1C6C-492B-99D0-319298C47555}" dt="2020-07-07T10:00:05.388" v="988" actId="26606"/>
          <ac:spMkLst>
            <pc:docMk/>
            <pc:sldMk cId="864703419" sldId="258"/>
            <ac:spMk id="2" creationId="{D6CCA7B5-5C36-48BC-838E-3466F9AE58DC}"/>
          </ac:spMkLst>
        </pc:spChg>
        <pc:spChg chg="del mod">
          <ac:chgData name="Keith McCarthy" userId="e75f3ac9-09e7-4752-aa98-845e47949851" providerId="ADAL" clId="{2FBE2679-1C6C-492B-99D0-319298C47555}" dt="2020-07-07T09:59:45.311" v="984"/>
          <ac:spMkLst>
            <pc:docMk/>
            <pc:sldMk cId="864703419" sldId="258"/>
            <ac:spMk id="3" creationId="{759E6B91-826E-4322-A54C-5DA0ABDB2041}"/>
          </ac:spMkLst>
        </pc:spChg>
        <pc:spChg chg="add mod">
          <ac:chgData name="Keith McCarthy" userId="e75f3ac9-09e7-4752-aa98-845e47949851" providerId="ADAL" clId="{2FBE2679-1C6C-492B-99D0-319298C47555}" dt="2020-07-07T10:48:54.606" v="1886" actId="255"/>
          <ac:spMkLst>
            <pc:docMk/>
            <pc:sldMk cId="864703419" sldId="258"/>
            <ac:spMk id="5" creationId="{202CEB71-0613-46D5-AB01-EB4B8912B578}"/>
          </ac:spMkLst>
        </pc:spChg>
        <pc:spChg chg="add del">
          <ac:chgData name="Keith McCarthy" userId="e75f3ac9-09e7-4752-aa98-845e47949851" providerId="ADAL" clId="{2FBE2679-1C6C-492B-99D0-319298C47555}" dt="2020-07-07T10:00:05.388" v="988" actId="26606"/>
          <ac:spMkLst>
            <pc:docMk/>
            <pc:sldMk cId="864703419" sldId="258"/>
            <ac:spMk id="8" creationId="{A2BCF88A-F691-4D02-8D69-CC61560E9F49}"/>
          </ac:spMkLst>
        </pc:spChg>
        <pc:spChg chg="add del">
          <ac:chgData name="Keith McCarthy" userId="e75f3ac9-09e7-4752-aa98-845e47949851" providerId="ADAL" clId="{2FBE2679-1C6C-492B-99D0-319298C47555}" dt="2020-07-07T10:00:00.685" v="986" actId="26606"/>
          <ac:spMkLst>
            <pc:docMk/>
            <pc:sldMk cId="864703419" sldId="258"/>
            <ac:spMk id="9" creationId="{B5A8AFA4-5C32-4100-9C6D-839A47E15FA0}"/>
          </ac:spMkLst>
        </pc:spChg>
        <pc:spChg chg="add del">
          <ac:chgData name="Keith McCarthy" userId="e75f3ac9-09e7-4752-aa98-845e47949851" providerId="ADAL" clId="{2FBE2679-1C6C-492B-99D0-319298C47555}" dt="2020-07-07T10:00:00.685" v="986" actId="26606"/>
          <ac:spMkLst>
            <pc:docMk/>
            <pc:sldMk cId="864703419" sldId="258"/>
            <ac:spMk id="11" creationId="{96B5F253-7949-47C2-9DBD-1570ECDA2296}"/>
          </ac:spMkLst>
        </pc:spChg>
        <pc:spChg chg="add del">
          <ac:chgData name="Keith McCarthy" userId="e75f3ac9-09e7-4752-aa98-845e47949851" providerId="ADAL" clId="{2FBE2679-1C6C-492B-99D0-319298C47555}" dt="2020-07-07T10:00:05.388" v="988" actId="26606"/>
          <ac:spMkLst>
            <pc:docMk/>
            <pc:sldMk cId="864703419" sldId="258"/>
            <ac:spMk id="13" creationId="{80DF40B2-80F7-4E71-B46C-284163F3654A}"/>
          </ac:spMkLst>
        </pc:spChg>
        <pc:picChg chg="add mod">
          <ac:chgData name="Keith McCarthy" userId="e75f3ac9-09e7-4752-aa98-845e47949851" providerId="ADAL" clId="{2FBE2679-1C6C-492B-99D0-319298C47555}" dt="2020-07-07T10:17:25.419" v="1228" actId="692"/>
          <ac:picMkLst>
            <pc:docMk/>
            <pc:sldMk cId="864703419" sldId="258"/>
            <ac:picMk id="4" creationId="{D0C563B9-654F-4C4C-ADAD-66B1958BD548}"/>
          </ac:picMkLst>
        </pc:picChg>
      </pc:sldChg>
      <pc:sldChg chg="addSp delSp modSp add del">
        <pc:chgData name="Keith McCarthy" userId="e75f3ac9-09e7-4752-aa98-845e47949851" providerId="ADAL" clId="{2FBE2679-1C6C-492B-99D0-319298C47555}" dt="2020-07-07T10:21:28.485" v="1312" actId="2696"/>
        <pc:sldMkLst>
          <pc:docMk/>
          <pc:sldMk cId="3868916344" sldId="259"/>
        </pc:sldMkLst>
        <pc:spChg chg="del">
          <ac:chgData name="Keith McCarthy" userId="e75f3ac9-09e7-4752-aa98-845e47949851" providerId="ADAL" clId="{2FBE2679-1C6C-492B-99D0-319298C47555}" dt="2020-07-06T10:09:57.301" v="205" actId="478"/>
          <ac:spMkLst>
            <pc:docMk/>
            <pc:sldMk cId="3868916344" sldId="259"/>
            <ac:spMk id="2" creationId="{C7E32103-1519-492F-AD75-93F416EE81A3}"/>
          </ac:spMkLst>
        </pc:spChg>
        <pc:spChg chg="mod">
          <ac:chgData name="Keith McCarthy" userId="e75f3ac9-09e7-4752-aa98-845e47949851" providerId="ADAL" clId="{2FBE2679-1C6C-492B-99D0-319298C47555}" dt="2020-07-06T10:10:08.984" v="208" actId="14100"/>
          <ac:spMkLst>
            <pc:docMk/>
            <pc:sldMk cId="3868916344" sldId="259"/>
            <ac:spMk id="3" creationId="{3EB4C83A-34FD-4DE6-A4D6-D389F5C3BEB4}"/>
          </ac:spMkLst>
        </pc:spChg>
        <pc:picChg chg="add mod">
          <ac:chgData name="Keith McCarthy" userId="e75f3ac9-09e7-4752-aa98-845e47949851" providerId="ADAL" clId="{2FBE2679-1C6C-492B-99D0-319298C47555}" dt="2020-07-06T10:16:19.981" v="219" actId="1076"/>
          <ac:picMkLst>
            <pc:docMk/>
            <pc:sldMk cId="3868916344" sldId="259"/>
            <ac:picMk id="4" creationId="{70BDCC79-33CB-4E30-8358-3EBC37E64D69}"/>
          </ac:picMkLst>
        </pc:picChg>
      </pc:sldChg>
      <pc:sldChg chg="addSp delSp modSp add del mod setBg">
        <pc:chgData name="Keith McCarthy" userId="e75f3ac9-09e7-4752-aa98-845e47949851" providerId="ADAL" clId="{2FBE2679-1C6C-492B-99D0-319298C47555}" dt="2020-07-07T10:21:25.795" v="1311" actId="2696"/>
        <pc:sldMkLst>
          <pc:docMk/>
          <pc:sldMk cId="3810825598" sldId="260"/>
        </pc:sldMkLst>
        <pc:spChg chg="del mod">
          <ac:chgData name="Keith McCarthy" userId="e75f3ac9-09e7-4752-aa98-845e47949851" providerId="ADAL" clId="{2FBE2679-1C6C-492B-99D0-319298C47555}" dt="2020-07-06T10:08:47.851" v="199" actId="478"/>
          <ac:spMkLst>
            <pc:docMk/>
            <pc:sldMk cId="3810825598" sldId="260"/>
            <ac:spMk id="2" creationId="{5B929095-4FA6-43C0-967D-16752E9A3934}"/>
          </ac:spMkLst>
        </pc:spChg>
        <pc:spChg chg="add del mod">
          <ac:chgData name="Keith McCarthy" userId="e75f3ac9-09e7-4752-aa98-845e47949851" providerId="ADAL" clId="{2FBE2679-1C6C-492B-99D0-319298C47555}" dt="2020-07-06T10:08:56.502" v="202" actId="5793"/>
          <ac:spMkLst>
            <pc:docMk/>
            <pc:sldMk cId="3810825598" sldId="260"/>
            <ac:spMk id="3" creationId="{97A1FB2B-3E0A-4DB8-9FB6-AEF731C1012B}"/>
          </ac:spMkLst>
        </pc:spChg>
        <pc:spChg chg="add del">
          <ac:chgData name="Keith McCarthy" userId="e75f3ac9-09e7-4752-aa98-845e47949851" providerId="ADAL" clId="{2FBE2679-1C6C-492B-99D0-319298C47555}" dt="2020-07-06T10:08:36.304" v="196" actId="26606"/>
          <ac:spMkLst>
            <pc:docMk/>
            <pc:sldMk cId="3810825598" sldId="260"/>
            <ac:spMk id="9" creationId="{16C5FA50-8D52-4617-AF91-5C7B1C8352F1}"/>
          </ac:spMkLst>
        </pc:spChg>
        <pc:spChg chg="add del">
          <ac:chgData name="Keith McCarthy" userId="e75f3ac9-09e7-4752-aa98-845e47949851" providerId="ADAL" clId="{2FBE2679-1C6C-492B-99D0-319298C47555}" dt="2020-07-06T10:08:36.304" v="196" actId="26606"/>
          <ac:spMkLst>
            <pc:docMk/>
            <pc:sldMk cId="3810825598" sldId="260"/>
            <ac:spMk id="11" creationId="{E223798C-12AD-4B0C-A50C-D676347D67CF}"/>
          </ac:spMkLst>
        </pc:spChg>
        <pc:picChg chg="add mod">
          <ac:chgData name="Keith McCarthy" userId="e75f3ac9-09e7-4752-aa98-845e47949851" providerId="ADAL" clId="{2FBE2679-1C6C-492B-99D0-319298C47555}" dt="2020-07-06T10:08:53.991" v="201" actId="14100"/>
          <ac:picMkLst>
            <pc:docMk/>
            <pc:sldMk cId="3810825598" sldId="260"/>
            <ac:picMk id="4" creationId="{7EBC17C8-AC0C-418E-8ABC-BB094D62325D}"/>
          </ac:picMkLst>
        </pc:picChg>
      </pc:sldChg>
      <pc:sldChg chg="addSp delSp modSp add delAnim">
        <pc:chgData name="Keith McCarthy" userId="e75f3ac9-09e7-4752-aa98-845e47949851" providerId="ADAL" clId="{2FBE2679-1C6C-492B-99D0-319298C47555}" dt="2020-07-07T10:17:50.180" v="1235" actId="692"/>
        <pc:sldMkLst>
          <pc:docMk/>
          <pc:sldMk cId="0" sldId="262"/>
        </pc:sldMkLst>
        <pc:spChg chg="add mod">
          <ac:chgData name="Keith McCarthy" userId="e75f3ac9-09e7-4752-aa98-845e47949851" providerId="ADAL" clId="{2FBE2679-1C6C-492B-99D0-319298C47555}" dt="2020-07-07T10:17:44.532" v="1234" actId="692"/>
          <ac:spMkLst>
            <pc:docMk/>
            <pc:sldMk cId="0" sldId="262"/>
            <ac:spMk id="3" creationId="{3DD0B852-7978-4E0D-9225-A0D5518333C5}"/>
          </ac:spMkLst>
        </pc:spChg>
        <pc:spChg chg="add mod">
          <ac:chgData name="Keith McCarthy" userId="e75f3ac9-09e7-4752-aa98-845e47949851" providerId="ADAL" clId="{2FBE2679-1C6C-492B-99D0-319298C47555}" dt="2020-07-07T09:44:25.652" v="827" actId="20577"/>
          <ac:spMkLst>
            <pc:docMk/>
            <pc:sldMk cId="0" sldId="262"/>
            <ac:spMk id="31" creationId="{ABCD6037-AB8A-4950-B63E-1422C69A3C59}"/>
          </ac:spMkLst>
        </pc:spChg>
        <pc:spChg chg="del">
          <ac:chgData name="Keith McCarthy" userId="e75f3ac9-09e7-4752-aa98-845e47949851" providerId="ADAL" clId="{2FBE2679-1C6C-492B-99D0-319298C47555}" dt="2020-07-07T09:39:05.300" v="723" actId="478"/>
          <ac:spMkLst>
            <pc:docMk/>
            <pc:sldMk cId="0" sldId="262"/>
            <ac:spMk id="14338" creationId="{62D9B73F-0297-4CAC-89DF-2E8DDFC7D0D9}"/>
          </ac:spMkLst>
        </pc:spChg>
        <pc:spChg chg="del">
          <ac:chgData name="Keith McCarthy" userId="e75f3ac9-09e7-4752-aa98-845e47949851" providerId="ADAL" clId="{2FBE2679-1C6C-492B-99D0-319298C47555}" dt="2020-07-07T09:39:07.672" v="724" actId="478"/>
          <ac:spMkLst>
            <pc:docMk/>
            <pc:sldMk cId="0" sldId="262"/>
            <ac:spMk id="14340" creationId="{D772590F-F945-495F-B4E5-F7C4D3914989}"/>
          </ac:spMkLst>
        </pc:spChg>
        <pc:spChg chg="del">
          <ac:chgData name="Keith McCarthy" userId="e75f3ac9-09e7-4752-aa98-845e47949851" providerId="ADAL" clId="{2FBE2679-1C6C-492B-99D0-319298C47555}" dt="2020-07-07T09:39:29.965" v="734" actId="478"/>
          <ac:spMkLst>
            <pc:docMk/>
            <pc:sldMk cId="0" sldId="262"/>
            <ac:spMk id="14345" creationId="{58E2EA2C-7167-4AB7-A651-0AEEAA9C1131}"/>
          </ac:spMkLst>
        </pc:spChg>
        <pc:spChg chg="del">
          <ac:chgData name="Keith McCarthy" userId="e75f3ac9-09e7-4752-aa98-845e47949851" providerId="ADAL" clId="{2FBE2679-1C6C-492B-99D0-319298C47555}" dt="2020-07-07T09:39:57.710" v="749" actId="478"/>
          <ac:spMkLst>
            <pc:docMk/>
            <pc:sldMk cId="0" sldId="262"/>
            <ac:spMk id="14346" creationId="{D0AA8CFE-BFED-44CD-B74F-19E96F15C903}"/>
          </ac:spMkLst>
        </pc:spChg>
        <pc:spChg chg="del">
          <ac:chgData name="Keith McCarthy" userId="e75f3ac9-09e7-4752-aa98-845e47949851" providerId="ADAL" clId="{2FBE2679-1C6C-492B-99D0-319298C47555}" dt="2020-07-07T09:39:49.214" v="745" actId="478"/>
          <ac:spMkLst>
            <pc:docMk/>
            <pc:sldMk cId="0" sldId="262"/>
            <ac:spMk id="14347" creationId="{6F9893B1-3E08-4F11-8D48-5F10B1D382C0}"/>
          </ac:spMkLst>
        </pc:spChg>
        <pc:spChg chg="del">
          <ac:chgData name="Keith McCarthy" userId="e75f3ac9-09e7-4752-aa98-845e47949851" providerId="ADAL" clId="{2FBE2679-1C6C-492B-99D0-319298C47555}" dt="2020-07-07T09:39:42.094" v="740" actId="478"/>
          <ac:spMkLst>
            <pc:docMk/>
            <pc:sldMk cId="0" sldId="262"/>
            <ac:spMk id="14348" creationId="{6E70F49E-55DB-4909-8815-2F467C87924E}"/>
          </ac:spMkLst>
        </pc:spChg>
        <pc:spChg chg="del">
          <ac:chgData name="Keith McCarthy" userId="e75f3ac9-09e7-4752-aa98-845e47949851" providerId="ADAL" clId="{2FBE2679-1C6C-492B-99D0-319298C47555}" dt="2020-07-07T09:39:32.101" v="735" actId="478"/>
          <ac:spMkLst>
            <pc:docMk/>
            <pc:sldMk cId="0" sldId="262"/>
            <ac:spMk id="14349" creationId="{A9FF6286-64AB-4D13-BA06-1690B44192D0}"/>
          </ac:spMkLst>
        </pc:spChg>
        <pc:spChg chg="del">
          <ac:chgData name="Keith McCarthy" userId="e75f3ac9-09e7-4752-aa98-845e47949851" providerId="ADAL" clId="{2FBE2679-1C6C-492B-99D0-319298C47555}" dt="2020-07-07T09:39:54.540" v="748" actId="478"/>
          <ac:spMkLst>
            <pc:docMk/>
            <pc:sldMk cId="0" sldId="262"/>
            <ac:spMk id="14350" creationId="{9A4DCF74-7E1F-4E90-AB15-4907D5114C68}"/>
          </ac:spMkLst>
        </pc:spChg>
        <pc:spChg chg="del mod">
          <ac:chgData name="Keith McCarthy" userId="e75f3ac9-09e7-4752-aa98-845e47949851" providerId="ADAL" clId="{2FBE2679-1C6C-492B-99D0-319298C47555}" dt="2020-07-07T09:39:47.328" v="744" actId="478"/>
          <ac:spMkLst>
            <pc:docMk/>
            <pc:sldMk cId="0" sldId="262"/>
            <ac:spMk id="14351" creationId="{2DBFC68F-31C7-4CFB-9140-28D0CDBC725E}"/>
          </ac:spMkLst>
        </pc:spChg>
        <pc:spChg chg="del mod">
          <ac:chgData name="Keith McCarthy" userId="e75f3ac9-09e7-4752-aa98-845e47949851" providerId="ADAL" clId="{2FBE2679-1C6C-492B-99D0-319298C47555}" dt="2020-07-07T09:39:38.825" v="738" actId="478"/>
          <ac:spMkLst>
            <pc:docMk/>
            <pc:sldMk cId="0" sldId="262"/>
            <ac:spMk id="14352" creationId="{263552BC-13D5-46AA-AA5E-8A0C193F519C}"/>
          </ac:spMkLst>
        </pc:spChg>
        <pc:spChg chg="del">
          <ac:chgData name="Keith McCarthy" userId="e75f3ac9-09e7-4752-aa98-845e47949851" providerId="ADAL" clId="{2FBE2679-1C6C-492B-99D0-319298C47555}" dt="2020-07-07T09:39:09.480" v="725" actId="478"/>
          <ac:spMkLst>
            <pc:docMk/>
            <pc:sldMk cId="0" sldId="262"/>
            <ac:spMk id="14353" creationId="{938BB1DB-ACE6-4196-BB8E-DD348659383F}"/>
          </ac:spMkLst>
        </pc:spChg>
        <pc:spChg chg="del">
          <ac:chgData name="Keith McCarthy" userId="e75f3ac9-09e7-4752-aa98-845e47949851" providerId="ADAL" clId="{2FBE2679-1C6C-492B-99D0-319298C47555}" dt="2020-07-07T09:39:12.480" v="726" actId="478"/>
          <ac:spMkLst>
            <pc:docMk/>
            <pc:sldMk cId="0" sldId="262"/>
            <ac:spMk id="14354" creationId="{95C5A3A6-FD10-4764-A2C3-6035D3237D54}"/>
          </ac:spMkLst>
        </pc:spChg>
        <pc:spChg chg="del">
          <ac:chgData name="Keith McCarthy" userId="e75f3ac9-09e7-4752-aa98-845e47949851" providerId="ADAL" clId="{2FBE2679-1C6C-492B-99D0-319298C47555}" dt="2020-07-07T09:39:37.299" v="737" actId="478"/>
          <ac:spMkLst>
            <pc:docMk/>
            <pc:sldMk cId="0" sldId="262"/>
            <ac:spMk id="14355" creationId="{19834C01-A997-48E5-A37F-253CAD518E35}"/>
          </ac:spMkLst>
        </pc:spChg>
        <pc:spChg chg="del">
          <ac:chgData name="Keith McCarthy" userId="e75f3ac9-09e7-4752-aa98-845e47949851" providerId="ADAL" clId="{2FBE2679-1C6C-492B-99D0-319298C47555}" dt="2020-07-07T09:39:14.337" v="727" actId="478"/>
          <ac:spMkLst>
            <pc:docMk/>
            <pc:sldMk cId="0" sldId="262"/>
            <ac:spMk id="14357" creationId="{1F98D06D-5751-4493-B84A-3C7A5210191C}"/>
          </ac:spMkLst>
        </pc:spChg>
        <pc:spChg chg="del">
          <ac:chgData name="Keith McCarthy" userId="e75f3ac9-09e7-4752-aa98-845e47949851" providerId="ADAL" clId="{2FBE2679-1C6C-492B-99D0-319298C47555}" dt="2020-07-07T09:39:26.012" v="732" actId="478"/>
          <ac:spMkLst>
            <pc:docMk/>
            <pc:sldMk cId="0" sldId="262"/>
            <ac:spMk id="14358" creationId="{6C1AC571-CC35-4E69-9FD9-3EDA13B6AA16}"/>
          </ac:spMkLst>
        </pc:spChg>
        <pc:spChg chg="del">
          <ac:chgData name="Keith McCarthy" userId="e75f3ac9-09e7-4752-aa98-845e47949851" providerId="ADAL" clId="{2FBE2679-1C6C-492B-99D0-319298C47555}" dt="2020-07-07T09:39:16.109" v="728" actId="478"/>
          <ac:spMkLst>
            <pc:docMk/>
            <pc:sldMk cId="0" sldId="262"/>
            <ac:spMk id="14360" creationId="{CBB1935E-46CB-4F4C-8A11-4A31606317F8}"/>
          </ac:spMkLst>
        </pc:spChg>
        <pc:spChg chg="del">
          <ac:chgData name="Keith McCarthy" userId="e75f3ac9-09e7-4752-aa98-845e47949851" providerId="ADAL" clId="{2FBE2679-1C6C-492B-99D0-319298C47555}" dt="2020-07-07T09:39:45.675" v="742" actId="478"/>
          <ac:spMkLst>
            <pc:docMk/>
            <pc:sldMk cId="0" sldId="262"/>
            <ac:spMk id="14361" creationId="{55BC23C0-4B52-47B7-B36A-A67EE302CEEB}"/>
          </ac:spMkLst>
        </pc:spChg>
        <pc:spChg chg="del">
          <ac:chgData name="Keith McCarthy" userId="e75f3ac9-09e7-4752-aa98-845e47949851" providerId="ADAL" clId="{2FBE2679-1C6C-492B-99D0-319298C47555}" dt="2020-07-07T09:39:17.690" v="729" actId="478"/>
          <ac:spMkLst>
            <pc:docMk/>
            <pc:sldMk cId="0" sldId="262"/>
            <ac:spMk id="14363" creationId="{647CADF7-85FD-4FC8-A7FD-06291C3B9D05}"/>
          </ac:spMkLst>
        </pc:spChg>
        <pc:spChg chg="del">
          <ac:chgData name="Keith McCarthy" userId="e75f3ac9-09e7-4752-aa98-845e47949851" providerId="ADAL" clId="{2FBE2679-1C6C-492B-99D0-319298C47555}" dt="2020-07-07T09:40:01.631" v="751" actId="478"/>
          <ac:spMkLst>
            <pc:docMk/>
            <pc:sldMk cId="0" sldId="262"/>
            <ac:spMk id="14364" creationId="{FF0C6D04-CE81-4558-80E7-7B65D08363EF}"/>
          </ac:spMkLst>
        </pc:spChg>
        <pc:picChg chg="add mod">
          <ac:chgData name="Keith McCarthy" userId="e75f3ac9-09e7-4752-aa98-845e47949851" providerId="ADAL" clId="{2FBE2679-1C6C-492B-99D0-319298C47555}" dt="2020-07-07T10:17:50.180" v="1235" actId="692"/>
          <ac:picMkLst>
            <pc:docMk/>
            <pc:sldMk cId="0" sldId="262"/>
            <ac:picMk id="2" creationId="{D387405C-22D9-4FDE-955A-765001F7B509}"/>
          </ac:picMkLst>
        </pc:picChg>
        <pc:picChg chg="del">
          <ac:chgData name="Keith McCarthy" userId="e75f3ac9-09e7-4752-aa98-845e47949851" providerId="ADAL" clId="{2FBE2679-1C6C-492B-99D0-319298C47555}" dt="2020-07-07T09:39:19.131" v="730" actId="478"/>
          <ac:picMkLst>
            <pc:docMk/>
            <pc:sldMk cId="0" sldId="262"/>
            <ac:picMk id="14339" creationId="{D8C61D21-F80D-4344-A5EC-A72449F71ED5}"/>
          </ac:picMkLst>
        </pc:picChg>
        <pc:picChg chg="del">
          <ac:chgData name="Keith McCarthy" userId="e75f3ac9-09e7-4752-aa98-845e47949851" providerId="ADAL" clId="{2FBE2679-1C6C-492B-99D0-319298C47555}" dt="2020-07-07T09:39:27.313" v="733" actId="478"/>
          <ac:picMkLst>
            <pc:docMk/>
            <pc:sldMk cId="0" sldId="262"/>
            <ac:picMk id="14341" creationId="{65DCBAD3-BC66-4A2C-AF74-B535D805495A}"/>
          </ac:picMkLst>
        </pc:picChg>
        <pc:picChg chg="del">
          <ac:chgData name="Keith McCarthy" userId="e75f3ac9-09e7-4752-aa98-845e47949851" providerId="ADAL" clId="{2FBE2679-1C6C-492B-99D0-319298C47555}" dt="2020-07-07T09:39:52.553" v="747" actId="478"/>
          <ac:picMkLst>
            <pc:docMk/>
            <pc:sldMk cId="0" sldId="262"/>
            <ac:picMk id="14342" creationId="{F76125DA-7E48-4FF1-A93F-8F88A1D2BB17}"/>
          </ac:picMkLst>
        </pc:picChg>
        <pc:picChg chg="del">
          <ac:chgData name="Keith McCarthy" userId="e75f3ac9-09e7-4752-aa98-845e47949851" providerId="ADAL" clId="{2FBE2679-1C6C-492B-99D0-319298C47555}" dt="2020-07-07T09:39:50.680" v="746" actId="478"/>
          <ac:picMkLst>
            <pc:docMk/>
            <pc:sldMk cId="0" sldId="262"/>
            <ac:picMk id="14343" creationId="{81EEC4BC-2D3B-4949-8A6C-433972656A64}"/>
          </ac:picMkLst>
        </pc:picChg>
        <pc:picChg chg="del">
          <ac:chgData name="Keith McCarthy" userId="e75f3ac9-09e7-4752-aa98-845e47949851" providerId="ADAL" clId="{2FBE2679-1C6C-492B-99D0-319298C47555}" dt="2020-07-07T09:39:40.006" v="739" actId="478"/>
          <ac:picMkLst>
            <pc:docMk/>
            <pc:sldMk cId="0" sldId="262"/>
            <ac:picMk id="14344" creationId="{1F2B4499-2704-4258-B177-5BCD8D60E2DA}"/>
          </ac:picMkLst>
        </pc:picChg>
        <pc:picChg chg="del">
          <ac:chgData name="Keith McCarthy" userId="e75f3ac9-09e7-4752-aa98-845e47949851" providerId="ADAL" clId="{2FBE2679-1C6C-492B-99D0-319298C47555}" dt="2020-07-07T09:39:35.448" v="736" actId="478"/>
          <ac:picMkLst>
            <pc:docMk/>
            <pc:sldMk cId="0" sldId="262"/>
            <ac:picMk id="14356" creationId="{1D89EF98-789C-4CC2-B506-CCF7BB1656C8}"/>
          </ac:picMkLst>
        </pc:picChg>
        <pc:picChg chg="del">
          <ac:chgData name="Keith McCarthy" userId="e75f3ac9-09e7-4752-aa98-845e47949851" providerId="ADAL" clId="{2FBE2679-1C6C-492B-99D0-319298C47555}" dt="2020-07-07T09:39:23.768" v="731" actId="478"/>
          <ac:picMkLst>
            <pc:docMk/>
            <pc:sldMk cId="0" sldId="262"/>
            <ac:picMk id="14359" creationId="{D1DE486A-A9A0-41FD-B822-3D5A9B6B8C79}"/>
          </ac:picMkLst>
        </pc:picChg>
        <pc:picChg chg="del">
          <ac:chgData name="Keith McCarthy" userId="e75f3ac9-09e7-4752-aa98-845e47949851" providerId="ADAL" clId="{2FBE2679-1C6C-492B-99D0-319298C47555}" dt="2020-07-07T09:39:43.406" v="741" actId="478"/>
          <ac:picMkLst>
            <pc:docMk/>
            <pc:sldMk cId="0" sldId="262"/>
            <ac:picMk id="14362" creationId="{00F7CD41-237D-451B-8E67-CDAD734E57AD}"/>
          </ac:picMkLst>
        </pc:picChg>
        <pc:picChg chg="del">
          <ac:chgData name="Keith McCarthy" userId="e75f3ac9-09e7-4752-aa98-845e47949851" providerId="ADAL" clId="{2FBE2679-1C6C-492B-99D0-319298C47555}" dt="2020-07-07T09:39:59.045" v="750" actId="478"/>
          <ac:picMkLst>
            <pc:docMk/>
            <pc:sldMk cId="0" sldId="262"/>
            <ac:picMk id="14365" creationId="{4CB75ADC-45B0-400F-ADF5-8C22D7EA94E2}"/>
          </ac:picMkLst>
        </pc:picChg>
      </pc:sldChg>
      <pc:sldChg chg="add">
        <pc:chgData name="Keith McCarthy" userId="e75f3ac9-09e7-4752-aa98-845e47949851" providerId="ADAL" clId="{2FBE2679-1C6C-492B-99D0-319298C47555}" dt="2020-07-07T10:58:47.566" v="1893"/>
        <pc:sldMkLst>
          <pc:docMk/>
          <pc:sldMk cId="175062571" sldId="267"/>
        </pc:sldMkLst>
      </pc:sldChg>
      <pc:sldChg chg="add">
        <pc:chgData name="Keith McCarthy" userId="e75f3ac9-09e7-4752-aa98-845e47949851" providerId="ADAL" clId="{2FBE2679-1C6C-492B-99D0-319298C47555}" dt="2020-07-07T10:58:47.566" v="1893"/>
        <pc:sldMkLst>
          <pc:docMk/>
          <pc:sldMk cId="2428088131" sldId="268"/>
        </pc:sldMkLst>
      </pc:sldChg>
      <pc:sldChg chg="add">
        <pc:chgData name="Keith McCarthy" userId="e75f3ac9-09e7-4752-aa98-845e47949851" providerId="ADAL" clId="{2FBE2679-1C6C-492B-99D0-319298C47555}" dt="2020-07-07T10:58:47.566" v="1893"/>
        <pc:sldMkLst>
          <pc:docMk/>
          <pc:sldMk cId="3723679418" sldId="269"/>
        </pc:sldMkLst>
      </pc:sldChg>
      <pc:sldChg chg="add">
        <pc:chgData name="Keith McCarthy" userId="e75f3ac9-09e7-4752-aa98-845e47949851" providerId="ADAL" clId="{2FBE2679-1C6C-492B-99D0-319298C47555}" dt="2020-07-07T10:58:47.566" v="1893"/>
        <pc:sldMkLst>
          <pc:docMk/>
          <pc:sldMk cId="1521741614" sldId="270"/>
        </pc:sldMkLst>
      </pc:sldChg>
      <pc:sldChg chg="add">
        <pc:chgData name="Keith McCarthy" userId="e75f3ac9-09e7-4752-aa98-845e47949851" providerId="ADAL" clId="{2FBE2679-1C6C-492B-99D0-319298C47555}" dt="2020-07-07T10:58:47.566" v="1893"/>
        <pc:sldMkLst>
          <pc:docMk/>
          <pc:sldMk cId="1611506011" sldId="271"/>
        </pc:sldMkLst>
      </pc:sldChg>
      <pc:sldChg chg="add">
        <pc:chgData name="Keith McCarthy" userId="e75f3ac9-09e7-4752-aa98-845e47949851" providerId="ADAL" clId="{2FBE2679-1C6C-492B-99D0-319298C47555}" dt="2020-07-07T10:58:47.566" v="1893"/>
        <pc:sldMkLst>
          <pc:docMk/>
          <pc:sldMk cId="2701896221" sldId="272"/>
        </pc:sldMkLst>
      </pc:sldChg>
      <pc:sldChg chg="addSp delSp modSp add ord">
        <pc:chgData name="Keith McCarthy" userId="e75f3ac9-09e7-4752-aa98-845e47949851" providerId="ADAL" clId="{2FBE2679-1C6C-492B-99D0-319298C47555}" dt="2020-07-07T10:57:00.763" v="1892"/>
        <pc:sldMkLst>
          <pc:docMk/>
          <pc:sldMk cId="0" sldId="273"/>
        </pc:sldMkLst>
        <pc:spChg chg="add del">
          <ac:chgData name="Keith McCarthy" userId="e75f3ac9-09e7-4752-aa98-845e47949851" providerId="ADAL" clId="{2FBE2679-1C6C-492B-99D0-319298C47555}" dt="2020-07-07T10:56:34.846" v="1888" actId="478"/>
          <ac:spMkLst>
            <pc:docMk/>
            <pc:sldMk cId="0" sldId="273"/>
            <ac:spMk id="2" creationId="{14867732-6797-4B19-B14C-FAD2FB1E0D7F}"/>
          </ac:spMkLst>
        </pc:spChg>
        <pc:spChg chg="add del">
          <ac:chgData name="Keith McCarthy" userId="e75f3ac9-09e7-4752-aa98-845e47949851" providerId="ADAL" clId="{2FBE2679-1C6C-492B-99D0-319298C47555}" dt="2020-07-07T10:56:58.075" v="1890"/>
          <ac:spMkLst>
            <pc:docMk/>
            <pc:sldMk cId="0" sldId="273"/>
            <ac:spMk id="3" creationId="{5A2F3273-B1BD-4CEF-A4C7-F6F54564C363}"/>
          </ac:spMkLst>
        </pc:spChg>
        <pc:spChg chg="add del">
          <ac:chgData name="Keith McCarthy" userId="e75f3ac9-09e7-4752-aa98-845e47949851" providerId="ADAL" clId="{2FBE2679-1C6C-492B-99D0-319298C47555}" dt="2020-07-07T10:57:00.763" v="1892"/>
          <ac:spMkLst>
            <pc:docMk/>
            <pc:sldMk cId="0" sldId="273"/>
            <ac:spMk id="4" creationId="{B9DCDC4E-CF18-4B16-9488-576188A63CFA}"/>
          </ac:spMkLst>
        </pc:spChg>
        <pc:spChg chg="add mod">
          <ac:chgData name="Keith McCarthy" userId="e75f3ac9-09e7-4752-aa98-845e47949851" providerId="ADAL" clId="{2FBE2679-1C6C-492B-99D0-319298C47555}" dt="2020-07-07T10:46:20.433" v="1832" actId="20577"/>
          <ac:spMkLst>
            <pc:docMk/>
            <pc:sldMk cId="0" sldId="273"/>
            <ac:spMk id="6" creationId="{0B660C6E-1D7B-4BFB-A7ED-1A59378AF9E2}"/>
          </ac:spMkLst>
        </pc:spChg>
        <pc:spChg chg="mod">
          <ac:chgData name="Keith McCarthy" userId="e75f3ac9-09e7-4752-aa98-845e47949851" providerId="ADAL" clId="{2FBE2679-1C6C-492B-99D0-319298C47555}" dt="2020-07-06T10:16:03.559" v="217" actId="1076"/>
          <ac:spMkLst>
            <pc:docMk/>
            <pc:sldMk cId="0" sldId="273"/>
            <ac:spMk id="36867" creationId="{63B1B850-CCB3-4EEF-949B-85F5F445811D}"/>
          </ac:spMkLst>
        </pc:spChg>
        <pc:spChg chg="mod">
          <ac:chgData name="Keith McCarthy" userId="e75f3ac9-09e7-4752-aa98-845e47949851" providerId="ADAL" clId="{2FBE2679-1C6C-492B-99D0-319298C47555}" dt="2020-07-06T10:16:08.559" v="218" actId="1076"/>
          <ac:spMkLst>
            <pc:docMk/>
            <pc:sldMk cId="0" sldId="273"/>
            <ac:spMk id="36868" creationId="{13F752F1-385A-4E78-94EC-402925BE0F4C}"/>
          </ac:spMkLst>
        </pc:spChg>
        <pc:spChg chg="del">
          <ac:chgData name="Keith McCarthy" userId="e75f3ac9-09e7-4752-aa98-845e47949851" providerId="ADAL" clId="{2FBE2679-1C6C-492B-99D0-319298C47555}" dt="2020-07-07T10:46:02.037" v="1813" actId="478"/>
          <ac:spMkLst>
            <pc:docMk/>
            <pc:sldMk cId="0" sldId="273"/>
            <ac:spMk id="36869" creationId="{10440FFD-519B-400C-9CCA-E98F29CC4D9B}"/>
          </ac:spMkLst>
        </pc:spChg>
        <pc:spChg chg="del">
          <ac:chgData name="Keith McCarthy" userId="e75f3ac9-09e7-4752-aa98-845e47949851" providerId="ADAL" clId="{2FBE2679-1C6C-492B-99D0-319298C47555}" dt="2020-07-06T10:15:47.454" v="212" actId="478"/>
          <ac:spMkLst>
            <pc:docMk/>
            <pc:sldMk cId="0" sldId="273"/>
            <ac:spMk id="36872" creationId="{10563F2B-704D-4D1C-8A9A-65665080DBC5}"/>
          </ac:spMkLst>
        </pc:spChg>
        <pc:spChg chg="del">
          <ac:chgData name="Keith McCarthy" userId="e75f3ac9-09e7-4752-aa98-845e47949851" providerId="ADAL" clId="{2FBE2679-1C6C-492B-99D0-319298C47555}" dt="2020-07-06T10:15:50.286" v="213" actId="478"/>
          <ac:spMkLst>
            <pc:docMk/>
            <pc:sldMk cId="0" sldId="273"/>
            <ac:spMk id="36873" creationId="{D7963E25-C8F6-4673-B304-C3FB11264D6E}"/>
          </ac:spMkLst>
        </pc:spChg>
        <pc:picChg chg="mod">
          <ac:chgData name="Keith McCarthy" userId="e75f3ac9-09e7-4752-aa98-845e47949851" providerId="ADAL" clId="{2FBE2679-1C6C-492B-99D0-319298C47555}" dt="2020-07-06T10:15:57.494" v="216" actId="1076"/>
          <ac:picMkLst>
            <pc:docMk/>
            <pc:sldMk cId="0" sldId="273"/>
            <ac:picMk id="36866" creationId="{EB0150C9-DC6D-4CFA-B315-174DF348E21F}"/>
          </ac:picMkLst>
        </pc:picChg>
        <pc:picChg chg="del">
          <ac:chgData name="Keith McCarthy" userId="e75f3ac9-09e7-4752-aa98-845e47949851" providerId="ADAL" clId="{2FBE2679-1C6C-492B-99D0-319298C47555}" dt="2020-07-06T10:15:43.444" v="211" actId="478"/>
          <ac:picMkLst>
            <pc:docMk/>
            <pc:sldMk cId="0" sldId="273"/>
            <ac:picMk id="36870" creationId="{0A50B649-1F57-41A9-A059-17AD5BD72645}"/>
          </ac:picMkLst>
        </pc:picChg>
        <pc:picChg chg="del">
          <ac:chgData name="Keith McCarthy" userId="e75f3ac9-09e7-4752-aa98-845e47949851" providerId="ADAL" clId="{2FBE2679-1C6C-492B-99D0-319298C47555}" dt="2020-07-06T10:15:51.596" v="214" actId="478"/>
          <ac:picMkLst>
            <pc:docMk/>
            <pc:sldMk cId="0" sldId="273"/>
            <ac:picMk id="36871" creationId="{39012EC2-937D-4551-9062-E53B80D400F3}"/>
          </ac:picMkLst>
        </pc:picChg>
      </pc:sldChg>
      <pc:sldChg chg="addSp delSp modSp addAnim delAnim modAnim">
        <pc:chgData name="Keith McCarthy" userId="e75f3ac9-09e7-4752-aa98-845e47949851" providerId="ADAL" clId="{2FBE2679-1C6C-492B-99D0-319298C47555}" dt="2020-07-07T10:48:23.387" v="1885" actId="692"/>
        <pc:sldMkLst>
          <pc:docMk/>
          <pc:sldMk cId="2075448440" sldId="274"/>
        </pc:sldMkLst>
        <pc:spChg chg="add mod">
          <ac:chgData name="Keith McCarthy" userId="e75f3ac9-09e7-4752-aa98-845e47949851" providerId="ADAL" clId="{2FBE2679-1C6C-492B-99D0-319298C47555}" dt="2020-07-07T10:48:23.387" v="1885" actId="692"/>
          <ac:spMkLst>
            <pc:docMk/>
            <pc:sldMk cId="2075448440" sldId="274"/>
            <ac:spMk id="4" creationId="{942CA3CB-1F90-42FA-AD77-BDDEAE67CC29}"/>
          </ac:spMkLst>
        </pc:spChg>
        <pc:spChg chg="add mod">
          <ac:chgData name="Keith McCarthy" userId="e75f3ac9-09e7-4752-aa98-845e47949851" providerId="ADAL" clId="{2FBE2679-1C6C-492B-99D0-319298C47555}" dt="2020-07-07T09:50:21.751" v="935" actId="6549"/>
          <ac:spMkLst>
            <pc:docMk/>
            <pc:sldMk cId="2075448440" sldId="274"/>
            <ac:spMk id="19" creationId="{859E1C87-B229-4B21-A81C-93D98929D44A}"/>
          </ac:spMkLst>
        </pc:spChg>
        <pc:spChg chg="del">
          <ac:chgData name="Keith McCarthy" userId="e75f3ac9-09e7-4752-aa98-845e47949851" providerId="ADAL" clId="{2FBE2679-1C6C-492B-99D0-319298C47555}" dt="2020-07-07T09:36:02.336" v="670" actId="478"/>
          <ac:spMkLst>
            <pc:docMk/>
            <pc:sldMk cId="2075448440" sldId="274"/>
            <ac:spMk id="14338" creationId="{62D9B73F-0297-4CAC-89DF-2E8DDFC7D0D9}"/>
          </ac:spMkLst>
        </pc:spChg>
        <pc:spChg chg="del">
          <ac:chgData name="Keith McCarthy" userId="e75f3ac9-09e7-4752-aa98-845e47949851" providerId="ADAL" clId="{2FBE2679-1C6C-492B-99D0-319298C47555}" dt="2020-07-07T09:36:10.983" v="671" actId="478"/>
          <ac:spMkLst>
            <pc:docMk/>
            <pc:sldMk cId="2075448440" sldId="274"/>
            <ac:spMk id="14340" creationId="{D772590F-F945-495F-B4E5-F7C4D3914989}"/>
          </ac:spMkLst>
        </pc:spChg>
        <pc:spChg chg="mod">
          <ac:chgData name="Keith McCarthy" userId="e75f3ac9-09e7-4752-aa98-845e47949851" providerId="ADAL" clId="{2FBE2679-1C6C-492B-99D0-319298C47555}" dt="2020-07-07T09:35:38.889" v="668" actId="164"/>
          <ac:spMkLst>
            <pc:docMk/>
            <pc:sldMk cId="2075448440" sldId="274"/>
            <ac:spMk id="14345" creationId="{58E2EA2C-7167-4AB7-A651-0AEEAA9C1131}"/>
          </ac:spMkLst>
        </pc:spChg>
        <pc:spChg chg="mod">
          <ac:chgData name="Keith McCarthy" userId="e75f3ac9-09e7-4752-aa98-845e47949851" providerId="ADAL" clId="{2FBE2679-1C6C-492B-99D0-319298C47555}" dt="2020-07-07T09:35:38.889" v="668" actId="164"/>
          <ac:spMkLst>
            <pc:docMk/>
            <pc:sldMk cId="2075448440" sldId="274"/>
            <ac:spMk id="14346" creationId="{D0AA8CFE-BFED-44CD-B74F-19E96F15C903}"/>
          </ac:spMkLst>
        </pc:spChg>
        <pc:spChg chg="mod">
          <ac:chgData name="Keith McCarthy" userId="e75f3ac9-09e7-4752-aa98-845e47949851" providerId="ADAL" clId="{2FBE2679-1C6C-492B-99D0-319298C47555}" dt="2020-07-07T09:35:38.889" v="668" actId="164"/>
          <ac:spMkLst>
            <pc:docMk/>
            <pc:sldMk cId="2075448440" sldId="274"/>
            <ac:spMk id="14347" creationId="{6F9893B1-3E08-4F11-8D48-5F10B1D382C0}"/>
          </ac:spMkLst>
        </pc:spChg>
        <pc:spChg chg="mod">
          <ac:chgData name="Keith McCarthy" userId="e75f3ac9-09e7-4752-aa98-845e47949851" providerId="ADAL" clId="{2FBE2679-1C6C-492B-99D0-319298C47555}" dt="2020-07-07T09:35:38.889" v="668" actId="164"/>
          <ac:spMkLst>
            <pc:docMk/>
            <pc:sldMk cId="2075448440" sldId="274"/>
            <ac:spMk id="14348" creationId="{6E70F49E-55DB-4909-8815-2F467C87924E}"/>
          </ac:spMkLst>
        </pc:spChg>
        <pc:spChg chg="del">
          <ac:chgData name="Keith McCarthy" userId="e75f3ac9-09e7-4752-aa98-845e47949851" providerId="ADAL" clId="{2FBE2679-1C6C-492B-99D0-319298C47555}" dt="2020-07-06T10:17:27.964" v="223" actId="478"/>
          <ac:spMkLst>
            <pc:docMk/>
            <pc:sldMk cId="2075448440" sldId="274"/>
            <ac:spMk id="14349" creationId="{A9FF6286-64AB-4D13-BA06-1690B44192D0}"/>
          </ac:spMkLst>
        </pc:spChg>
        <pc:spChg chg="del">
          <ac:chgData name="Keith McCarthy" userId="e75f3ac9-09e7-4752-aa98-845e47949851" providerId="ADAL" clId="{2FBE2679-1C6C-492B-99D0-319298C47555}" dt="2020-07-06T10:17:35.967" v="226" actId="478"/>
          <ac:spMkLst>
            <pc:docMk/>
            <pc:sldMk cId="2075448440" sldId="274"/>
            <ac:spMk id="14350" creationId="{9A4DCF74-7E1F-4E90-AB15-4907D5114C68}"/>
          </ac:spMkLst>
        </pc:spChg>
        <pc:spChg chg="del">
          <ac:chgData name="Keith McCarthy" userId="e75f3ac9-09e7-4752-aa98-845e47949851" providerId="ADAL" clId="{2FBE2679-1C6C-492B-99D0-319298C47555}" dt="2020-07-06T10:17:44.181" v="228" actId="478"/>
          <ac:spMkLst>
            <pc:docMk/>
            <pc:sldMk cId="2075448440" sldId="274"/>
            <ac:spMk id="14351" creationId="{2DBFC68F-31C7-4CFB-9140-28D0CDBC725E}"/>
          </ac:spMkLst>
        </pc:spChg>
        <pc:spChg chg="del">
          <ac:chgData name="Keith McCarthy" userId="e75f3ac9-09e7-4752-aa98-845e47949851" providerId="ADAL" clId="{2FBE2679-1C6C-492B-99D0-319298C47555}" dt="2020-07-06T10:17:19.700" v="221" actId="478"/>
          <ac:spMkLst>
            <pc:docMk/>
            <pc:sldMk cId="2075448440" sldId="274"/>
            <ac:spMk id="14352" creationId="{263552BC-13D5-46AA-AA5E-8A0C193F519C}"/>
          </ac:spMkLst>
        </pc:spChg>
        <pc:spChg chg="del">
          <ac:chgData name="Keith McCarthy" userId="e75f3ac9-09e7-4752-aa98-845e47949851" providerId="ADAL" clId="{2FBE2679-1C6C-492B-99D0-319298C47555}" dt="2020-07-06T10:18:36.030" v="231" actId="478"/>
          <ac:spMkLst>
            <pc:docMk/>
            <pc:sldMk cId="2075448440" sldId="274"/>
            <ac:spMk id="14353" creationId="{938BB1DB-ACE6-4196-BB8E-DD348659383F}"/>
          </ac:spMkLst>
        </pc:spChg>
        <pc:spChg chg="del mod">
          <ac:chgData name="Keith McCarthy" userId="e75f3ac9-09e7-4752-aa98-845e47949851" providerId="ADAL" clId="{2FBE2679-1C6C-492B-99D0-319298C47555}" dt="2020-07-06T10:18:40.653" v="232" actId="478"/>
          <ac:spMkLst>
            <pc:docMk/>
            <pc:sldMk cId="2075448440" sldId="274"/>
            <ac:spMk id="14354" creationId="{95C5A3A6-FD10-4764-A2C3-6035D3237D54}"/>
          </ac:spMkLst>
        </pc:spChg>
        <pc:spChg chg="del">
          <ac:chgData name="Keith McCarthy" userId="e75f3ac9-09e7-4752-aa98-845e47949851" providerId="ADAL" clId="{2FBE2679-1C6C-492B-99D0-319298C47555}" dt="2020-07-06T10:17:30.688" v="224" actId="478"/>
          <ac:spMkLst>
            <pc:docMk/>
            <pc:sldMk cId="2075448440" sldId="274"/>
            <ac:spMk id="14355" creationId="{19834C01-A997-48E5-A37F-253CAD518E35}"/>
          </ac:spMkLst>
        </pc:spChg>
        <pc:spChg chg="del">
          <ac:chgData name="Keith McCarthy" userId="e75f3ac9-09e7-4752-aa98-845e47949851" providerId="ADAL" clId="{2FBE2679-1C6C-492B-99D0-319298C47555}" dt="2020-07-06T10:18:42.693" v="233" actId="478"/>
          <ac:spMkLst>
            <pc:docMk/>
            <pc:sldMk cId="2075448440" sldId="274"/>
            <ac:spMk id="14357" creationId="{1F98D06D-5751-4493-B84A-3C7A5210191C}"/>
          </ac:spMkLst>
        </pc:spChg>
        <pc:spChg chg="del">
          <ac:chgData name="Keith McCarthy" userId="e75f3ac9-09e7-4752-aa98-845e47949851" providerId="ADAL" clId="{2FBE2679-1C6C-492B-99D0-319298C47555}" dt="2020-07-06T10:17:24.854" v="222" actId="478"/>
          <ac:spMkLst>
            <pc:docMk/>
            <pc:sldMk cId="2075448440" sldId="274"/>
            <ac:spMk id="14358" creationId="{6C1AC571-CC35-4E69-9FD9-3EDA13B6AA16}"/>
          </ac:spMkLst>
        </pc:spChg>
        <pc:spChg chg="del">
          <ac:chgData name="Keith McCarthy" userId="e75f3ac9-09e7-4752-aa98-845e47949851" providerId="ADAL" clId="{2FBE2679-1C6C-492B-99D0-319298C47555}" dt="2020-07-06T10:18:45.807" v="234" actId="478"/>
          <ac:spMkLst>
            <pc:docMk/>
            <pc:sldMk cId="2075448440" sldId="274"/>
            <ac:spMk id="14360" creationId="{CBB1935E-46CB-4F4C-8A11-4A31606317F8}"/>
          </ac:spMkLst>
        </pc:spChg>
        <pc:spChg chg="del">
          <ac:chgData name="Keith McCarthy" userId="e75f3ac9-09e7-4752-aa98-845e47949851" providerId="ADAL" clId="{2FBE2679-1C6C-492B-99D0-319298C47555}" dt="2020-07-06T10:17:38.790" v="227" actId="478"/>
          <ac:spMkLst>
            <pc:docMk/>
            <pc:sldMk cId="2075448440" sldId="274"/>
            <ac:spMk id="14361" creationId="{55BC23C0-4B52-47B7-B36A-A67EE302CEEB}"/>
          </ac:spMkLst>
        </pc:spChg>
        <pc:spChg chg="add del">
          <ac:chgData name="Keith McCarthy" userId="e75f3ac9-09e7-4752-aa98-845e47949851" providerId="ADAL" clId="{2FBE2679-1C6C-492B-99D0-319298C47555}" dt="2020-07-06T10:19:30.905" v="244" actId="478"/>
          <ac:spMkLst>
            <pc:docMk/>
            <pc:sldMk cId="2075448440" sldId="274"/>
            <ac:spMk id="14363" creationId="{647CADF7-85FD-4FC8-A7FD-06291C3B9D05}"/>
          </ac:spMkLst>
        </pc:spChg>
        <pc:spChg chg="del">
          <ac:chgData name="Keith McCarthy" userId="e75f3ac9-09e7-4752-aa98-845e47949851" providerId="ADAL" clId="{2FBE2679-1C6C-492B-99D0-319298C47555}" dt="2020-07-06T10:17:33.473" v="225" actId="478"/>
          <ac:spMkLst>
            <pc:docMk/>
            <pc:sldMk cId="2075448440" sldId="274"/>
            <ac:spMk id="14364" creationId="{FF0C6D04-CE81-4558-80E7-7B65D08363EF}"/>
          </ac:spMkLst>
        </pc:spChg>
        <pc:grpChg chg="add mod">
          <ac:chgData name="Keith McCarthy" userId="e75f3ac9-09e7-4752-aa98-845e47949851" providerId="ADAL" clId="{2FBE2679-1C6C-492B-99D0-319298C47555}" dt="2020-07-07T09:35:14.527" v="667" actId="164"/>
          <ac:grpSpMkLst>
            <pc:docMk/>
            <pc:sldMk cId="2075448440" sldId="274"/>
            <ac:grpSpMk id="2" creationId="{462B3234-7A17-4D20-8B89-9EE1040F3C98}"/>
          </ac:grpSpMkLst>
        </pc:grpChg>
        <pc:grpChg chg="add mod">
          <ac:chgData name="Keith McCarthy" userId="e75f3ac9-09e7-4752-aa98-845e47949851" providerId="ADAL" clId="{2FBE2679-1C6C-492B-99D0-319298C47555}" dt="2020-07-07T09:35:45.954" v="669" actId="1076"/>
          <ac:grpSpMkLst>
            <pc:docMk/>
            <pc:sldMk cId="2075448440" sldId="274"/>
            <ac:grpSpMk id="3" creationId="{727C794A-071D-4B44-8893-5056939F3D38}"/>
          </ac:grpSpMkLst>
        </pc:grpChg>
        <pc:picChg chg="mod modCrop">
          <ac:chgData name="Keith McCarthy" userId="e75f3ac9-09e7-4752-aa98-845e47949851" providerId="ADAL" clId="{2FBE2679-1C6C-492B-99D0-319298C47555}" dt="2020-07-07T09:35:38.889" v="668" actId="164"/>
          <ac:picMkLst>
            <pc:docMk/>
            <pc:sldMk cId="2075448440" sldId="274"/>
            <ac:picMk id="14339" creationId="{D8C61D21-F80D-4344-A5EC-A72449F71ED5}"/>
          </ac:picMkLst>
        </pc:picChg>
        <pc:picChg chg="mod">
          <ac:chgData name="Keith McCarthy" userId="e75f3ac9-09e7-4752-aa98-845e47949851" providerId="ADAL" clId="{2FBE2679-1C6C-492B-99D0-319298C47555}" dt="2020-07-07T09:35:38.889" v="668" actId="164"/>
          <ac:picMkLst>
            <pc:docMk/>
            <pc:sldMk cId="2075448440" sldId="274"/>
            <ac:picMk id="14341" creationId="{65DCBAD3-BC66-4A2C-AF74-B535D805495A}"/>
          </ac:picMkLst>
        </pc:picChg>
        <pc:picChg chg="mod">
          <ac:chgData name="Keith McCarthy" userId="e75f3ac9-09e7-4752-aa98-845e47949851" providerId="ADAL" clId="{2FBE2679-1C6C-492B-99D0-319298C47555}" dt="2020-07-07T09:35:38.889" v="668" actId="164"/>
          <ac:picMkLst>
            <pc:docMk/>
            <pc:sldMk cId="2075448440" sldId="274"/>
            <ac:picMk id="14342" creationId="{F76125DA-7E48-4FF1-A93F-8F88A1D2BB17}"/>
          </ac:picMkLst>
        </pc:picChg>
        <pc:picChg chg="mod">
          <ac:chgData name="Keith McCarthy" userId="e75f3ac9-09e7-4752-aa98-845e47949851" providerId="ADAL" clId="{2FBE2679-1C6C-492B-99D0-319298C47555}" dt="2020-07-07T09:35:38.889" v="668" actId="164"/>
          <ac:picMkLst>
            <pc:docMk/>
            <pc:sldMk cId="2075448440" sldId="274"/>
            <ac:picMk id="14343" creationId="{81EEC4BC-2D3B-4949-8A6C-433972656A64}"/>
          </ac:picMkLst>
        </pc:picChg>
        <pc:picChg chg="mod">
          <ac:chgData name="Keith McCarthy" userId="e75f3ac9-09e7-4752-aa98-845e47949851" providerId="ADAL" clId="{2FBE2679-1C6C-492B-99D0-319298C47555}" dt="2020-07-07T09:35:38.889" v="668" actId="164"/>
          <ac:picMkLst>
            <pc:docMk/>
            <pc:sldMk cId="2075448440" sldId="274"/>
            <ac:picMk id="14344" creationId="{1F2B4499-2704-4258-B177-5BCD8D60E2DA}"/>
          </ac:picMkLst>
        </pc:picChg>
        <pc:picChg chg="mod">
          <ac:chgData name="Keith McCarthy" userId="e75f3ac9-09e7-4752-aa98-845e47949851" providerId="ADAL" clId="{2FBE2679-1C6C-492B-99D0-319298C47555}" dt="2020-07-07T09:35:38.889" v="668" actId="164"/>
          <ac:picMkLst>
            <pc:docMk/>
            <pc:sldMk cId="2075448440" sldId="274"/>
            <ac:picMk id="14356" creationId="{1D89EF98-789C-4CC2-B506-CCF7BB1656C8}"/>
          </ac:picMkLst>
        </pc:picChg>
        <pc:picChg chg="mod">
          <ac:chgData name="Keith McCarthy" userId="e75f3ac9-09e7-4752-aa98-845e47949851" providerId="ADAL" clId="{2FBE2679-1C6C-492B-99D0-319298C47555}" dt="2020-07-07T09:35:38.889" v="668" actId="164"/>
          <ac:picMkLst>
            <pc:docMk/>
            <pc:sldMk cId="2075448440" sldId="274"/>
            <ac:picMk id="14359" creationId="{D1DE486A-A9A0-41FD-B822-3D5A9B6B8C79}"/>
          </ac:picMkLst>
        </pc:picChg>
        <pc:picChg chg="mod">
          <ac:chgData name="Keith McCarthy" userId="e75f3ac9-09e7-4752-aa98-845e47949851" providerId="ADAL" clId="{2FBE2679-1C6C-492B-99D0-319298C47555}" dt="2020-07-07T09:35:38.889" v="668" actId="164"/>
          <ac:picMkLst>
            <pc:docMk/>
            <pc:sldMk cId="2075448440" sldId="274"/>
            <ac:picMk id="14365" creationId="{4CB75ADC-45B0-400F-ADF5-8C22D7EA94E2}"/>
          </ac:picMkLst>
        </pc:picChg>
      </pc:sldChg>
      <pc:sldChg chg="addSp delSp modSp add">
        <pc:chgData name="Keith McCarthy" userId="e75f3ac9-09e7-4752-aa98-845e47949851" providerId="ADAL" clId="{2FBE2679-1C6C-492B-99D0-319298C47555}" dt="2020-07-07T09:23:21.568" v="536" actId="14100"/>
        <pc:sldMkLst>
          <pc:docMk/>
          <pc:sldMk cId="3804398051" sldId="275"/>
        </pc:sldMkLst>
        <pc:spChg chg="mod">
          <ac:chgData name="Keith McCarthy" userId="e75f3ac9-09e7-4752-aa98-845e47949851" providerId="ADAL" clId="{2FBE2679-1C6C-492B-99D0-319298C47555}" dt="2020-07-07T09:12:45.758" v="255" actId="20577"/>
          <ac:spMkLst>
            <pc:docMk/>
            <pc:sldMk cId="3804398051" sldId="275"/>
            <ac:spMk id="2" creationId="{4A9311D3-899A-4282-973B-AC002AF13672}"/>
          </ac:spMkLst>
        </pc:spChg>
        <pc:spChg chg="del">
          <ac:chgData name="Keith McCarthy" userId="e75f3ac9-09e7-4752-aa98-845e47949851" providerId="ADAL" clId="{2FBE2679-1C6C-492B-99D0-319298C47555}" dt="2020-07-07T09:16:39.182" v="256"/>
          <ac:spMkLst>
            <pc:docMk/>
            <pc:sldMk cId="3804398051" sldId="275"/>
            <ac:spMk id="3" creationId="{A07A5EF4-1461-468D-ADA1-CD2C2DECFC85}"/>
          </ac:spMkLst>
        </pc:spChg>
        <pc:spChg chg="add mod">
          <ac:chgData name="Keith McCarthy" userId="e75f3ac9-09e7-4752-aa98-845e47949851" providerId="ADAL" clId="{2FBE2679-1C6C-492B-99D0-319298C47555}" dt="2020-07-07T09:23:14.464" v="535" actId="20577"/>
          <ac:spMkLst>
            <pc:docMk/>
            <pc:sldMk cId="3804398051" sldId="275"/>
            <ac:spMk id="5" creationId="{34B79D7F-8465-4B0D-B09D-A427310AFB97}"/>
          </ac:spMkLst>
        </pc:spChg>
        <pc:picChg chg="add mod">
          <ac:chgData name="Keith McCarthy" userId="e75f3ac9-09e7-4752-aa98-845e47949851" providerId="ADAL" clId="{2FBE2679-1C6C-492B-99D0-319298C47555}" dt="2020-07-07T09:23:21.568" v="536" actId="14100"/>
          <ac:picMkLst>
            <pc:docMk/>
            <pc:sldMk cId="3804398051" sldId="275"/>
            <ac:picMk id="4" creationId="{B455E28E-2BD8-430B-B85A-9427E6AECF30}"/>
          </ac:picMkLst>
        </pc:picChg>
      </pc:sldChg>
      <pc:sldChg chg="addSp delSp modSp add">
        <pc:chgData name="Keith McCarthy" userId="e75f3ac9-09e7-4752-aa98-845e47949851" providerId="ADAL" clId="{2FBE2679-1C6C-492B-99D0-319298C47555}" dt="2020-07-07T09:37:21.215" v="680" actId="692"/>
        <pc:sldMkLst>
          <pc:docMk/>
          <pc:sldMk cId="2301086820" sldId="276"/>
        </pc:sldMkLst>
        <pc:spChg chg="mod">
          <ac:chgData name="Keith McCarthy" userId="e75f3ac9-09e7-4752-aa98-845e47949851" providerId="ADAL" clId="{2FBE2679-1C6C-492B-99D0-319298C47555}" dt="2020-07-07T09:27:42.546" v="544" actId="122"/>
          <ac:spMkLst>
            <pc:docMk/>
            <pc:sldMk cId="2301086820" sldId="276"/>
            <ac:spMk id="2" creationId="{DC23040A-7502-49C3-A8FC-3856811F4F01}"/>
          </ac:spMkLst>
        </pc:spChg>
        <pc:spChg chg="del">
          <ac:chgData name="Keith McCarthy" userId="e75f3ac9-09e7-4752-aa98-845e47949851" providerId="ADAL" clId="{2FBE2679-1C6C-492B-99D0-319298C47555}" dt="2020-07-07T09:21:22.246" v="513"/>
          <ac:spMkLst>
            <pc:docMk/>
            <pc:sldMk cId="2301086820" sldId="276"/>
            <ac:spMk id="3" creationId="{6109C936-AFA2-4723-B2B5-FEDB95688D2B}"/>
          </ac:spMkLst>
        </pc:spChg>
        <pc:spChg chg="add del mod">
          <ac:chgData name="Keith McCarthy" userId="e75f3ac9-09e7-4752-aa98-845e47949851" providerId="ADAL" clId="{2FBE2679-1C6C-492B-99D0-319298C47555}" dt="2020-07-07T09:27:24.609" v="540" actId="478"/>
          <ac:spMkLst>
            <pc:docMk/>
            <pc:sldMk cId="2301086820" sldId="276"/>
            <ac:spMk id="7" creationId="{6A69EA67-0CC5-4C69-857D-11688323A12A}"/>
          </ac:spMkLst>
        </pc:spChg>
        <pc:spChg chg="add mod">
          <ac:chgData name="Keith McCarthy" userId="e75f3ac9-09e7-4752-aa98-845e47949851" providerId="ADAL" clId="{2FBE2679-1C6C-492B-99D0-319298C47555}" dt="2020-07-07T09:30:35.838" v="640" actId="207"/>
          <ac:spMkLst>
            <pc:docMk/>
            <pc:sldMk cId="2301086820" sldId="276"/>
            <ac:spMk id="8" creationId="{9459C390-E2B7-4BB1-8962-DE996310B7E1}"/>
          </ac:spMkLst>
        </pc:spChg>
        <pc:picChg chg="add del mod">
          <ac:chgData name="Keith McCarthy" userId="e75f3ac9-09e7-4752-aa98-845e47949851" providerId="ADAL" clId="{2FBE2679-1C6C-492B-99D0-319298C47555}" dt="2020-07-07T09:27:19.919" v="539" actId="478"/>
          <ac:picMkLst>
            <pc:docMk/>
            <pc:sldMk cId="2301086820" sldId="276"/>
            <ac:picMk id="4" creationId="{7CC01814-047E-41B9-99DF-9001205F70E7}"/>
          </ac:picMkLst>
        </pc:picChg>
        <pc:picChg chg="add mod modCrop">
          <ac:chgData name="Keith McCarthy" userId="e75f3ac9-09e7-4752-aa98-845e47949851" providerId="ADAL" clId="{2FBE2679-1C6C-492B-99D0-319298C47555}" dt="2020-07-07T09:28:15.607" v="551" actId="14100"/>
          <ac:picMkLst>
            <pc:docMk/>
            <pc:sldMk cId="2301086820" sldId="276"/>
            <ac:picMk id="5" creationId="{EE7E7B9B-5060-4A5D-AE33-AE4FF7DD9937}"/>
          </ac:picMkLst>
        </pc:picChg>
        <pc:cxnChg chg="add mod">
          <ac:chgData name="Keith McCarthy" userId="e75f3ac9-09e7-4752-aa98-845e47949851" providerId="ADAL" clId="{2FBE2679-1C6C-492B-99D0-319298C47555}" dt="2020-07-07T09:33:14.997" v="658" actId="692"/>
          <ac:cxnSpMkLst>
            <pc:docMk/>
            <pc:sldMk cId="2301086820" sldId="276"/>
            <ac:cxnSpMk id="10" creationId="{CE108DCC-42E2-4855-992C-3E4D7D14FD5D}"/>
          </ac:cxnSpMkLst>
        </pc:cxnChg>
        <pc:cxnChg chg="add mod">
          <ac:chgData name="Keith McCarthy" userId="e75f3ac9-09e7-4752-aa98-845e47949851" providerId="ADAL" clId="{2FBE2679-1C6C-492B-99D0-319298C47555}" dt="2020-07-07T09:33:28.788" v="659" actId="692"/>
          <ac:cxnSpMkLst>
            <pc:docMk/>
            <pc:sldMk cId="2301086820" sldId="276"/>
            <ac:cxnSpMk id="11" creationId="{6CF3DEC7-F616-4234-A240-E71338D63421}"/>
          </ac:cxnSpMkLst>
        </pc:cxnChg>
        <pc:cxnChg chg="add mod">
          <ac:chgData name="Keith McCarthy" userId="e75f3ac9-09e7-4752-aa98-845e47949851" providerId="ADAL" clId="{2FBE2679-1C6C-492B-99D0-319298C47555}" dt="2020-07-07T09:34:05.460" v="663" actId="692"/>
          <ac:cxnSpMkLst>
            <pc:docMk/>
            <pc:sldMk cId="2301086820" sldId="276"/>
            <ac:cxnSpMk id="12" creationId="{9A14B1AB-3F32-4765-9F99-EB8FF117CF8B}"/>
          </ac:cxnSpMkLst>
        </pc:cxnChg>
        <pc:cxnChg chg="add mod">
          <ac:chgData name="Keith McCarthy" userId="e75f3ac9-09e7-4752-aa98-845e47949851" providerId="ADAL" clId="{2FBE2679-1C6C-492B-99D0-319298C47555}" dt="2020-07-07T09:37:21.215" v="680" actId="692"/>
          <ac:cxnSpMkLst>
            <pc:docMk/>
            <pc:sldMk cId="2301086820" sldId="276"/>
            <ac:cxnSpMk id="16" creationId="{59D8FA77-01E9-4643-8FEB-CA9F5FEC3ACC}"/>
          </ac:cxnSpMkLst>
        </pc:cxnChg>
      </pc:sldChg>
      <pc:sldChg chg="addSp delSp modSp add">
        <pc:chgData name="Keith McCarthy" userId="e75f3ac9-09e7-4752-aa98-845e47949851" providerId="ADAL" clId="{2FBE2679-1C6C-492B-99D0-319298C47555}" dt="2020-07-07T10:20:41.871" v="1308" actId="13926"/>
        <pc:sldMkLst>
          <pc:docMk/>
          <pc:sldMk cId="1366845891" sldId="277"/>
        </pc:sldMkLst>
        <pc:spChg chg="mod">
          <ac:chgData name="Keith McCarthy" userId="e75f3ac9-09e7-4752-aa98-845e47949851" providerId="ADAL" clId="{2FBE2679-1C6C-492B-99D0-319298C47555}" dt="2020-07-07T10:20:41.871" v="1308" actId="13926"/>
          <ac:spMkLst>
            <pc:docMk/>
            <pc:sldMk cId="1366845891" sldId="277"/>
            <ac:spMk id="2" creationId="{6DDDDFBC-103D-44B9-AC61-A4705C30FD0B}"/>
          </ac:spMkLst>
        </pc:spChg>
        <pc:spChg chg="add del">
          <ac:chgData name="Keith McCarthy" userId="e75f3ac9-09e7-4752-aa98-845e47949851" providerId="ADAL" clId="{2FBE2679-1C6C-492B-99D0-319298C47555}" dt="2020-07-07T10:01:17.123" v="993"/>
          <ac:spMkLst>
            <pc:docMk/>
            <pc:sldMk cId="1366845891" sldId="277"/>
            <ac:spMk id="3" creationId="{B1FB03A7-250E-459B-A429-E62267E2D1B1}"/>
          </ac:spMkLst>
        </pc:spChg>
        <pc:picChg chg="add del mod">
          <ac:chgData name="Keith McCarthy" userId="e75f3ac9-09e7-4752-aa98-845e47949851" providerId="ADAL" clId="{2FBE2679-1C6C-492B-99D0-319298C47555}" dt="2020-07-07T10:00:28.296" v="992"/>
          <ac:picMkLst>
            <pc:docMk/>
            <pc:sldMk cId="1366845891" sldId="277"/>
            <ac:picMk id="4" creationId="{80218864-3004-4688-8CE9-B456EDB618A5}"/>
          </ac:picMkLst>
        </pc:picChg>
        <pc:picChg chg="add mod">
          <ac:chgData name="Keith McCarthy" userId="e75f3ac9-09e7-4752-aa98-845e47949851" providerId="ADAL" clId="{2FBE2679-1C6C-492B-99D0-319298C47555}" dt="2020-07-07T10:18:26.650" v="1238" actId="1076"/>
          <ac:picMkLst>
            <pc:docMk/>
            <pc:sldMk cId="1366845891" sldId="277"/>
            <ac:picMk id="5" creationId="{2130FF23-49CF-4411-B625-8B48ADFAB079}"/>
          </ac:picMkLst>
        </pc:picChg>
      </pc:sldChg>
      <pc:sldChg chg="modSp">
        <pc:chgData name="Keith McCarthy" userId="e75f3ac9-09e7-4752-aa98-845e47949851" providerId="ADAL" clId="{2FBE2679-1C6C-492B-99D0-319298C47555}" dt="2020-07-07T10:20:31.230" v="1307" actId="13926"/>
        <pc:sldMkLst>
          <pc:docMk/>
          <pc:sldMk cId="775192816" sldId="278"/>
        </pc:sldMkLst>
        <pc:spChg chg="mod">
          <ac:chgData name="Keith McCarthy" userId="e75f3ac9-09e7-4752-aa98-845e47949851" providerId="ADAL" clId="{2FBE2679-1C6C-492B-99D0-319298C47555}" dt="2020-07-07T10:20:25.008" v="1306" actId="20577"/>
          <ac:spMkLst>
            <pc:docMk/>
            <pc:sldMk cId="775192816" sldId="278"/>
            <ac:spMk id="3" creationId="{3DD0B852-7978-4E0D-9225-A0D5518333C5}"/>
          </ac:spMkLst>
        </pc:spChg>
        <pc:spChg chg="mod">
          <ac:chgData name="Keith McCarthy" userId="e75f3ac9-09e7-4752-aa98-845e47949851" providerId="ADAL" clId="{2FBE2679-1C6C-492B-99D0-319298C47555}" dt="2020-07-07T10:20:31.230" v="1307" actId="13926"/>
          <ac:spMkLst>
            <pc:docMk/>
            <pc:sldMk cId="775192816" sldId="278"/>
            <ac:spMk id="31" creationId="{ABCD6037-AB8A-4950-B63E-1422C69A3C59}"/>
          </ac:spMkLst>
        </pc:spChg>
      </pc:sldChg>
      <pc:sldChg chg="modSp add del">
        <pc:chgData name="Keith McCarthy" userId="e75f3ac9-09e7-4752-aa98-845e47949851" providerId="ADAL" clId="{2FBE2679-1C6C-492B-99D0-319298C47555}" dt="2020-07-08T14:31:01.648" v="1894" actId="2696"/>
        <pc:sldMkLst>
          <pc:docMk/>
          <pc:sldMk cId="1666821367" sldId="279"/>
        </pc:sldMkLst>
        <pc:spChg chg="mod">
          <ac:chgData name="Keith McCarthy" userId="e75f3ac9-09e7-4752-aa98-845e47949851" providerId="ADAL" clId="{2FBE2679-1C6C-492B-99D0-319298C47555}" dt="2020-07-07T10:46:42.230" v="1840" actId="20577"/>
          <ac:spMkLst>
            <pc:docMk/>
            <pc:sldMk cId="1666821367" sldId="279"/>
            <ac:spMk id="2" creationId="{F9B3636E-F1D4-4E3B-870A-F1D300D3F23D}"/>
          </ac:spMkLst>
        </pc:spChg>
        <pc:spChg chg="mod">
          <ac:chgData name="Keith McCarthy" userId="e75f3ac9-09e7-4752-aa98-845e47949851" providerId="ADAL" clId="{2FBE2679-1C6C-492B-99D0-319298C47555}" dt="2020-07-07T10:46:47.779" v="1841" actId="5793"/>
          <ac:spMkLst>
            <pc:docMk/>
            <pc:sldMk cId="1666821367" sldId="279"/>
            <ac:spMk id="3" creationId="{2CF67F39-0ED6-43C9-BD3F-C6585AF894B0}"/>
          </ac:spMkLst>
        </pc:spChg>
      </pc:sldChg>
      <pc:sldChg chg="add">
        <pc:chgData name="Keith McCarthy" userId="e75f3ac9-09e7-4752-aa98-845e47949851" providerId="ADAL" clId="{2FBE2679-1C6C-492B-99D0-319298C47555}" dt="2020-07-07T10:58:47.566" v="1893"/>
        <pc:sldMkLst>
          <pc:docMk/>
          <pc:sldMk cId="793975221" sldId="280"/>
        </pc:sldMkLst>
      </pc:sldChg>
      <pc:sldChg chg="add">
        <pc:chgData name="Keith McCarthy" userId="e75f3ac9-09e7-4752-aa98-845e47949851" providerId="ADAL" clId="{2FBE2679-1C6C-492B-99D0-319298C47555}" dt="2020-07-07T10:58:47.566" v="1893"/>
        <pc:sldMkLst>
          <pc:docMk/>
          <pc:sldMk cId="3430094320" sldId="28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A8BF74-E084-4E3A-8AA7-B591585FC475}" type="datetimeFigureOut">
              <a:rPr lang="en-GB" smtClean="0"/>
              <a:t>08/07/2020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22A413-0E2F-4680-815C-703692530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5165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6DCAC74-3FF1-4B0B-A7C5-2E39F6E45DB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6F5DC1-FD8D-45F7-AE2E-B56C35F9113C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39E03AF7-147D-4640-8E6B-2F8EBEE738F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C2800046-8806-42E1-B401-AB88A9E2D1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7294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6DCAC74-3FF1-4B0B-A7C5-2E39F6E45DB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6F5DC1-FD8D-45F7-AE2E-B56C35F9113C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39E03AF7-147D-4640-8E6B-2F8EBEE738F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C2800046-8806-42E1-B401-AB88A9E2D1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6DCAC74-3FF1-4B0B-A7C5-2E39F6E45DB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6F5DC1-FD8D-45F7-AE2E-B56C35F9113C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39E03AF7-147D-4640-8E6B-2F8EBEE738F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C2800046-8806-42E1-B401-AB88A9E2D1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03339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EB6265A-1B9F-4026-AE98-9CAB43D9D8A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0A7BA3-29F0-4EDD-B0EC-FC6C96F9800F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C12DEDE9-BC85-42D5-8B19-69270BD56CD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7CB14CBE-2F8D-4B30-BA00-C6FF183B6B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2FF6C-A9F7-41A6-8ED7-BC58BCDF82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1DAF98-1310-4829-8D25-A8738ACD8A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FC8FE6-6B86-4B21-9FBD-464A28C79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06BB0-52C8-4EF0-8C30-FD739333C7CD}" type="datetimeFigureOut">
              <a:rPr lang="en-GB" smtClean="0"/>
              <a:t>08/07/2020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EDC852-F1A9-4EA4-95BA-71C126FCF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A30BCC-95D1-42F4-B202-35728BFF9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2B822-428C-4902-8529-480E2BE4F7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520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C87CE-1396-44B9-8D2B-AA9D8D46B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DD0D03-2122-4EF3-B14C-91D2216F1A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D9AB60-9968-495C-8E08-AE9E05445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06BB0-52C8-4EF0-8C30-FD739333C7CD}" type="datetimeFigureOut">
              <a:rPr lang="en-GB" smtClean="0"/>
              <a:t>08/07/2020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A74A0C-CD79-4ABC-A7FB-A887815AC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D3A7E6-61DB-466E-AF4B-3F1C377E0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2B822-428C-4902-8529-480E2BE4F7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3104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43FAE8-891D-41D3-8FFA-2C85C7B3BC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56BACE-4823-4909-8205-B7E1601B2B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892E6F-C57B-4D5A-82B6-CB9F42D6B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06BB0-52C8-4EF0-8C30-FD739333C7CD}" type="datetimeFigureOut">
              <a:rPr lang="en-GB" smtClean="0"/>
              <a:t>08/07/2020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39622C-FEA7-4E4A-B53A-6BF03E356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CE5C41-95DE-4800-833A-16DBD26B2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2B822-428C-4902-8529-480E2BE4F7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29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91E70A-B016-4AA7-BC8E-2CC0AE121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E0C8B3-5250-4AF1-A4DB-7D68D18993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D10864-F8BA-45BF-B4D5-F22FFC674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06BB0-52C8-4EF0-8C30-FD739333C7CD}" type="datetimeFigureOut">
              <a:rPr lang="en-GB" smtClean="0"/>
              <a:t>08/07/2020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4B2BA7-E5CB-4656-BD68-8AC99EB1B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232B0F-EB88-4F7B-B1EE-3273388F6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2B822-428C-4902-8529-480E2BE4F7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4075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12D55A-FE69-457A-B6FF-938729458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B55D13-EC8F-482F-BDF2-468C774875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165C30-006E-4E8C-A25E-B0FB10D32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06BB0-52C8-4EF0-8C30-FD739333C7CD}" type="datetimeFigureOut">
              <a:rPr lang="en-GB" smtClean="0"/>
              <a:t>08/07/2020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76033D-5BD4-41FB-8322-19D8A5BBD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918C5A-6BA3-4F7D-BE43-C7619BBDB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2B822-428C-4902-8529-480E2BE4F7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5386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7829B3-1079-4A07-A7B4-7095549B43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C85DAE-A79E-4756-B56E-7462092A30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E8622B-F6F4-4247-B421-AE738C642D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B81D49-1584-4C82-B548-C1C996C65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06BB0-52C8-4EF0-8C30-FD739333C7CD}" type="datetimeFigureOut">
              <a:rPr lang="en-GB" smtClean="0"/>
              <a:t>08/07/2020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DA920E-8617-4483-8CC6-C5D5E949C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F3789F-2408-4E7B-AE07-5D20C34F3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2B822-428C-4902-8529-480E2BE4F7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6510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AB6BF4-52F4-4A14-88F2-79CA94BF9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8E161F-2D53-4AEA-BC58-6891425771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EC8C9F-6E22-4F09-980A-E043FE0DAA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B6BB49-C78A-4851-972C-7488E2F17E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1B1BCC-DE15-469E-BCDF-C3201D4387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9C0816D-8950-406C-BE6C-07CABFB54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06BB0-52C8-4EF0-8C30-FD739333C7CD}" type="datetimeFigureOut">
              <a:rPr lang="en-GB" smtClean="0"/>
              <a:t>08/07/2020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5915E1B-58B8-44B2-9E13-5BF55EB14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83FEDB-4D1D-4F11-80D8-930F44B5E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2B822-428C-4902-8529-480E2BE4F7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1895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6CFAF-C056-4A34-B63B-BF91916F9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8F5435-0024-4030-BF0B-D2CBB1F0F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06BB0-52C8-4EF0-8C30-FD739333C7CD}" type="datetimeFigureOut">
              <a:rPr lang="en-GB" smtClean="0"/>
              <a:t>08/07/2020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169C34-6685-43B4-9E14-D68829ACE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00D190-87DF-4C0D-BD33-928E5E529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2B822-428C-4902-8529-480E2BE4F7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2280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263420-F000-46BF-A781-97458A04A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06BB0-52C8-4EF0-8C30-FD739333C7CD}" type="datetimeFigureOut">
              <a:rPr lang="en-GB" smtClean="0"/>
              <a:t>08/07/2020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8872A3-2787-4124-8277-81868E093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3D37AB-3570-406E-9D8F-8409355A5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2B822-428C-4902-8529-480E2BE4F7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444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8EDB2-5955-4BBF-972C-2C9A26FC3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F95495-3751-4864-9C54-375B582359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2E874F-2442-4437-8BE4-0394E28841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568E2D-57E1-495E-9FD3-92DFC9CB1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06BB0-52C8-4EF0-8C30-FD739333C7CD}" type="datetimeFigureOut">
              <a:rPr lang="en-GB" smtClean="0"/>
              <a:t>08/07/2020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BB1302-2B38-4C3F-8F9E-4C6157F4F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A2C355-796B-4595-A680-969703966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2B822-428C-4902-8529-480E2BE4F7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6776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9D64AB-52BA-4DC7-81B2-CCA2BDB2E4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0251ABE-87C6-4262-83C9-CDE086CC4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484612-F763-4188-A258-5010711C6B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975C4E-271F-4A37-9CD7-697AA66AB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06BB0-52C8-4EF0-8C30-FD739333C7CD}" type="datetimeFigureOut">
              <a:rPr lang="en-GB" smtClean="0"/>
              <a:t>08/07/2020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6D0B06-71A8-49C8-BC31-888ED2B79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885CA8-3538-401C-B68E-6FACC7D12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2B822-428C-4902-8529-480E2BE4F7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6907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3A031A6-1411-415D-989C-2DDA9D23D8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696B48-79C8-4395-889E-7E1DF1042C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9557A2-C8B3-4850-AD58-9D3AC51E3A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506BB0-52C8-4EF0-8C30-FD739333C7CD}" type="datetimeFigureOut">
              <a:rPr lang="en-GB" smtClean="0"/>
              <a:t>08/07/2020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3AD892-147F-44AA-8108-D91496FA7B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331D99-4CEC-4553-AADC-6372ED2948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72B822-428C-4902-8529-480E2BE4F7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9050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252FBC-EC3C-4026-B06B-55FD47C3A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Co-ordinates and Angles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273772-BC2B-4B5F-AAD8-637A155EA6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56251"/>
            <a:ext cx="10515600" cy="1642269"/>
          </a:xfrm>
        </p:spPr>
        <p:txBody>
          <a:bodyPr>
            <a:normAutofit lnSpcReduction="10000"/>
          </a:bodyPr>
          <a:lstStyle/>
          <a:p>
            <a:r>
              <a:rPr lang="en-GB" dirty="0"/>
              <a:t>Use coordinates in 2D, positive and negative, to specify the position of points</a:t>
            </a:r>
          </a:p>
          <a:p>
            <a:r>
              <a:rPr lang="en-GB" dirty="0"/>
              <a:t>Calculate the values of angles and/or coordinates within 2D and 3D shapes.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F06863-7C60-4035-822A-29615D169B48}"/>
              </a:ext>
            </a:extLst>
          </p:cNvPr>
          <p:cNvSpPr txBox="1"/>
          <p:nvPr/>
        </p:nvSpPr>
        <p:spPr>
          <a:xfrm>
            <a:off x="1200592" y="3717761"/>
            <a:ext cx="9662160" cy="2164080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5C37B8A-154E-4AD3-ADDF-6F84F997DEEE}"/>
              </a:ext>
            </a:extLst>
          </p:cNvPr>
          <p:cNvSpPr txBox="1"/>
          <p:nvPr/>
        </p:nvSpPr>
        <p:spPr>
          <a:xfrm>
            <a:off x="203054" y="3194515"/>
            <a:ext cx="1686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highlight>
                  <a:srgbClr val="00FF00"/>
                </a:highlight>
              </a:rPr>
              <a:t>Recap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6372B36-3DCB-4936-863E-E1EC04F890BC}"/>
              </a:ext>
            </a:extLst>
          </p:cNvPr>
          <p:cNvSpPr txBox="1"/>
          <p:nvPr/>
        </p:nvSpPr>
        <p:spPr>
          <a:xfrm>
            <a:off x="5910863" y="4338136"/>
            <a:ext cx="4520629" cy="1200329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I need to find 1.5 % of £ 100,000 What is 1.5 % converted into a decimal, so that I can multiply this by £100,000 to find the stamp duty.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0E679E5-9712-4A7B-9E71-8001CF3067F1}"/>
                  </a:ext>
                </a:extLst>
              </p:cNvPr>
              <p:cNvSpPr txBox="1"/>
              <p:nvPr/>
            </p:nvSpPr>
            <p:spPr>
              <a:xfrm>
                <a:off x="1329248" y="3791801"/>
                <a:ext cx="4270625" cy="1980000"/>
              </a:xfrm>
              <a:prstGeom prst="rect">
                <a:avLst/>
              </a:prstGeom>
              <a:noFill/>
              <a:ln w="25400">
                <a:solidFill>
                  <a:srgbClr val="00B05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/>
                  <a:t>    Put the following in ascending order</a:t>
                </a:r>
              </a:p>
              <a:p>
                <a:endParaRPr lang="en-GB" sz="2000" dirty="0"/>
              </a:p>
              <a:p>
                <a:r>
                  <a:rPr lang="en-GB" sz="2000" dirty="0"/>
                  <a:t>              0.143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000" b="0" i="1" dirty="0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  <m:r>
                      <a:rPr lang="en-GB" sz="20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000" dirty="0"/>
                  <a:t>     115%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i="1" dirty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GB" sz="2000" i="1" dirty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000" dirty="0"/>
                  <a:t>     0.060</a:t>
                </a:r>
              </a:p>
              <a:p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0E679E5-9712-4A7B-9E71-8001CF3067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9248" y="3791801"/>
                <a:ext cx="4270625" cy="1980000"/>
              </a:xfrm>
              <a:prstGeom prst="rect">
                <a:avLst/>
              </a:prstGeom>
              <a:blipFill>
                <a:blip r:embed="rId2"/>
                <a:stretch>
                  <a:fillRect t="-912" r="-567"/>
                </a:stretch>
              </a:blipFill>
              <a:ln w="25400"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918073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846" y="373639"/>
            <a:ext cx="6385936" cy="6002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0625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192" y="285316"/>
            <a:ext cx="5141336" cy="449173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6277" y="538018"/>
            <a:ext cx="4152900" cy="6096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50552" y="2283185"/>
            <a:ext cx="4324350" cy="5143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81964" y="3933102"/>
            <a:ext cx="6096000" cy="5619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16373" y="4777053"/>
            <a:ext cx="3438525" cy="619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8962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939" y="224270"/>
            <a:ext cx="5743575" cy="463867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4545" y="754928"/>
            <a:ext cx="4918723" cy="7136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2387" y="2543608"/>
            <a:ext cx="5579910" cy="910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39752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360" y="206591"/>
            <a:ext cx="6282623" cy="483884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8602" y="392978"/>
            <a:ext cx="3320132" cy="83545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47766" y="2626014"/>
            <a:ext cx="4072112" cy="66213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84408" y="5116946"/>
            <a:ext cx="6335378" cy="812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00943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5820" y="341314"/>
            <a:ext cx="7135380" cy="6283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80881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8637" y="560820"/>
            <a:ext cx="7172325" cy="3981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36794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0237" y="929264"/>
            <a:ext cx="7261191" cy="3467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7416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866775"/>
            <a:ext cx="9601200" cy="5124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1506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311D3-899A-4282-973B-AC002AF13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Coordinates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B455E28E-2BD8-430B-B85A-9427E6AECF3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37960" y="987265"/>
            <a:ext cx="4815840" cy="535762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4B79D7F-8465-4B0D-B09D-A427310AFB97}"/>
              </a:ext>
            </a:extLst>
          </p:cNvPr>
          <p:cNvSpPr txBox="1"/>
          <p:nvPr/>
        </p:nvSpPr>
        <p:spPr>
          <a:xfrm>
            <a:off x="838200" y="1473200"/>
            <a:ext cx="5938520" cy="42266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The coordinates of a point are written as a pair of numbers (</a:t>
            </a:r>
            <a:r>
              <a:rPr lang="en-GB" sz="2800" dirty="0" err="1"/>
              <a:t>x,y</a:t>
            </a:r>
            <a:r>
              <a:rPr lang="en-GB" sz="2800" dirty="0"/>
              <a:t>) which describe where the point is on a set of axes.</a:t>
            </a:r>
          </a:p>
          <a:p>
            <a:endParaRPr lang="en-GB" sz="2800" dirty="0"/>
          </a:p>
          <a:p>
            <a:pPr>
              <a:lnSpc>
                <a:spcPct val="250000"/>
              </a:lnSpc>
            </a:pPr>
            <a:r>
              <a:rPr lang="en-GB" sz="2800" dirty="0"/>
              <a:t>x-axis is always horizontal (across)</a:t>
            </a:r>
          </a:p>
          <a:p>
            <a:pPr>
              <a:lnSpc>
                <a:spcPct val="250000"/>
              </a:lnSpc>
            </a:pPr>
            <a:r>
              <a:rPr lang="en-GB" sz="2800" dirty="0"/>
              <a:t>y-axis is always vertical (up/down)</a:t>
            </a:r>
          </a:p>
        </p:txBody>
      </p:sp>
    </p:spTree>
    <p:extLst>
      <p:ext uri="{BB962C8B-B14F-4D97-AF65-F5344CB8AC3E}">
        <p14:creationId xmlns:p14="http://schemas.microsoft.com/office/powerpoint/2010/main" val="3804398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3040A-7502-49C3-A8FC-3856811F4F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Worked Example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E7E7B9B-5060-4A5D-AE33-AE4FF7DD993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0564" t="5435" r="-1" b="2072"/>
          <a:stretch/>
        </p:blipFill>
        <p:spPr>
          <a:xfrm>
            <a:off x="3515359" y="1270000"/>
            <a:ext cx="5283201" cy="525178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459C390-E2B7-4BB1-8962-DE996310B7E1}"/>
              </a:ext>
            </a:extLst>
          </p:cNvPr>
          <p:cNvSpPr txBox="1"/>
          <p:nvPr/>
        </p:nvSpPr>
        <p:spPr>
          <a:xfrm>
            <a:off x="558800" y="762000"/>
            <a:ext cx="245872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  <a:p>
            <a:pPr>
              <a:lnSpc>
                <a:spcPct val="300000"/>
              </a:lnSpc>
            </a:pPr>
            <a:r>
              <a:rPr lang="en-GB" sz="3200" dirty="0"/>
              <a:t>A (</a:t>
            </a:r>
            <a:r>
              <a:rPr lang="en-GB" sz="3200" dirty="0">
                <a:solidFill>
                  <a:srgbClr val="0070C0"/>
                </a:solidFill>
              </a:rPr>
              <a:t>-2</a:t>
            </a:r>
            <a:r>
              <a:rPr lang="en-GB" sz="3200" dirty="0"/>
              <a:t>, 4)</a:t>
            </a:r>
          </a:p>
          <a:p>
            <a:pPr>
              <a:lnSpc>
                <a:spcPct val="300000"/>
              </a:lnSpc>
            </a:pPr>
            <a:r>
              <a:rPr lang="en-GB" sz="3200" dirty="0"/>
              <a:t>B (</a:t>
            </a:r>
            <a:r>
              <a:rPr lang="en-GB" sz="3200" dirty="0">
                <a:solidFill>
                  <a:srgbClr val="0070C0"/>
                </a:solidFill>
              </a:rPr>
              <a:t>3</a:t>
            </a:r>
            <a:r>
              <a:rPr lang="en-GB" sz="3200" dirty="0"/>
              <a:t>, -2)</a:t>
            </a:r>
          </a:p>
          <a:p>
            <a:pPr>
              <a:lnSpc>
                <a:spcPct val="300000"/>
              </a:lnSpc>
            </a:pPr>
            <a:r>
              <a:rPr lang="en-GB" sz="3200" dirty="0"/>
              <a:t>C (</a:t>
            </a:r>
            <a:r>
              <a:rPr lang="en-GB" sz="3200" dirty="0">
                <a:solidFill>
                  <a:srgbClr val="0070C0"/>
                </a:solidFill>
              </a:rPr>
              <a:t>-4</a:t>
            </a:r>
            <a:r>
              <a:rPr lang="en-GB" sz="3200" dirty="0"/>
              <a:t>, -3)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CE108DCC-42E2-4855-992C-3E4D7D14FD5D}"/>
              </a:ext>
            </a:extLst>
          </p:cNvPr>
          <p:cNvCxnSpPr/>
          <p:nvPr/>
        </p:nvCxnSpPr>
        <p:spPr>
          <a:xfrm>
            <a:off x="2062480" y="2103120"/>
            <a:ext cx="3139440" cy="304800"/>
          </a:xfrm>
          <a:prstGeom prst="straightConnector1">
            <a:avLst/>
          </a:prstGeom>
          <a:ln w="25400">
            <a:solidFill>
              <a:schemeClr val="accent4">
                <a:lumMod val="60000"/>
                <a:lumOff val="40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CF3DEC7-F616-4234-A240-E71338D63421}"/>
              </a:ext>
            </a:extLst>
          </p:cNvPr>
          <p:cNvCxnSpPr>
            <a:cxnSpLocks/>
          </p:cNvCxnSpPr>
          <p:nvPr/>
        </p:nvCxnSpPr>
        <p:spPr>
          <a:xfrm>
            <a:off x="1945639" y="3504916"/>
            <a:ext cx="5081885" cy="1066311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A14B1AB-3F32-4765-9F99-EB8FF117CF8B}"/>
              </a:ext>
            </a:extLst>
          </p:cNvPr>
          <p:cNvCxnSpPr>
            <a:cxnSpLocks/>
          </p:cNvCxnSpPr>
          <p:nvPr/>
        </p:nvCxnSpPr>
        <p:spPr>
          <a:xfrm>
            <a:off x="2062480" y="4922064"/>
            <a:ext cx="2478698" cy="81451"/>
          </a:xfrm>
          <a:prstGeom prst="straightConnector1">
            <a:avLst/>
          </a:prstGeom>
          <a:ln w="254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9D8FA77-01E9-4643-8FEB-CA9F5FEC3ACC}"/>
              </a:ext>
            </a:extLst>
          </p:cNvPr>
          <p:cNvCxnSpPr>
            <a:stCxn id="5" idx="1"/>
            <a:endCxn id="5" idx="3"/>
          </p:cNvCxnSpPr>
          <p:nvPr/>
        </p:nvCxnSpPr>
        <p:spPr>
          <a:xfrm>
            <a:off x="3515359" y="3895892"/>
            <a:ext cx="5283201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1086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62" name="Picture 26">
            <a:extLst>
              <a:ext uri="{FF2B5EF4-FFF2-40B4-BE49-F238E27FC236}">
                <a16:creationId xmlns:a16="http://schemas.microsoft.com/office/drawing/2014/main" id="{00F7CD41-237D-451B-8E67-CDAD734E57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6225" y="4486275"/>
            <a:ext cx="198438" cy="198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727C794A-071D-4B44-8893-5056939F3D38}"/>
              </a:ext>
            </a:extLst>
          </p:cNvPr>
          <p:cNvGrpSpPr/>
          <p:nvPr/>
        </p:nvGrpSpPr>
        <p:grpSpPr>
          <a:xfrm>
            <a:off x="3529330" y="1409145"/>
            <a:ext cx="5082540" cy="5072062"/>
            <a:chOff x="5118100" y="1582738"/>
            <a:chExt cx="5082540" cy="5072062"/>
          </a:xfrm>
        </p:grpSpPr>
        <p:pic>
          <p:nvPicPr>
            <p:cNvPr id="14339" name="Picture 3">
              <a:extLst>
                <a:ext uri="{FF2B5EF4-FFF2-40B4-BE49-F238E27FC236}">
                  <a16:creationId xmlns:a16="http://schemas.microsoft.com/office/drawing/2014/main" id="{D8C61D21-F80D-4344-A5EC-A72449F71ED5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9406"/>
            <a:stretch/>
          </p:blipFill>
          <p:spPr bwMode="auto">
            <a:xfrm>
              <a:off x="5118100" y="1582738"/>
              <a:ext cx="5082540" cy="50720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4341" name="Picture 5">
              <a:extLst>
                <a:ext uri="{FF2B5EF4-FFF2-40B4-BE49-F238E27FC236}">
                  <a16:creationId xmlns:a16="http://schemas.microsoft.com/office/drawing/2014/main" id="{65DCBAD3-BC66-4A2C-AF74-B535D805495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93189" y="2160589"/>
              <a:ext cx="198437" cy="1984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4342" name="Picture 6">
              <a:extLst>
                <a:ext uri="{FF2B5EF4-FFF2-40B4-BE49-F238E27FC236}">
                  <a16:creationId xmlns:a16="http://schemas.microsoft.com/office/drawing/2014/main" id="{F76125DA-7E48-4FF1-A93F-8F88A1D2BB1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53389" y="4953000"/>
              <a:ext cx="198437" cy="1984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4343" name="Picture 7">
              <a:extLst>
                <a:ext uri="{FF2B5EF4-FFF2-40B4-BE49-F238E27FC236}">
                  <a16:creationId xmlns:a16="http://schemas.microsoft.com/office/drawing/2014/main" id="{81EEC4BC-2D3B-4949-8A6C-433972656A6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11764" y="5421314"/>
              <a:ext cx="198437" cy="1984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4344" name="Picture 8">
              <a:extLst>
                <a:ext uri="{FF2B5EF4-FFF2-40B4-BE49-F238E27FC236}">
                  <a16:creationId xmlns:a16="http://schemas.microsoft.com/office/drawing/2014/main" id="{1F2B4499-2704-4258-B177-5BCD8D60E2D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54739" y="3087689"/>
              <a:ext cx="198437" cy="1984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4345" name="Text Box 9">
              <a:extLst>
                <a:ext uri="{FF2B5EF4-FFF2-40B4-BE49-F238E27FC236}">
                  <a16:creationId xmlns:a16="http://schemas.microsoft.com/office/drawing/2014/main" id="{58E2EA2C-7167-4AB7-A651-0AEEAA9C11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58288" y="1911350"/>
              <a:ext cx="31771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GB" altLang="en-US"/>
                <a:t>A</a:t>
              </a:r>
              <a:endParaRPr lang="en-US" altLang="en-US"/>
            </a:p>
          </p:txBody>
        </p:sp>
        <p:sp>
          <p:nvSpPr>
            <p:cNvPr id="14346" name="Text Box 10">
              <a:extLst>
                <a:ext uri="{FF2B5EF4-FFF2-40B4-BE49-F238E27FC236}">
                  <a16:creationId xmlns:a16="http://schemas.microsoft.com/office/drawing/2014/main" id="{D0AA8CFE-BFED-44CD-B74F-19E96F15C9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39125" y="4894263"/>
              <a:ext cx="309700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GB" altLang="en-US"/>
                <a:t>B</a:t>
              </a:r>
              <a:endParaRPr lang="en-US" altLang="en-US"/>
            </a:p>
          </p:txBody>
        </p:sp>
        <p:sp>
          <p:nvSpPr>
            <p:cNvPr id="14347" name="Text Box 11">
              <a:extLst>
                <a:ext uri="{FF2B5EF4-FFF2-40B4-BE49-F238E27FC236}">
                  <a16:creationId xmlns:a16="http://schemas.microsoft.com/office/drawing/2014/main" id="{6F9893B1-3E08-4F11-8D48-5F10B1D382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94325" y="5243513"/>
              <a:ext cx="308098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GB" altLang="en-US"/>
                <a:t>C</a:t>
              </a:r>
              <a:endParaRPr lang="en-US" altLang="en-US"/>
            </a:p>
          </p:txBody>
        </p:sp>
        <p:sp>
          <p:nvSpPr>
            <p:cNvPr id="14348" name="Text Box 12">
              <a:extLst>
                <a:ext uri="{FF2B5EF4-FFF2-40B4-BE49-F238E27FC236}">
                  <a16:creationId xmlns:a16="http://schemas.microsoft.com/office/drawing/2014/main" id="{6E70F49E-55DB-4909-8815-2F467C8792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83275" y="2749550"/>
              <a:ext cx="327334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GB" altLang="en-US"/>
                <a:t>D</a:t>
              </a:r>
              <a:endParaRPr lang="en-US" altLang="en-US"/>
            </a:p>
          </p:txBody>
        </p:sp>
        <p:pic>
          <p:nvPicPr>
            <p:cNvPr id="14356" name="Picture 20">
              <a:extLst>
                <a:ext uri="{FF2B5EF4-FFF2-40B4-BE49-F238E27FC236}">
                  <a16:creationId xmlns:a16="http://schemas.microsoft.com/office/drawing/2014/main" id="{1D89EF98-789C-4CC2-B506-CCF7BB1656C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472614" y="3554414"/>
              <a:ext cx="198437" cy="1984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4359" name="Picture 23">
              <a:extLst>
                <a:ext uri="{FF2B5EF4-FFF2-40B4-BE49-F238E27FC236}">
                  <a16:creationId xmlns:a16="http://schemas.microsoft.com/office/drawing/2014/main" id="{D1DE486A-A9A0-41FD-B822-3D5A9B6B8C7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73964" y="2160589"/>
              <a:ext cx="198437" cy="1984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4365" name="Picture 29">
              <a:extLst>
                <a:ext uri="{FF2B5EF4-FFF2-40B4-BE49-F238E27FC236}">
                  <a16:creationId xmlns:a16="http://schemas.microsoft.com/office/drawing/2014/main" id="{4CB75ADC-45B0-400F-ADF5-8C22D7EA94E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467850" y="5876925"/>
              <a:ext cx="198438" cy="1984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9" name="Title 1">
            <a:extLst>
              <a:ext uri="{FF2B5EF4-FFF2-40B4-BE49-F238E27FC236}">
                <a16:creationId xmlns:a16="http://schemas.microsoft.com/office/drawing/2014/main" id="{859E1C87-B229-4B21-A81C-93D98929D44A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dirty="0"/>
              <a:t>Writing coordinates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42CA3CB-1F90-42FA-AD77-BDDEAE67CC29}"/>
              </a:ext>
            </a:extLst>
          </p:cNvPr>
          <p:cNvSpPr txBox="1"/>
          <p:nvPr/>
        </p:nvSpPr>
        <p:spPr>
          <a:xfrm>
            <a:off x="533298" y="927021"/>
            <a:ext cx="2822561" cy="5539978"/>
          </a:xfrm>
          <a:prstGeom prst="rect">
            <a:avLst/>
          </a:prstGeom>
          <a:noFill/>
          <a:ln w="254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GB" sz="2400" dirty="0"/>
              <a:t>A =</a:t>
            </a:r>
          </a:p>
          <a:p>
            <a:pPr>
              <a:lnSpc>
                <a:spcPct val="200000"/>
              </a:lnSpc>
            </a:pPr>
            <a:endParaRPr lang="en-GB" sz="2400" dirty="0"/>
          </a:p>
          <a:p>
            <a:pPr>
              <a:lnSpc>
                <a:spcPct val="200000"/>
              </a:lnSpc>
            </a:pPr>
            <a:r>
              <a:rPr lang="en-GB" sz="2400" dirty="0"/>
              <a:t>B = </a:t>
            </a:r>
          </a:p>
          <a:p>
            <a:pPr>
              <a:lnSpc>
                <a:spcPct val="200000"/>
              </a:lnSpc>
            </a:pPr>
            <a:endParaRPr lang="en-GB" sz="2400" dirty="0"/>
          </a:p>
          <a:p>
            <a:pPr>
              <a:lnSpc>
                <a:spcPct val="200000"/>
              </a:lnSpc>
            </a:pPr>
            <a:r>
              <a:rPr lang="en-GB" sz="2400" dirty="0"/>
              <a:t>C =</a:t>
            </a:r>
          </a:p>
          <a:p>
            <a:pPr>
              <a:lnSpc>
                <a:spcPct val="200000"/>
              </a:lnSpc>
            </a:pPr>
            <a:endParaRPr lang="en-GB" sz="2400" dirty="0"/>
          </a:p>
          <a:p>
            <a:pPr>
              <a:lnSpc>
                <a:spcPct val="200000"/>
              </a:lnSpc>
            </a:pPr>
            <a:r>
              <a:rPr lang="en-GB" sz="2400" dirty="0"/>
              <a:t>D =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75448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387405C-22D9-4FDE-955A-765001F7B5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2222" y="1214424"/>
            <a:ext cx="7473058" cy="5255334"/>
          </a:xfrm>
          <a:prstGeom prst="rect">
            <a:avLst/>
          </a:prstGeom>
          <a:ln>
            <a:solidFill>
              <a:srgbClr val="00B050"/>
            </a:solidFill>
          </a:ln>
        </p:spPr>
      </p:pic>
      <p:sp>
        <p:nvSpPr>
          <p:cNvPr id="31" name="Title 1">
            <a:extLst>
              <a:ext uri="{FF2B5EF4-FFF2-40B4-BE49-F238E27FC236}">
                <a16:creationId xmlns:a16="http://schemas.microsoft.com/office/drawing/2014/main" id="{ABCD6037-AB8A-4950-B63E-1422C69A3C59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dirty="0"/>
              <a:t>Writing coordinates continued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D0B852-7978-4E0D-9225-A0D5518333C5}"/>
              </a:ext>
            </a:extLst>
          </p:cNvPr>
          <p:cNvSpPr txBox="1"/>
          <p:nvPr/>
        </p:nvSpPr>
        <p:spPr>
          <a:xfrm>
            <a:off x="482885" y="1027906"/>
            <a:ext cx="3647326" cy="5632311"/>
          </a:xfrm>
          <a:prstGeom prst="rect">
            <a:avLst/>
          </a:prstGeom>
          <a:noFill/>
          <a:ln w="254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Light House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Jetty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Shop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Telephone Box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Café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Lifeboat Station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Church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Campsite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387405C-22D9-4FDE-955A-765001F7B5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2222" y="1214424"/>
            <a:ext cx="7473058" cy="5255334"/>
          </a:xfrm>
          <a:prstGeom prst="rect">
            <a:avLst/>
          </a:prstGeom>
          <a:ln>
            <a:solidFill>
              <a:srgbClr val="00B050"/>
            </a:solidFill>
          </a:ln>
        </p:spPr>
      </p:pic>
      <p:sp>
        <p:nvSpPr>
          <p:cNvPr id="31" name="Title 1">
            <a:extLst>
              <a:ext uri="{FF2B5EF4-FFF2-40B4-BE49-F238E27FC236}">
                <a16:creationId xmlns:a16="http://schemas.microsoft.com/office/drawing/2014/main" id="{ABCD6037-AB8A-4950-B63E-1422C69A3C59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dirty="0">
                <a:highlight>
                  <a:srgbClr val="FFFF00"/>
                </a:highlight>
              </a:rPr>
              <a:t>Solutions</a:t>
            </a:r>
            <a:r>
              <a:rPr lang="en-GB" dirty="0"/>
              <a:t> Writing coordinates continued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D0B852-7978-4E0D-9225-A0D5518333C5}"/>
              </a:ext>
            </a:extLst>
          </p:cNvPr>
          <p:cNvSpPr txBox="1"/>
          <p:nvPr/>
        </p:nvSpPr>
        <p:spPr>
          <a:xfrm>
            <a:off x="482885" y="1027906"/>
            <a:ext cx="3647326" cy="5632311"/>
          </a:xfrm>
          <a:prstGeom prst="rect">
            <a:avLst/>
          </a:prstGeom>
          <a:noFill/>
          <a:ln w="254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Light House  (7,5)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Jetty (1,3)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Shop (-4,2)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Telephone Box (-4,1)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Café (-5,-2)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Lifeboat Station (-2,-2)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Church (3,-2)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Campsite (1,-3)</a:t>
            </a:r>
          </a:p>
        </p:txBody>
      </p:sp>
    </p:spTree>
    <p:extLst>
      <p:ext uri="{BB962C8B-B14F-4D97-AF65-F5344CB8AC3E}">
        <p14:creationId xmlns:p14="http://schemas.microsoft.com/office/powerpoint/2010/main" val="7751928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CA7B5-5C36-48BC-838E-3466F9AE5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/>
              <a:t>Plotting coordinates</a:t>
            </a:r>
            <a:endParaRPr lang="en-GB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D0C563B9-654F-4C4C-ADAD-66B1958BD54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875362" y="1253163"/>
            <a:ext cx="4694775" cy="4779963"/>
          </a:xfrm>
          <a:prstGeom prst="rect">
            <a:avLst/>
          </a:prstGeom>
          <a:ln w="25400">
            <a:solidFill>
              <a:srgbClr val="00B050"/>
            </a:solidFill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02CEB71-0613-46D5-AB01-EB4B8912B578}"/>
              </a:ext>
            </a:extLst>
          </p:cNvPr>
          <p:cNvSpPr txBox="1"/>
          <p:nvPr/>
        </p:nvSpPr>
        <p:spPr>
          <a:xfrm>
            <a:off x="2065105" y="1540965"/>
            <a:ext cx="2434975" cy="4568943"/>
          </a:xfrm>
          <a:prstGeom prst="rect">
            <a:avLst/>
          </a:prstGeom>
          <a:noFill/>
          <a:ln w="254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Draw a grid and plot </a:t>
            </a:r>
          </a:p>
          <a:p>
            <a:r>
              <a:rPr lang="en-GB" dirty="0"/>
              <a:t>the following points</a:t>
            </a:r>
          </a:p>
          <a:p>
            <a:endParaRPr lang="en-GB" dirty="0"/>
          </a:p>
          <a:p>
            <a:pPr>
              <a:lnSpc>
                <a:spcPct val="150000"/>
              </a:lnSpc>
            </a:pPr>
            <a:r>
              <a:rPr lang="en-GB" sz="2000" dirty="0"/>
              <a:t>A (3,4)</a:t>
            </a:r>
          </a:p>
          <a:p>
            <a:pPr>
              <a:lnSpc>
                <a:spcPct val="150000"/>
              </a:lnSpc>
            </a:pPr>
            <a:r>
              <a:rPr lang="en-GB" sz="2000" dirty="0"/>
              <a:t>B (1,2)</a:t>
            </a:r>
          </a:p>
          <a:p>
            <a:pPr>
              <a:lnSpc>
                <a:spcPct val="150000"/>
              </a:lnSpc>
            </a:pPr>
            <a:r>
              <a:rPr lang="en-GB" sz="2000" dirty="0"/>
              <a:t>C (-5,-3)</a:t>
            </a:r>
          </a:p>
          <a:p>
            <a:pPr>
              <a:lnSpc>
                <a:spcPct val="150000"/>
              </a:lnSpc>
            </a:pPr>
            <a:r>
              <a:rPr lang="en-GB" sz="2000" dirty="0"/>
              <a:t>D (-3.2)</a:t>
            </a:r>
          </a:p>
          <a:p>
            <a:pPr>
              <a:lnSpc>
                <a:spcPct val="150000"/>
              </a:lnSpc>
            </a:pPr>
            <a:r>
              <a:rPr lang="en-GB" sz="2000" dirty="0"/>
              <a:t>E (4,1)</a:t>
            </a:r>
          </a:p>
          <a:p>
            <a:pPr>
              <a:lnSpc>
                <a:spcPct val="150000"/>
              </a:lnSpc>
            </a:pPr>
            <a:r>
              <a:rPr lang="en-GB" sz="2000" dirty="0"/>
              <a:t>F (0,4)</a:t>
            </a:r>
          </a:p>
          <a:p>
            <a:pPr>
              <a:lnSpc>
                <a:spcPct val="150000"/>
              </a:lnSpc>
            </a:pPr>
            <a:r>
              <a:rPr lang="en-GB" sz="2000" dirty="0"/>
              <a:t>G (-2,-1)</a:t>
            </a:r>
          </a:p>
          <a:p>
            <a:pPr>
              <a:lnSpc>
                <a:spcPct val="150000"/>
              </a:lnSpc>
            </a:pPr>
            <a:r>
              <a:rPr lang="en-GB" sz="2000" dirty="0"/>
              <a:t>H (4, -4)</a:t>
            </a:r>
          </a:p>
        </p:txBody>
      </p:sp>
    </p:spTree>
    <p:extLst>
      <p:ext uri="{BB962C8B-B14F-4D97-AF65-F5344CB8AC3E}">
        <p14:creationId xmlns:p14="http://schemas.microsoft.com/office/powerpoint/2010/main" val="8647034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DDDFBC-103D-44B9-AC61-A4705C30FD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highlight>
                  <a:srgbClr val="FFFF00"/>
                </a:highlight>
              </a:rPr>
              <a:t>Solutions</a:t>
            </a:r>
            <a:r>
              <a:rPr lang="en-GB" dirty="0"/>
              <a:t> to plotting coordinates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130FF23-49CF-4411-B625-8B48ADFAB07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12030" y="1568771"/>
            <a:ext cx="5424438" cy="5098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68458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>
            <a:extLst>
              <a:ext uri="{FF2B5EF4-FFF2-40B4-BE49-F238E27FC236}">
                <a16:creationId xmlns:a16="http://schemas.microsoft.com/office/drawing/2014/main" id="{EB0150C9-DC6D-4CFA-B315-174DF348E2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614" y="1255712"/>
            <a:ext cx="7070239" cy="4748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867" name="Rectangle 3">
            <a:extLst>
              <a:ext uri="{FF2B5EF4-FFF2-40B4-BE49-F238E27FC236}">
                <a16:creationId xmlns:a16="http://schemas.microsoft.com/office/drawing/2014/main" id="{63B1B850-CCB3-4EEF-949B-85F5F44581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6436" y="2299018"/>
            <a:ext cx="46799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dirty="0">
                <a:cs typeface="Times New Roman" panose="02020603050405020304" pitchFamily="18" charset="0"/>
              </a:rPr>
              <a:t>(a) The point K is </a:t>
            </a:r>
            <a:r>
              <a:rPr lang="en-US" altLang="en-US" b="1" dirty="0">
                <a:cs typeface="Times New Roman" panose="02020603050405020304" pitchFamily="18" charset="0"/>
              </a:rPr>
              <a:t>halfway </a:t>
            </a:r>
            <a:r>
              <a:rPr lang="en-US" altLang="en-US" dirty="0">
                <a:cs typeface="Times New Roman" panose="02020603050405020304" pitchFamily="18" charset="0"/>
              </a:rPr>
              <a:t>between points B and C. What are the coordinates of point K?</a:t>
            </a:r>
            <a:endParaRPr lang="en-US" altLang="en-US" dirty="0"/>
          </a:p>
        </p:txBody>
      </p:sp>
      <p:sp>
        <p:nvSpPr>
          <p:cNvPr id="36868" name="Rectangle 4">
            <a:extLst>
              <a:ext uri="{FF2B5EF4-FFF2-40B4-BE49-F238E27FC236}">
                <a16:creationId xmlns:a16="http://schemas.microsoft.com/office/drawing/2014/main" id="{13F752F1-385A-4E78-94EC-402925BE0F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6436" y="3831113"/>
            <a:ext cx="39052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hangingPunct="0"/>
            <a:r>
              <a:rPr lang="en-US" altLang="en-US" dirty="0">
                <a:cs typeface="Times New Roman" panose="02020603050405020304" pitchFamily="18" charset="0"/>
              </a:rPr>
              <a:t>(b) Shape ABCD is a rectangle.</a:t>
            </a:r>
            <a:endParaRPr lang="en-US" altLang="en-US" dirty="0"/>
          </a:p>
          <a:p>
            <a:pPr eaLnBrk="0" hangingPunct="0"/>
            <a:r>
              <a:rPr lang="en-US" altLang="en-US" dirty="0">
                <a:cs typeface="Times New Roman" panose="02020603050405020304" pitchFamily="18" charset="0"/>
              </a:rPr>
              <a:t>What are the coordinates of point D?</a:t>
            </a:r>
            <a:endParaRPr lang="en-US" alt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B660C6E-1D7B-4BFB-A7ED-1A59378AF9E2}"/>
              </a:ext>
            </a:extLst>
          </p:cNvPr>
          <p:cNvSpPr txBox="1">
            <a:spLocks/>
          </p:cNvSpPr>
          <p:nvPr/>
        </p:nvSpPr>
        <p:spPr>
          <a:xfrm>
            <a:off x="838200" y="443765"/>
            <a:ext cx="10668856" cy="86609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Problem Solving with coordinates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EDFF64637C074B9468D8400699BC31" ma:contentTypeVersion="13" ma:contentTypeDescription="Create a new document." ma:contentTypeScope="" ma:versionID="2f37b071e3941368b53ed96c7a3eca78">
  <xsd:schema xmlns:xsd="http://www.w3.org/2001/XMLSchema" xmlns:xs="http://www.w3.org/2001/XMLSchema" xmlns:p="http://schemas.microsoft.com/office/2006/metadata/properties" xmlns:ns2="a675e989-819c-4ef8-a9e7-308823201b25" xmlns:ns3="84be7d0a-34a6-4ef2-a332-62c3b98ca601" targetNamespace="http://schemas.microsoft.com/office/2006/metadata/properties" ma:root="true" ma:fieldsID="42cc854f72018f11b23df742d9bca964" ns2:_="" ns3:_="">
    <xsd:import namespace="a675e989-819c-4ef8-a9e7-308823201b25"/>
    <xsd:import namespace="84be7d0a-34a6-4ef2-a332-62c3b98c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Presentationanddiscussion" minOccurs="0"/>
                <xsd:element ref="ns2:MediaServiceAutoKeyPoints" minOccurs="0"/>
                <xsd:element ref="ns2:MediaServiceKeyPoint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e989-819c-4ef8-a9e7-308823201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Presentationanddiscussion" ma:index="17" nillable="true" ma:displayName="Presentation and discussion" ma:description="Prince Gyamfi Presentation&#10;Ahmad, Eyob, Kirthikan discussion" ma:format="Dropdown" ma:internalName="Presentationanddiscussion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e7d0a-34a6-4ef2-a332-62c3b98ca60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anddiscussion xmlns="a675e989-819c-4ef8-a9e7-308823201b25" xsi:nil="true"/>
  </documentManagement>
</p:properties>
</file>

<file path=customXml/itemProps1.xml><?xml version="1.0" encoding="utf-8"?>
<ds:datastoreItem xmlns:ds="http://schemas.openxmlformats.org/officeDocument/2006/customXml" ds:itemID="{D38B5976-9104-4654-A450-34B7F200D90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5BDA032-0E45-401F-A443-BFAC44A87F58}"/>
</file>

<file path=customXml/itemProps3.xml><?xml version="1.0" encoding="utf-8"?>
<ds:datastoreItem xmlns:ds="http://schemas.openxmlformats.org/officeDocument/2006/customXml" ds:itemID="{009187BB-01BF-471E-902D-0D7F66CDD6F5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c5d810ed-327a-441e-a73e-3c0f08f8b8ea"/>
    <ds:schemaRef ds:uri="http://purl.org/dc/terms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88e0411e-7091-418e-9c10-905396976cae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324</Words>
  <Application>Microsoft Office PowerPoint</Application>
  <PresentationFormat>Widescreen</PresentationFormat>
  <Paragraphs>90</Paragraphs>
  <Slides>17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Cambria Math</vt:lpstr>
      <vt:lpstr>Times New Roman</vt:lpstr>
      <vt:lpstr>Office Theme</vt:lpstr>
      <vt:lpstr>Co-ordinates and Angles</vt:lpstr>
      <vt:lpstr>Coordinates</vt:lpstr>
      <vt:lpstr>Worked Example</vt:lpstr>
      <vt:lpstr>PowerPoint Presentation</vt:lpstr>
      <vt:lpstr>PowerPoint Presentation</vt:lpstr>
      <vt:lpstr>PowerPoint Presentation</vt:lpstr>
      <vt:lpstr>Plotting coordinates</vt:lpstr>
      <vt:lpstr>Solutions to plotting coordinates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Keith McCarthy</dc:creator>
  <cp:lastModifiedBy>Keith McCarthy</cp:lastModifiedBy>
  <cp:revision>1</cp:revision>
  <dcterms:created xsi:type="dcterms:W3CDTF">2020-07-06T05:45:42Z</dcterms:created>
  <dcterms:modified xsi:type="dcterms:W3CDTF">2020-07-08T14:31:10Z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0x01010020EDFF64637C074B9468D8400699BC31</vt:lpwstr>
  </property>
</Properties>
</file>