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57" r:id="rId6"/>
    <p:sldId id="258" r:id="rId7"/>
    <p:sldId id="279" r:id="rId8"/>
    <p:sldId id="278" r:id="rId9"/>
    <p:sldId id="280" r:id="rId10"/>
    <p:sldId id="270" r:id="rId11"/>
    <p:sldId id="281" r:id="rId12"/>
    <p:sldId id="269" r:id="rId13"/>
    <p:sldId id="268" r:id="rId14"/>
    <p:sldId id="259" r:id="rId15"/>
    <p:sldId id="260" r:id="rId16"/>
    <p:sldId id="275" r:id="rId17"/>
    <p:sldId id="27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B0E7"/>
    <a:srgbClr val="E37D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B2CBA5-6998-4024-BD7C-ECC5E1E09AE2}" v="113" dt="2021-08-25T12:38:05.9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7719" autoAdjust="0"/>
  </p:normalViewPr>
  <p:slideViewPr>
    <p:cSldViewPr snapToGrid="0">
      <p:cViewPr varScale="1">
        <p:scale>
          <a:sx n="58" d="100"/>
          <a:sy n="58" d="100"/>
        </p:scale>
        <p:origin x="98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it Panesar" userId="2ace35e5-3849-48d1-ac16-5b752e3df2ab" providerId="ADAL" clId="{46B2CBA5-6998-4024-BD7C-ECC5E1E09AE2}"/>
    <pc:docChg chg="undo redo custSel addSld delSld modSld">
      <pc:chgData name="Amit Panesar" userId="2ace35e5-3849-48d1-ac16-5b752e3df2ab" providerId="ADAL" clId="{46B2CBA5-6998-4024-BD7C-ECC5E1E09AE2}" dt="2021-08-25T13:17:21.378" v="796" actId="6549"/>
      <pc:docMkLst>
        <pc:docMk/>
      </pc:docMkLst>
      <pc:sldChg chg="modSp mod">
        <pc:chgData name="Amit Panesar" userId="2ace35e5-3849-48d1-ac16-5b752e3df2ab" providerId="ADAL" clId="{46B2CBA5-6998-4024-BD7C-ECC5E1E09AE2}" dt="2021-08-25T12:08:10.333" v="610" actId="1076"/>
        <pc:sldMkLst>
          <pc:docMk/>
          <pc:sldMk cId="3251087015" sldId="256"/>
        </pc:sldMkLst>
        <pc:spChg chg="mod">
          <ac:chgData name="Amit Panesar" userId="2ace35e5-3849-48d1-ac16-5b752e3df2ab" providerId="ADAL" clId="{46B2CBA5-6998-4024-BD7C-ECC5E1E09AE2}" dt="2021-08-20T09:45:54.608" v="4" actId="2711"/>
          <ac:spMkLst>
            <pc:docMk/>
            <pc:sldMk cId="3251087015" sldId="256"/>
            <ac:spMk id="4" creationId="{00000000-0000-0000-0000-000000000000}"/>
          </ac:spMkLst>
        </pc:spChg>
        <pc:spChg chg="mod">
          <ac:chgData name="Amit Panesar" userId="2ace35e5-3849-48d1-ac16-5b752e3df2ab" providerId="ADAL" clId="{46B2CBA5-6998-4024-BD7C-ECC5E1E09AE2}" dt="2021-08-20T09:46:02.704" v="5" actId="14100"/>
          <ac:spMkLst>
            <pc:docMk/>
            <pc:sldMk cId="3251087015" sldId="256"/>
            <ac:spMk id="5" creationId="{00000000-0000-0000-0000-000000000000}"/>
          </ac:spMkLst>
        </pc:spChg>
        <pc:spChg chg="mod">
          <ac:chgData name="Amit Panesar" userId="2ace35e5-3849-48d1-ac16-5b752e3df2ab" providerId="ADAL" clId="{46B2CBA5-6998-4024-BD7C-ECC5E1E09AE2}" dt="2021-08-20T09:46:11.236" v="8" actId="14100"/>
          <ac:spMkLst>
            <pc:docMk/>
            <pc:sldMk cId="3251087015" sldId="256"/>
            <ac:spMk id="6" creationId="{00000000-0000-0000-0000-000000000000}"/>
          </ac:spMkLst>
        </pc:spChg>
        <pc:spChg chg="mod">
          <ac:chgData name="Amit Panesar" userId="2ace35e5-3849-48d1-ac16-5b752e3df2ab" providerId="ADAL" clId="{46B2CBA5-6998-4024-BD7C-ECC5E1E09AE2}" dt="2021-08-25T12:08:10.333" v="610" actId="1076"/>
          <ac:spMkLst>
            <pc:docMk/>
            <pc:sldMk cId="3251087015" sldId="256"/>
            <ac:spMk id="7" creationId="{00000000-0000-0000-0000-000000000000}"/>
          </ac:spMkLst>
        </pc:spChg>
      </pc:sldChg>
      <pc:sldChg chg="addSp delSp modSp mod">
        <pc:chgData name="Amit Panesar" userId="2ace35e5-3849-48d1-ac16-5b752e3df2ab" providerId="ADAL" clId="{46B2CBA5-6998-4024-BD7C-ECC5E1E09AE2}" dt="2021-08-20T10:06:12.006" v="139" actId="1076"/>
        <pc:sldMkLst>
          <pc:docMk/>
          <pc:sldMk cId="2497331763" sldId="257"/>
        </pc:sldMkLst>
        <pc:spChg chg="mod">
          <ac:chgData name="Amit Panesar" userId="2ace35e5-3849-48d1-ac16-5b752e3df2ab" providerId="ADAL" clId="{46B2CBA5-6998-4024-BD7C-ECC5E1E09AE2}" dt="2021-08-20T10:03:16.184" v="133" actId="1076"/>
          <ac:spMkLst>
            <pc:docMk/>
            <pc:sldMk cId="2497331763" sldId="257"/>
            <ac:spMk id="2" creationId="{00000000-0000-0000-0000-000000000000}"/>
          </ac:spMkLst>
        </pc:spChg>
        <pc:spChg chg="add mod">
          <ac:chgData name="Amit Panesar" userId="2ace35e5-3849-48d1-ac16-5b752e3df2ab" providerId="ADAL" clId="{46B2CBA5-6998-4024-BD7C-ECC5E1E09AE2}" dt="2021-08-20T09:48:52.821" v="36" actId="1076"/>
          <ac:spMkLst>
            <pc:docMk/>
            <pc:sldMk cId="2497331763" sldId="257"/>
            <ac:spMk id="3" creationId="{0F38A5D0-56E4-4A56-B236-816932669666}"/>
          </ac:spMkLst>
        </pc:spChg>
        <pc:spChg chg="add mod">
          <ac:chgData name="Amit Panesar" userId="2ace35e5-3849-48d1-ac16-5b752e3df2ab" providerId="ADAL" clId="{46B2CBA5-6998-4024-BD7C-ECC5E1E09AE2}" dt="2021-08-20T09:48:52.821" v="36" actId="1076"/>
          <ac:spMkLst>
            <pc:docMk/>
            <pc:sldMk cId="2497331763" sldId="257"/>
            <ac:spMk id="5" creationId="{C8346323-A3FC-429D-8FFF-BDA3D6736E40}"/>
          </ac:spMkLst>
        </pc:spChg>
        <pc:spChg chg="add del mod">
          <ac:chgData name="Amit Panesar" userId="2ace35e5-3849-48d1-ac16-5b752e3df2ab" providerId="ADAL" clId="{46B2CBA5-6998-4024-BD7C-ECC5E1E09AE2}" dt="2021-08-20T09:48:07.705" v="27"/>
          <ac:spMkLst>
            <pc:docMk/>
            <pc:sldMk cId="2497331763" sldId="257"/>
            <ac:spMk id="6" creationId="{E32D66CA-4679-4023-B309-BD09288B1CF6}"/>
          </ac:spMkLst>
        </pc:spChg>
        <pc:spChg chg="add del mod">
          <ac:chgData name="Amit Panesar" userId="2ace35e5-3849-48d1-ac16-5b752e3df2ab" providerId="ADAL" clId="{46B2CBA5-6998-4024-BD7C-ECC5E1E09AE2}" dt="2021-08-20T09:48:07.705" v="25" actId="478"/>
          <ac:spMkLst>
            <pc:docMk/>
            <pc:sldMk cId="2497331763" sldId="257"/>
            <ac:spMk id="7" creationId="{EE6928A3-13E8-49AD-ABEF-1D5B12868AEC}"/>
          </ac:spMkLst>
        </pc:spChg>
        <pc:spChg chg="add mod">
          <ac:chgData name="Amit Panesar" userId="2ace35e5-3849-48d1-ac16-5b752e3df2ab" providerId="ADAL" clId="{46B2CBA5-6998-4024-BD7C-ECC5E1E09AE2}" dt="2021-08-20T09:49:33.332" v="41" actId="208"/>
          <ac:spMkLst>
            <pc:docMk/>
            <pc:sldMk cId="2497331763" sldId="257"/>
            <ac:spMk id="16" creationId="{AC2127D1-8A5B-4209-B9C3-77319F8F4B14}"/>
          </ac:spMkLst>
        </pc:spChg>
        <pc:spChg chg="mod">
          <ac:chgData name="Amit Panesar" userId="2ace35e5-3849-48d1-ac16-5b752e3df2ab" providerId="ADAL" clId="{46B2CBA5-6998-4024-BD7C-ECC5E1E09AE2}" dt="2021-08-20T10:05:08.459" v="134" actId="20577"/>
          <ac:spMkLst>
            <pc:docMk/>
            <pc:sldMk cId="2497331763" sldId="257"/>
            <ac:spMk id="22" creationId="{00000000-0000-0000-0000-000000000000}"/>
          </ac:spMkLst>
        </pc:spChg>
        <pc:spChg chg="mod">
          <ac:chgData name="Amit Panesar" userId="2ace35e5-3849-48d1-ac16-5b752e3df2ab" providerId="ADAL" clId="{46B2CBA5-6998-4024-BD7C-ECC5E1E09AE2}" dt="2021-08-20T10:05:23.456" v="136" actId="1076"/>
          <ac:spMkLst>
            <pc:docMk/>
            <pc:sldMk cId="2497331763" sldId="257"/>
            <ac:spMk id="23" creationId="{00000000-0000-0000-0000-000000000000}"/>
          </ac:spMkLst>
        </pc:spChg>
        <pc:spChg chg="mod">
          <ac:chgData name="Amit Panesar" userId="2ace35e5-3849-48d1-ac16-5b752e3df2ab" providerId="ADAL" clId="{46B2CBA5-6998-4024-BD7C-ECC5E1E09AE2}" dt="2021-08-20T10:03:00.214" v="132" actId="1076"/>
          <ac:spMkLst>
            <pc:docMk/>
            <pc:sldMk cId="2497331763" sldId="257"/>
            <ac:spMk id="24" creationId="{00000000-0000-0000-0000-000000000000}"/>
          </ac:spMkLst>
        </pc:spChg>
        <pc:spChg chg="add mod">
          <ac:chgData name="Amit Panesar" userId="2ace35e5-3849-48d1-ac16-5b752e3df2ab" providerId="ADAL" clId="{46B2CBA5-6998-4024-BD7C-ECC5E1E09AE2}" dt="2021-08-20T09:48:52.821" v="36" actId="1076"/>
          <ac:spMkLst>
            <pc:docMk/>
            <pc:sldMk cId="2497331763" sldId="257"/>
            <ac:spMk id="31" creationId="{019AC3B0-7F5B-41F7-A83E-3427E97B6DB2}"/>
          </ac:spMkLst>
        </pc:spChg>
        <pc:spChg chg="add mod">
          <ac:chgData name="Amit Panesar" userId="2ace35e5-3849-48d1-ac16-5b752e3df2ab" providerId="ADAL" clId="{46B2CBA5-6998-4024-BD7C-ECC5E1E09AE2}" dt="2021-08-20T09:50:25.655" v="51" actId="20577"/>
          <ac:spMkLst>
            <pc:docMk/>
            <pc:sldMk cId="2497331763" sldId="257"/>
            <ac:spMk id="39" creationId="{7AA6BE41-7C71-426D-B01A-E8404B87AA9A}"/>
          </ac:spMkLst>
        </pc:spChg>
        <pc:spChg chg="add mod">
          <ac:chgData name="Amit Panesar" userId="2ace35e5-3849-48d1-ac16-5b752e3df2ab" providerId="ADAL" clId="{46B2CBA5-6998-4024-BD7C-ECC5E1E09AE2}" dt="2021-08-20T09:51:58.977" v="68" actId="1076"/>
          <ac:spMkLst>
            <pc:docMk/>
            <pc:sldMk cId="2497331763" sldId="257"/>
            <ac:spMk id="41" creationId="{51699FDD-0DDC-438D-B1C2-DF34CA4E2195}"/>
          </ac:spMkLst>
        </pc:spChg>
        <pc:spChg chg="add mod">
          <ac:chgData name="Amit Panesar" userId="2ace35e5-3849-48d1-ac16-5b752e3df2ab" providerId="ADAL" clId="{46B2CBA5-6998-4024-BD7C-ECC5E1E09AE2}" dt="2021-08-20T09:51:58.977" v="68" actId="1076"/>
          <ac:spMkLst>
            <pc:docMk/>
            <pc:sldMk cId="2497331763" sldId="257"/>
            <ac:spMk id="42" creationId="{4B91697A-F9D3-4A99-966E-FCA1F38C2CE4}"/>
          </ac:spMkLst>
        </pc:spChg>
        <pc:spChg chg="add mod">
          <ac:chgData name="Amit Panesar" userId="2ace35e5-3849-48d1-ac16-5b752e3df2ab" providerId="ADAL" clId="{46B2CBA5-6998-4024-BD7C-ECC5E1E09AE2}" dt="2021-08-20T10:05:41.235" v="137" actId="1076"/>
          <ac:spMkLst>
            <pc:docMk/>
            <pc:sldMk cId="2497331763" sldId="257"/>
            <ac:spMk id="44" creationId="{897EF5BD-E44A-4B9F-934A-BA95E23D7358}"/>
          </ac:spMkLst>
        </pc:spChg>
        <pc:spChg chg="add mod">
          <ac:chgData name="Amit Panesar" userId="2ace35e5-3849-48d1-ac16-5b752e3df2ab" providerId="ADAL" clId="{46B2CBA5-6998-4024-BD7C-ECC5E1E09AE2}" dt="2021-08-20T09:55:22.967" v="95" actId="1076"/>
          <ac:spMkLst>
            <pc:docMk/>
            <pc:sldMk cId="2497331763" sldId="257"/>
            <ac:spMk id="45" creationId="{BF3E976F-E297-42C0-B9C2-7703BDBEDA2E}"/>
          </ac:spMkLst>
        </pc:spChg>
        <pc:spChg chg="add mod">
          <ac:chgData name="Amit Panesar" userId="2ace35e5-3849-48d1-ac16-5b752e3df2ab" providerId="ADAL" clId="{46B2CBA5-6998-4024-BD7C-ECC5E1E09AE2}" dt="2021-08-20T09:55:37.276" v="97" actId="1076"/>
          <ac:spMkLst>
            <pc:docMk/>
            <pc:sldMk cId="2497331763" sldId="257"/>
            <ac:spMk id="46" creationId="{7A8DF0FD-FE6E-4EC1-ABE8-3C46CD2AAF6B}"/>
          </ac:spMkLst>
        </pc:spChg>
        <pc:spChg chg="add mod">
          <ac:chgData name="Amit Panesar" userId="2ace35e5-3849-48d1-ac16-5b752e3df2ab" providerId="ADAL" clId="{46B2CBA5-6998-4024-BD7C-ECC5E1E09AE2}" dt="2021-08-20T09:51:58.977" v="68" actId="1076"/>
          <ac:spMkLst>
            <pc:docMk/>
            <pc:sldMk cId="2497331763" sldId="257"/>
            <ac:spMk id="1027" creationId="{F75A0409-EB0B-4FFD-B0FB-E9C5FA25E84B}"/>
          </ac:spMkLst>
        </pc:spChg>
        <pc:spChg chg="add mod">
          <ac:chgData name="Amit Panesar" userId="2ace35e5-3849-48d1-ac16-5b752e3df2ab" providerId="ADAL" clId="{46B2CBA5-6998-4024-BD7C-ECC5E1E09AE2}" dt="2021-08-20T09:55:11.530" v="90" actId="14100"/>
          <ac:spMkLst>
            <pc:docMk/>
            <pc:sldMk cId="2497331763" sldId="257"/>
            <ac:spMk id="1029" creationId="{7FECDB5B-36E4-434A-B860-0B0ADAF26516}"/>
          </ac:spMkLst>
        </pc:spChg>
        <pc:spChg chg="add mod">
          <ac:chgData name="Amit Panesar" userId="2ace35e5-3849-48d1-ac16-5b752e3df2ab" providerId="ADAL" clId="{46B2CBA5-6998-4024-BD7C-ECC5E1E09AE2}" dt="2021-08-20T10:06:12.006" v="139" actId="1076"/>
          <ac:spMkLst>
            <pc:docMk/>
            <pc:sldMk cId="2497331763" sldId="257"/>
            <ac:spMk id="1037" creationId="{3CE9A7B5-35FA-493D-876D-8A967858ACC8}"/>
          </ac:spMkLst>
        </pc:spChg>
        <pc:picChg chg="del mod">
          <ac:chgData name="Amit Panesar" userId="2ace35e5-3849-48d1-ac16-5b752e3df2ab" providerId="ADAL" clId="{46B2CBA5-6998-4024-BD7C-ECC5E1E09AE2}" dt="2021-08-20T09:58:01.990" v="100" actId="478"/>
          <ac:picMkLst>
            <pc:docMk/>
            <pc:sldMk cId="2497331763" sldId="257"/>
            <ac:picMk id="1026" creationId="{5F790C64-2FEC-4C0B-97C1-58184029D5C5}"/>
          </ac:picMkLst>
        </pc:picChg>
        <pc:picChg chg="del">
          <ac:chgData name="Amit Panesar" userId="2ace35e5-3849-48d1-ac16-5b752e3df2ab" providerId="ADAL" clId="{46B2CBA5-6998-4024-BD7C-ECC5E1E09AE2}" dt="2021-08-20T09:50:44.172" v="52" actId="478"/>
          <ac:picMkLst>
            <pc:docMk/>
            <pc:sldMk cId="2497331763" sldId="257"/>
            <ac:picMk id="1028" creationId="{5C5E58CE-DB31-4688-8917-AA849165230C}"/>
          </ac:picMkLst>
        </pc:picChg>
        <pc:picChg chg="del">
          <ac:chgData name="Amit Panesar" userId="2ace35e5-3849-48d1-ac16-5b752e3df2ab" providerId="ADAL" clId="{46B2CBA5-6998-4024-BD7C-ECC5E1E09AE2}" dt="2021-08-20T09:47:19.308" v="13" actId="478"/>
          <ac:picMkLst>
            <pc:docMk/>
            <pc:sldMk cId="2497331763" sldId="257"/>
            <ac:picMk id="1030" creationId="{662015CD-34D9-47A8-8030-8FDC60CC56DE}"/>
          </ac:picMkLst>
        </pc:picChg>
        <pc:picChg chg="del">
          <ac:chgData name="Amit Panesar" userId="2ace35e5-3849-48d1-ac16-5b752e3df2ab" providerId="ADAL" clId="{46B2CBA5-6998-4024-BD7C-ECC5E1E09AE2}" dt="2021-08-20T09:49:10.123" v="37" actId="478"/>
          <ac:picMkLst>
            <pc:docMk/>
            <pc:sldMk cId="2497331763" sldId="257"/>
            <ac:picMk id="1032" creationId="{6FEC6A14-ED7D-41C3-AB71-943FD249C7B8}"/>
          </ac:picMkLst>
        </pc:picChg>
        <pc:picChg chg="add del mod">
          <ac:chgData name="Amit Panesar" userId="2ace35e5-3849-48d1-ac16-5b752e3df2ab" providerId="ADAL" clId="{46B2CBA5-6998-4024-BD7C-ECC5E1E09AE2}" dt="2021-08-20T09:59:00.342" v="109" actId="478"/>
          <ac:picMkLst>
            <pc:docMk/>
            <pc:sldMk cId="2497331763" sldId="257"/>
            <ac:picMk id="1033" creationId="{1D92E7A8-80ED-4299-971C-02EB3814F895}"/>
          </ac:picMkLst>
        </pc:picChg>
        <pc:picChg chg="del mod">
          <ac:chgData name="Amit Panesar" userId="2ace35e5-3849-48d1-ac16-5b752e3df2ab" providerId="ADAL" clId="{46B2CBA5-6998-4024-BD7C-ECC5E1E09AE2}" dt="2021-08-20T09:55:41.571" v="98" actId="478"/>
          <ac:picMkLst>
            <pc:docMk/>
            <pc:sldMk cId="2497331763" sldId="257"/>
            <ac:picMk id="1034" creationId="{21B249F2-61DD-43DF-AAFB-884F2056F33D}"/>
          </ac:picMkLst>
        </pc:picChg>
        <pc:picChg chg="add mod modCrop">
          <ac:chgData name="Amit Panesar" userId="2ace35e5-3849-48d1-ac16-5b752e3df2ab" providerId="ADAL" clId="{46B2CBA5-6998-4024-BD7C-ECC5E1E09AE2}" dt="2021-08-20T10:06:12.006" v="139" actId="1076"/>
          <ac:picMkLst>
            <pc:docMk/>
            <pc:sldMk cId="2497331763" sldId="257"/>
            <ac:picMk id="1036" creationId="{87DEF5C9-5785-4301-BE08-6D7DF3CB6992}"/>
          </ac:picMkLst>
        </pc:picChg>
        <pc:cxnChg chg="add mod">
          <ac:chgData name="Amit Panesar" userId="2ace35e5-3849-48d1-ac16-5b752e3df2ab" providerId="ADAL" clId="{46B2CBA5-6998-4024-BD7C-ECC5E1E09AE2}" dt="2021-08-20T09:50:11.615" v="47" actId="14100"/>
          <ac:cxnSpMkLst>
            <pc:docMk/>
            <pc:sldMk cId="2497331763" sldId="257"/>
            <ac:cxnSpMk id="28" creationId="{CB3250DE-7959-4F72-AB01-7D61D73E04D9}"/>
          </ac:cxnSpMkLst>
        </pc:cxnChg>
      </pc:sldChg>
      <pc:sldChg chg="addSp delSp modSp mod modNotesTx">
        <pc:chgData name="Amit Panesar" userId="2ace35e5-3849-48d1-ac16-5b752e3df2ab" providerId="ADAL" clId="{46B2CBA5-6998-4024-BD7C-ECC5E1E09AE2}" dt="2021-08-25T13:17:05.228" v="794" actId="6549"/>
        <pc:sldMkLst>
          <pc:docMk/>
          <pc:sldMk cId="2043220944" sldId="258"/>
        </pc:sldMkLst>
        <pc:spChg chg="mod">
          <ac:chgData name="Amit Panesar" userId="2ace35e5-3849-48d1-ac16-5b752e3df2ab" providerId="ADAL" clId="{46B2CBA5-6998-4024-BD7C-ECC5E1E09AE2}" dt="2021-08-20T10:15:42.071" v="176" actId="1076"/>
          <ac:spMkLst>
            <pc:docMk/>
            <pc:sldMk cId="2043220944" sldId="258"/>
            <ac:spMk id="2" creationId="{74E0128D-0A48-45E8-97CC-69FF463A601A}"/>
          </ac:spMkLst>
        </pc:spChg>
        <pc:spChg chg="mod">
          <ac:chgData name="Amit Panesar" userId="2ace35e5-3849-48d1-ac16-5b752e3df2ab" providerId="ADAL" clId="{46B2CBA5-6998-4024-BD7C-ECC5E1E09AE2}" dt="2021-08-20T10:15:42.071" v="176" actId="1076"/>
          <ac:spMkLst>
            <pc:docMk/>
            <pc:sldMk cId="2043220944" sldId="258"/>
            <ac:spMk id="3" creationId="{0073A13C-F8C8-4563-9414-661045A68749}"/>
          </ac:spMkLst>
        </pc:spChg>
        <pc:spChg chg="mod">
          <ac:chgData name="Amit Panesar" userId="2ace35e5-3849-48d1-ac16-5b752e3df2ab" providerId="ADAL" clId="{46B2CBA5-6998-4024-BD7C-ECC5E1E09AE2}" dt="2021-08-20T10:14:11.371" v="167" actId="14100"/>
          <ac:spMkLst>
            <pc:docMk/>
            <pc:sldMk cId="2043220944" sldId="258"/>
            <ac:spMk id="8" creationId="{00000000-0000-0000-0000-000000000000}"/>
          </ac:spMkLst>
        </pc:spChg>
        <pc:spChg chg="mod">
          <ac:chgData name="Amit Panesar" userId="2ace35e5-3849-48d1-ac16-5b752e3df2ab" providerId="ADAL" clId="{46B2CBA5-6998-4024-BD7C-ECC5E1E09AE2}" dt="2021-08-20T10:14:15.979" v="168" actId="14100"/>
          <ac:spMkLst>
            <pc:docMk/>
            <pc:sldMk cId="2043220944" sldId="258"/>
            <ac:spMk id="9" creationId="{00000000-0000-0000-0000-000000000000}"/>
          </ac:spMkLst>
        </pc:spChg>
        <pc:spChg chg="mod">
          <ac:chgData name="Amit Panesar" userId="2ace35e5-3849-48d1-ac16-5b752e3df2ab" providerId="ADAL" clId="{46B2CBA5-6998-4024-BD7C-ECC5E1E09AE2}" dt="2021-08-20T10:15:42.071" v="176" actId="1076"/>
          <ac:spMkLst>
            <pc:docMk/>
            <pc:sldMk cId="2043220944" sldId="258"/>
            <ac:spMk id="10" creationId="{F32297DA-0006-4FF0-99C4-647634FEBE8D}"/>
          </ac:spMkLst>
        </pc:spChg>
        <pc:spChg chg="mod">
          <ac:chgData name="Amit Panesar" userId="2ace35e5-3849-48d1-ac16-5b752e3df2ab" providerId="ADAL" clId="{46B2CBA5-6998-4024-BD7C-ECC5E1E09AE2}" dt="2021-08-20T10:15:42.071" v="176" actId="1076"/>
          <ac:spMkLst>
            <pc:docMk/>
            <pc:sldMk cId="2043220944" sldId="258"/>
            <ac:spMk id="11" creationId="{9F900E82-EF6D-45D5-93C1-ED90507A3862}"/>
          </ac:spMkLst>
        </pc:spChg>
        <pc:spChg chg="mod">
          <ac:chgData name="Amit Panesar" userId="2ace35e5-3849-48d1-ac16-5b752e3df2ab" providerId="ADAL" clId="{46B2CBA5-6998-4024-BD7C-ECC5E1E09AE2}" dt="2021-08-20T11:00:49.282" v="535" actId="20577"/>
          <ac:spMkLst>
            <pc:docMk/>
            <pc:sldMk cId="2043220944" sldId="258"/>
            <ac:spMk id="12" creationId="{0FDD346A-0756-481D-A436-E7350539CEF1}"/>
          </ac:spMkLst>
        </pc:spChg>
        <pc:spChg chg="mod">
          <ac:chgData name="Amit Panesar" userId="2ace35e5-3849-48d1-ac16-5b752e3df2ab" providerId="ADAL" clId="{46B2CBA5-6998-4024-BD7C-ECC5E1E09AE2}" dt="2021-08-20T10:15:42.071" v="176" actId="1076"/>
          <ac:spMkLst>
            <pc:docMk/>
            <pc:sldMk cId="2043220944" sldId="258"/>
            <ac:spMk id="16" creationId="{33B7E201-7027-4AC4-9DE2-B1A7E93331B3}"/>
          </ac:spMkLst>
        </pc:spChg>
        <pc:spChg chg="mod">
          <ac:chgData name="Amit Panesar" userId="2ace35e5-3849-48d1-ac16-5b752e3df2ab" providerId="ADAL" clId="{46B2CBA5-6998-4024-BD7C-ECC5E1E09AE2}" dt="2021-08-20T10:15:42.071" v="176" actId="1076"/>
          <ac:spMkLst>
            <pc:docMk/>
            <pc:sldMk cId="2043220944" sldId="258"/>
            <ac:spMk id="18" creationId="{B6C0B7EE-400C-415E-8431-6B8B0B51632E}"/>
          </ac:spMkLst>
        </pc:spChg>
        <pc:spChg chg="mod">
          <ac:chgData name="Amit Panesar" userId="2ace35e5-3849-48d1-ac16-5b752e3df2ab" providerId="ADAL" clId="{46B2CBA5-6998-4024-BD7C-ECC5E1E09AE2}" dt="2021-08-20T10:15:42.071" v="176" actId="1076"/>
          <ac:spMkLst>
            <pc:docMk/>
            <pc:sldMk cId="2043220944" sldId="258"/>
            <ac:spMk id="19" creationId="{9592A471-1996-46C6-8F3E-EDC1E611FDFC}"/>
          </ac:spMkLst>
        </pc:spChg>
        <pc:spChg chg="mod">
          <ac:chgData name="Amit Panesar" userId="2ace35e5-3849-48d1-ac16-5b752e3df2ab" providerId="ADAL" clId="{46B2CBA5-6998-4024-BD7C-ECC5E1E09AE2}" dt="2021-08-20T10:07:04.076" v="141" actId="20577"/>
          <ac:spMkLst>
            <pc:docMk/>
            <pc:sldMk cId="2043220944" sldId="258"/>
            <ac:spMk id="21" creationId="{7BE2A553-865C-4179-8347-3E030EFDB08D}"/>
          </ac:spMkLst>
        </pc:spChg>
        <pc:spChg chg="mod">
          <ac:chgData name="Amit Panesar" userId="2ace35e5-3849-48d1-ac16-5b752e3df2ab" providerId="ADAL" clId="{46B2CBA5-6998-4024-BD7C-ECC5E1E09AE2}" dt="2021-08-20T10:15:42.071" v="176" actId="1076"/>
          <ac:spMkLst>
            <pc:docMk/>
            <pc:sldMk cId="2043220944" sldId="258"/>
            <ac:spMk id="22" creationId="{934C09FF-4B24-4C16-9D21-64D3633FFA15}"/>
          </ac:spMkLst>
        </pc:spChg>
        <pc:spChg chg="add mod">
          <ac:chgData name="Amit Panesar" userId="2ace35e5-3849-48d1-ac16-5b752e3df2ab" providerId="ADAL" clId="{46B2CBA5-6998-4024-BD7C-ECC5E1E09AE2}" dt="2021-08-20T10:15:30.614" v="175" actId="1076"/>
          <ac:spMkLst>
            <pc:docMk/>
            <pc:sldMk cId="2043220944" sldId="258"/>
            <ac:spMk id="23" creationId="{61D75067-5671-4350-A429-37436EBE0391}"/>
          </ac:spMkLst>
        </pc:spChg>
        <pc:spChg chg="mod">
          <ac:chgData name="Amit Panesar" userId="2ace35e5-3849-48d1-ac16-5b752e3df2ab" providerId="ADAL" clId="{46B2CBA5-6998-4024-BD7C-ECC5E1E09AE2}" dt="2021-08-20T10:15:42.071" v="176" actId="1076"/>
          <ac:spMkLst>
            <pc:docMk/>
            <pc:sldMk cId="2043220944" sldId="258"/>
            <ac:spMk id="24" creationId="{06D80D07-D60D-4FB3-8842-F3D408E82ED1}"/>
          </ac:spMkLst>
        </pc:spChg>
        <pc:spChg chg="add mod">
          <ac:chgData name="Amit Panesar" userId="2ace35e5-3849-48d1-ac16-5b752e3df2ab" providerId="ADAL" clId="{46B2CBA5-6998-4024-BD7C-ECC5E1E09AE2}" dt="2021-08-25T12:34:05.035" v="748" actId="14100"/>
          <ac:spMkLst>
            <pc:docMk/>
            <pc:sldMk cId="2043220944" sldId="258"/>
            <ac:spMk id="26" creationId="{3677C3B4-23E9-4C08-9F03-799DD9E71E68}"/>
          </ac:spMkLst>
        </pc:spChg>
        <pc:spChg chg="mod">
          <ac:chgData name="Amit Panesar" userId="2ace35e5-3849-48d1-ac16-5b752e3df2ab" providerId="ADAL" clId="{46B2CBA5-6998-4024-BD7C-ECC5E1E09AE2}" dt="2021-08-20T10:15:42.071" v="176" actId="1076"/>
          <ac:spMkLst>
            <pc:docMk/>
            <pc:sldMk cId="2043220944" sldId="258"/>
            <ac:spMk id="27" creationId="{4BC18C93-AF92-4304-BFD8-6BD05AEF6F2B}"/>
          </ac:spMkLst>
        </pc:spChg>
        <pc:spChg chg="mod">
          <ac:chgData name="Amit Panesar" userId="2ace35e5-3849-48d1-ac16-5b752e3df2ab" providerId="ADAL" clId="{46B2CBA5-6998-4024-BD7C-ECC5E1E09AE2}" dt="2021-08-20T10:15:42.071" v="176" actId="1076"/>
          <ac:spMkLst>
            <pc:docMk/>
            <pc:sldMk cId="2043220944" sldId="258"/>
            <ac:spMk id="28" creationId="{AAACBFBE-A187-49A3-BA8E-43945D60D0F9}"/>
          </ac:spMkLst>
        </pc:spChg>
        <pc:spChg chg="mod">
          <ac:chgData name="Amit Panesar" userId="2ace35e5-3849-48d1-ac16-5b752e3df2ab" providerId="ADAL" clId="{46B2CBA5-6998-4024-BD7C-ECC5E1E09AE2}" dt="2021-08-20T10:15:42.071" v="176" actId="1076"/>
          <ac:spMkLst>
            <pc:docMk/>
            <pc:sldMk cId="2043220944" sldId="258"/>
            <ac:spMk id="29" creationId="{58620112-BF2A-4077-8741-01082D2612A2}"/>
          </ac:spMkLst>
        </pc:spChg>
        <pc:spChg chg="add mod">
          <ac:chgData name="Amit Panesar" userId="2ace35e5-3849-48d1-ac16-5b752e3df2ab" providerId="ADAL" clId="{46B2CBA5-6998-4024-BD7C-ECC5E1E09AE2}" dt="2021-08-20T10:18:40.995" v="181" actId="14100"/>
          <ac:spMkLst>
            <pc:docMk/>
            <pc:sldMk cId="2043220944" sldId="258"/>
            <ac:spMk id="30" creationId="{897F6E55-7F6E-43C5-8065-2695D0D89E2D}"/>
          </ac:spMkLst>
        </pc:spChg>
        <pc:spChg chg="add mod">
          <ac:chgData name="Amit Panesar" userId="2ace35e5-3849-48d1-ac16-5b752e3df2ab" providerId="ADAL" clId="{46B2CBA5-6998-4024-BD7C-ECC5E1E09AE2}" dt="2021-08-25T12:34:19.192" v="751" actId="1076"/>
          <ac:spMkLst>
            <pc:docMk/>
            <pc:sldMk cId="2043220944" sldId="258"/>
            <ac:spMk id="32" creationId="{E82A813A-50EE-4175-A2F7-2EA2CD885D00}"/>
          </ac:spMkLst>
        </pc:spChg>
        <pc:spChg chg="add mod">
          <ac:chgData name="Amit Panesar" userId="2ace35e5-3849-48d1-ac16-5b752e3df2ab" providerId="ADAL" clId="{46B2CBA5-6998-4024-BD7C-ECC5E1E09AE2}" dt="2021-08-20T10:19:10.311" v="183" actId="1076"/>
          <ac:spMkLst>
            <pc:docMk/>
            <pc:sldMk cId="2043220944" sldId="258"/>
            <ac:spMk id="33" creationId="{B1DFE16C-C4CD-46CE-8E04-EE5AB914C2A3}"/>
          </ac:spMkLst>
        </pc:spChg>
        <pc:spChg chg="add mod">
          <ac:chgData name="Amit Panesar" userId="2ace35e5-3849-48d1-ac16-5b752e3df2ab" providerId="ADAL" clId="{46B2CBA5-6998-4024-BD7C-ECC5E1E09AE2}" dt="2021-08-20T10:19:35.736" v="186" actId="1076"/>
          <ac:spMkLst>
            <pc:docMk/>
            <pc:sldMk cId="2043220944" sldId="258"/>
            <ac:spMk id="35" creationId="{5FEEF3A9-1E55-4C76-A5E2-36F7FA063662}"/>
          </ac:spMkLst>
        </pc:spChg>
        <pc:spChg chg="add mod">
          <ac:chgData name="Amit Panesar" userId="2ace35e5-3849-48d1-ac16-5b752e3df2ab" providerId="ADAL" clId="{46B2CBA5-6998-4024-BD7C-ECC5E1E09AE2}" dt="2021-08-20T10:19:10.311" v="183" actId="1076"/>
          <ac:spMkLst>
            <pc:docMk/>
            <pc:sldMk cId="2043220944" sldId="258"/>
            <ac:spMk id="36" creationId="{6520FF99-8D73-4D99-92C3-405D21AC4882}"/>
          </ac:spMkLst>
        </pc:spChg>
        <pc:spChg chg="add mod">
          <ac:chgData name="Amit Panesar" userId="2ace35e5-3849-48d1-ac16-5b752e3df2ab" providerId="ADAL" clId="{46B2CBA5-6998-4024-BD7C-ECC5E1E09AE2}" dt="2021-08-20T10:19:10.311" v="183" actId="1076"/>
          <ac:spMkLst>
            <pc:docMk/>
            <pc:sldMk cId="2043220944" sldId="258"/>
            <ac:spMk id="37" creationId="{FF784243-38B3-4382-82DB-4EAC4DCF5B73}"/>
          </ac:spMkLst>
        </pc:spChg>
        <pc:spChg chg="add del mod">
          <ac:chgData name="Amit Panesar" userId="2ace35e5-3849-48d1-ac16-5b752e3df2ab" providerId="ADAL" clId="{46B2CBA5-6998-4024-BD7C-ECC5E1E09AE2}" dt="2021-08-25T12:38:24.022" v="775" actId="478"/>
          <ac:spMkLst>
            <pc:docMk/>
            <pc:sldMk cId="2043220944" sldId="258"/>
            <ac:spMk id="38" creationId="{57E5F82C-C74D-4F54-B571-0A3BCFE3A91E}"/>
          </ac:spMkLst>
        </pc:spChg>
        <pc:cxnChg chg="mod">
          <ac:chgData name="Amit Panesar" userId="2ace35e5-3849-48d1-ac16-5b752e3df2ab" providerId="ADAL" clId="{46B2CBA5-6998-4024-BD7C-ECC5E1E09AE2}" dt="2021-08-20T10:15:42.071" v="176" actId="1076"/>
          <ac:cxnSpMkLst>
            <pc:docMk/>
            <pc:sldMk cId="2043220944" sldId="258"/>
            <ac:cxnSpMk id="14" creationId="{940F158E-32D1-41D4-9657-28CB8AB3D3D4}"/>
          </ac:cxnSpMkLst>
        </pc:cxnChg>
        <pc:cxnChg chg="mod">
          <ac:chgData name="Amit Panesar" userId="2ace35e5-3849-48d1-ac16-5b752e3df2ab" providerId="ADAL" clId="{46B2CBA5-6998-4024-BD7C-ECC5E1E09AE2}" dt="2021-08-20T10:15:42.071" v="176" actId="1076"/>
          <ac:cxnSpMkLst>
            <pc:docMk/>
            <pc:sldMk cId="2043220944" sldId="258"/>
            <ac:cxnSpMk id="20" creationId="{AA741CE9-1960-4B02-A995-E26E2BE0720C}"/>
          </ac:cxnSpMkLst>
        </pc:cxnChg>
        <pc:cxnChg chg="mod">
          <ac:chgData name="Amit Panesar" userId="2ace35e5-3849-48d1-ac16-5b752e3df2ab" providerId="ADAL" clId="{46B2CBA5-6998-4024-BD7C-ECC5E1E09AE2}" dt="2021-08-20T10:15:42.071" v="176" actId="1076"/>
          <ac:cxnSpMkLst>
            <pc:docMk/>
            <pc:sldMk cId="2043220944" sldId="258"/>
            <ac:cxnSpMk id="25" creationId="{1D35A315-55B5-4720-845C-1B8896B0CD1B}"/>
          </ac:cxnSpMkLst>
        </pc:cxnChg>
        <pc:cxnChg chg="add mod">
          <ac:chgData name="Amit Panesar" userId="2ace35e5-3849-48d1-ac16-5b752e3df2ab" providerId="ADAL" clId="{46B2CBA5-6998-4024-BD7C-ECC5E1E09AE2}" dt="2021-08-25T12:34:05.035" v="748" actId="14100"/>
          <ac:cxnSpMkLst>
            <pc:docMk/>
            <pc:sldMk cId="2043220944" sldId="258"/>
            <ac:cxnSpMk id="31" creationId="{E3832A28-BE55-4102-B462-8E884F38BDFB}"/>
          </ac:cxnSpMkLst>
        </pc:cxnChg>
        <pc:cxnChg chg="add mod">
          <ac:chgData name="Amit Panesar" userId="2ace35e5-3849-48d1-ac16-5b752e3df2ab" providerId="ADAL" clId="{46B2CBA5-6998-4024-BD7C-ECC5E1E09AE2}" dt="2021-08-20T10:19:10.311" v="183" actId="1076"/>
          <ac:cxnSpMkLst>
            <pc:docMk/>
            <pc:sldMk cId="2043220944" sldId="258"/>
            <ac:cxnSpMk id="34" creationId="{2B82D142-AD31-4164-A2D4-FBF6286DAB02}"/>
          </ac:cxnSpMkLst>
        </pc:cxnChg>
      </pc:sldChg>
      <pc:sldChg chg="addSp modSp mod">
        <pc:chgData name="Amit Panesar" userId="2ace35e5-3849-48d1-ac16-5b752e3df2ab" providerId="ADAL" clId="{46B2CBA5-6998-4024-BD7C-ECC5E1E09AE2}" dt="2021-08-25T12:28:47.668" v="735" actId="20577"/>
        <pc:sldMkLst>
          <pc:docMk/>
          <pc:sldMk cId="262684455" sldId="259"/>
        </pc:sldMkLst>
        <pc:spChg chg="add mod">
          <ac:chgData name="Amit Panesar" userId="2ace35e5-3849-48d1-ac16-5b752e3df2ab" providerId="ADAL" clId="{46B2CBA5-6998-4024-BD7C-ECC5E1E09AE2}" dt="2021-08-25T12:27:33.804" v="724" actId="1076"/>
          <ac:spMkLst>
            <pc:docMk/>
            <pc:sldMk cId="262684455" sldId="259"/>
            <ac:spMk id="3" creationId="{D429B1DD-ADA2-4ED1-9F5F-85FF2B493609}"/>
          </ac:spMkLst>
        </pc:spChg>
        <pc:spChg chg="add mod">
          <ac:chgData name="Amit Panesar" userId="2ace35e5-3849-48d1-ac16-5b752e3df2ab" providerId="ADAL" clId="{46B2CBA5-6998-4024-BD7C-ECC5E1E09AE2}" dt="2021-08-25T12:26:38.632" v="715" actId="1076"/>
          <ac:spMkLst>
            <pc:docMk/>
            <pc:sldMk cId="262684455" sldId="259"/>
            <ac:spMk id="10" creationId="{82325749-57BC-42E0-8285-7BE3BA2EA030}"/>
          </ac:spMkLst>
        </pc:spChg>
        <pc:spChg chg="add mod">
          <ac:chgData name="Amit Panesar" userId="2ace35e5-3849-48d1-ac16-5b752e3df2ab" providerId="ADAL" clId="{46B2CBA5-6998-4024-BD7C-ECC5E1E09AE2}" dt="2021-08-25T12:16:04.721" v="640" actId="20577"/>
          <ac:spMkLst>
            <pc:docMk/>
            <pc:sldMk cId="262684455" sldId="259"/>
            <ac:spMk id="12" creationId="{0159706D-8C2C-4573-A41E-2C9AFEA07BF4}"/>
          </ac:spMkLst>
        </pc:spChg>
        <pc:spChg chg="add mod">
          <ac:chgData name="Amit Panesar" userId="2ace35e5-3849-48d1-ac16-5b752e3df2ab" providerId="ADAL" clId="{46B2CBA5-6998-4024-BD7C-ECC5E1E09AE2}" dt="2021-08-25T12:27:16.648" v="719" actId="1076"/>
          <ac:spMkLst>
            <pc:docMk/>
            <pc:sldMk cId="262684455" sldId="259"/>
            <ac:spMk id="16" creationId="{2BE0474E-A5EB-4F3A-A5F7-8546713C2900}"/>
          </ac:spMkLst>
        </pc:spChg>
        <pc:spChg chg="add mod">
          <ac:chgData name="Amit Panesar" userId="2ace35e5-3849-48d1-ac16-5b752e3df2ab" providerId="ADAL" clId="{46B2CBA5-6998-4024-BD7C-ECC5E1E09AE2}" dt="2021-08-25T12:28:07.163" v="726" actId="1076"/>
          <ac:spMkLst>
            <pc:docMk/>
            <pc:sldMk cId="262684455" sldId="259"/>
            <ac:spMk id="20" creationId="{54A26B02-B89E-4A6E-B38C-AB703650E5D6}"/>
          </ac:spMkLst>
        </pc:spChg>
        <pc:spChg chg="add mod">
          <ac:chgData name="Amit Panesar" userId="2ace35e5-3849-48d1-ac16-5b752e3df2ab" providerId="ADAL" clId="{46B2CBA5-6998-4024-BD7C-ECC5E1E09AE2}" dt="2021-08-25T12:28:47.668" v="735" actId="20577"/>
          <ac:spMkLst>
            <pc:docMk/>
            <pc:sldMk cId="262684455" sldId="259"/>
            <ac:spMk id="21" creationId="{587F1ED8-2D22-405B-A37B-93A66FCE2BAA}"/>
          </ac:spMkLst>
        </pc:spChg>
        <pc:grpChg chg="mod">
          <ac:chgData name="Amit Panesar" userId="2ace35e5-3849-48d1-ac16-5b752e3df2ab" providerId="ADAL" clId="{46B2CBA5-6998-4024-BD7C-ECC5E1E09AE2}" dt="2021-08-25T12:15:37.356" v="634" actId="1076"/>
          <ac:grpSpMkLst>
            <pc:docMk/>
            <pc:sldMk cId="262684455" sldId="259"/>
            <ac:grpSpMk id="19" creationId="{7F551BE5-DD51-4967-A541-4D3B671C00EE}"/>
          </ac:grpSpMkLst>
        </pc:grpChg>
        <pc:picChg chg="add mod modCrop">
          <ac:chgData name="Amit Panesar" userId="2ace35e5-3849-48d1-ac16-5b752e3df2ab" providerId="ADAL" clId="{46B2CBA5-6998-4024-BD7C-ECC5E1E09AE2}" dt="2021-08-25T12:26:28.523" v="713" actId="1076"/>
          <ac:picMkLst>
            <pc:docMk/>
            <pc:sldMk cId="262684455" sldId="259"/>
            <ac:picMk id="6" creationId="{BC770A4D-AD56-4C71-875D-24A8D3A31309}"/>
          </ac:picMkLst>
        </pc:picChg>
        <pc:picChg chg="add mod">
          <ac:chgData name="Amit Panesar" userId="2ace35e5-3849-48d1-ac16-5b752e3df2ab" providerId="ADAL" clId="{46B2CBA5-6998-4024-BD7C-ECC5E1E09AE2}" dt="2021-08-25T12:28:35.141" v="731" actId="1076"/>
          <ac:picMkLst>
            <pc:docMk/>
            <pc:sldMk cId="262684455" sldId="259"/>
            <ac:picMk id="13" creationId="{4A8B5602-F58E-4D27-B8D0-AEBB3219F08D}"/>
          </ac:picMkLst>
        </pc:picChg>
        <pc:picChg chg="mod">
          <ac:chgData name="Amit Panesar" userId="2ace35e5-3849-48d1-ac16-5b752e3df2ab" providerId="ADAL" clId="{46B2CBA5-6998-4024-BD7C-ECC5E1E09AE2}" dt="2021-08-25T12:27:22.909" v="721" actId="1076"/>
          <ac:picMkLst>
            <pc:docMk/>
            <pc:sldMk cId="262684455" sldId="259"/>
            <ac:picMk id="15" creationId="{63D60056-D71F-4630-B474-6B033482568C}"/>
          </ac:picMkLst>
        </pc:picChg>
      </pc:sldChg>
      <pc:sldChg chg="addSp delSp modSp mod">
        <pc:chgData name="Amit Panesar" userId="2ace35e5-3849-48d1-ac16-5b752e3df2ab" providerId="ADAL" clId="{46B2CBA5-6998-4024-BD7C-ECC5E1E09AE2}" dt="2021-08-25T12:22:11.319" v="692" actId="1076"/>
        <pc:sldMkLst>
          <pc:docMk/>
          <pc:sldMk cId="867415904" sldId="260"/>
        </pc:sldMkLst>
        <pc:spChg chg="add mod">
          <ac:chgData name="Amit Panesar" userId="2ace35e5-3849-48d1-ac16-5b752e3df2ab" providerId="ADAL" clId="{46B2CBA5-6998-4024-BD7C-ECC5E1E09AE2}" dt="2021-08-25T12:21:32.001" v="684" actId="14100"/>
          <ac:spMkLst>
            <pc:docMk/>
            <pc:sldMk cId="867415904" sldId="260"/>
            <ac:spMk id="5" creationId="{CD736E4B-30B3-462A-8343-BA1F6B603EA6}"/>
          </ac:spMkLst>
        </pc:spChg>
        <pc:spChg chg="add mod">
          <ac:chgData name="Amit Panesar" userId="2ace35e5-3849-48d1-ac16-5b752e3df2ab" providerId="ADAL" clId="{46B2CBA5-6998-4024-BD7C-ECC5E1E09AE2}" dt="2021-08-25T12:20:54.979" v="681" actId="14100"/>
          <ac:spMkLst>
            <pc:docMk/>
            <pc:sldMk cId="867415904" sldId="260"/>
            <ac:spMk id="6" creationId="{FF26786F-BE98-4E7B-9651-D0DA631F3DDD}"/>
          </ac:spMkLst>
        </pc:spChg>
        <pc:spChg chg="del mod">
          <ac:chgData name="Amit Panesar" userId="2ace35e5-3849-48d1-ac16-5b752e3df2ab" providerId="ADAL" clId="{46B2CBA5-6998-4024-BD7C-ECC5E1E09AE2}" dt="2021-08-25T12:18:39.456" v="654" actId="478"/>
          <ac:spMkLst>
            <pc:docMk/>
            <pc:sldMk cId="867415904" sldId="260"/>
            <ac:spMk id="12" creationId="{00000000-0000-0000-0000-000000000000}"/>
          </ac:spMkLst>
        </pc:spChg>
        <pc:picChg chg="add mod">
          <ac:chgData name="Amit Panesar" userId="2ace35e5-3849-48d1-ac16-5b752e3df2ab" providerId="ADAL" clId="{46B2CBA5-6998-4024-BD7C-ECC5E1E09AE2}" dt="2021-08-25T12:21:52.531" v="689" actId="1076"/>
          <ac:picMkLst>
            <pc:docMk/>
            <pc:sldMk cId="867415904" sldId="260"/>
            <ac:picMk id="7" creationId="{4E249B5C-2177-4C2A-AD15-46BCD8E1D9AB}"/>
          </ac:picMkLst>
        </pc:picChg>
        <pc:picChg chg="mod modCrop">
          <ac:chgData name="Amit Panesar" userId="2ace35e5-3849-48d1-ac16-5b752e3df2ab" providerId="ADAL" clId="{46B2CBA5-6998-4024-BD7C-ECC5E1E09AE2}" dt="2021-08-25T12:22:11.319" v="692" actId="1076"/>
          <ac:picMkLst>
            <pc:docMk/>
            <pc:sldMk cId="867415904" sldId="260"/>
            <ac:picMk id="18" creationId="{91074E03-F917-480E-998B-AFC87BFD7B46}"/>
          </ac:picMkLst>
        </pc:picChg>
      </pc:sldChg>
      <pc:sldChg chg="del">
        <pc:chgData name="Amit Panesar" userId="2ace35e5-3849-48d1-ac16-5b752e3df2ab" providerId="ADAL" clId="{46B2CBA5-6998-4024-BD7C-ECC5E1E09AE2}" dt="2021-08-20T10:53:14.646" v="500" actId="47"/>
        <pc:sldMkLst>
          <pc:docMk/>
          <pc:sldMk cId="2607627185" sldId="266"/>
        </pc:sldMkLst>
      </pc:sldChg>
      <pc:sldChg chg="del">
        <pc:chgData name="Amit Panesar" userId="2ace35e5-3849-48d1-ac16-5b752e3df2ab" providerId="ADAL" clId="{46B2CBA5-6998-4024-BD7C-ECC5E1E09AE2}" dt="2021-08-20T10:26:53.069" v="286" actId="47"/>
        <pc:sldMkLst>
          <pc:docMk/>
          <pc:sldMk cId="4002166703" sldId="267"/>
        </pc:sldMkLst>
      </pc:sldChg>
      <pc:sldChg chg="modSp mod">
        <pc:chgData name="Amit Panesar" userId="2ace35e5-3849-48d1-ac16-5b752e3df2ab" providerId="ADAL" clId="{46B2CBA5-6998-4024-BD7C-ECC5E1E09AE2}" dt="2021-08-20T10:32:42.066" v="328" actId="208"/>
        <pc:sldMkLst>
          <pc:docMk/>
          <pc:sldMk cId="1455751535" sldId="268"/>
        </pc:sldMkLst>
        <pc:spChg chg="mod">
          <ac:chgData name="Amit Panesar" userId="2ace35e5-3849-48d1-ac16-5b752e3df2ab" providerId="ADAL" clId="{46B2CBA5-6998-4024-BD7C-ECC5E1E09AE2}" dt="2021-08-20T10:32:42.066" v="328" actId="208"/>
          <ac:spMkLst>
            <pc:docMk/>
            <pc:sldMk cId="1455751535" sldId="268"/>
            <ac:spMk id="7" creationId="{00000000-0000-0000-0000-000000000000}"/>
          </ac:spMkLst>
        </pc:spChg>
      </pc:sldChg>
      <pc:sldChg chg="modSp mod modAnim">
        <pc:chgData name="Amit Panesar" userId="2ace35e5-3849-48d1-ac16-5b752e3df2ab" providerId="ADAL" clId="{46B2CBA5-6998-4024-BD7C-ECC5E1E09AE2}" dt="2021-08-20T10:52:39.017" v="499"/>
        <pc:sldMkLst>
          <pc:docMk/>
          <pc:sldMk cId="1189756719" sldId="269"/>
        </pc:sldMkLst>
        <pc:spChg chg="mod">
          <ac:chgData name="Amit Panesar" userId="2ace35e5-3849-48d1-ac16-5b752e3df2ab" providerId="ADAL" clId="{46B2CBA5-6998-4024-BD7C-ECC5E1E09AE2}" dt="2021-08-20T10:38:16.113" v="425" actId="208"/>
          <ac:spMkLst>
            <pc:docMk/>
            <pc:sldMk cId="1189756719" sldId="269"/>
            <ac:spMk id="2" creationId="{2F330992-E744-475F-8F6C-79A03FC090D2}"/>
          </ac:spMkLst>
        </pc:spChg>
        <pc:spChg chg="mod">
          <ac:chgData name="Amit Panesar" userId="2ace35e5-3849-48d1-ac16-5b752e3df2ab" providerId="ADAL" clId="{46B2CBA5-6998-4024-BD7C-ECC5E1E09AE2}" dt="2021-08-20T10:51:36.584" v="491" actId="1076"/>
          <ac:spMkLst>
            <pc:docMk/>
            <pc:sldMk cId="1189756719" sldId="269"/>
            <ac:spMk id="3" creationId="{AAE3A6F0-293A-4AA7-9AC2-9913B1080373}"/>
          </ac:spMkLst>
        </pc:spChg>
      </pc:sldChg>
      <pc:sldChg chg="addSp delSp modSp mod modNotesTx">
        <pc:chgData name="Amit Panesar" userId="2ace35e5-3849-48d1-ac16-5b752e3df2ab" providerId="ADAL" clId="{46B2CBA5-6998-4024-BD7C-ECC5E1E09AE2}" dt="2021-08-25T13:17:21.378" v="796" actId="6549"/>
        <pc:sldMkLst>
          <pc:docMk/>
          <pc:sldMk cId="317045394" sldId="270"/>
        </pc:sldMkLst>
        <pc:spChg chg="add mod">
          <ac:chgData name="Amit Panesar" userId="2ace35e5-3849-48d1-ac16-5b752e3df2ab" providerId="ADAL" clId="{46B2CBA5-6998-4024-BD7C-ECC5E1E09AE2}" dt="2021-08-20T10:27:55.154" v="291" actId="1076"/>
          <ac:spMkLst>
            <pc:docMk/>
            <pc:sldMk cId="317045394" sldId="270"/>
            <ac:spMk id="2" creationId="{33658DEF-AE61-435B-85B8-8015743250B5}"/>
          </ac:spMkLst>
        </pc:spChg>
        <pc:spChg chg="add mod">
          <ac:chgData name="Amit Panesar" userId="2ace35e5-3849-48d1-ac16-5b752e3df2ab" providerId="ADAL" clId="{46B2CBA5-6998-4024-BD7C-ECC5E1E09AE2}" dt="2021-08-20T10:29:46.083" v="314" actId="1076"/>
          <ac:spMkLst>
            <pc:docMk/>
            <pc:sldMk cId="317045394" sldId="270"/>
            <ac:spMk id="3" creationId="{34732A60-3CD3-4487-A17E-5EB2A9CB55AF}"/>
          </ac:spMkLst>
        </pc:spChg>
        <pc:spChg chg="add mod">
          <ac:chgData name="Amit Panesar" userId="2ace35e5-3849-48d1-ac16-5b752e3df2ab" providerId="ADAL" clId="{46B2CBA5-6998-4024-BD7C-ECC5E1E09AE2}" dt="2021-08-20T10:28:25.185" v="299" actId="1076"/>
          <ac:spMkLst>
            <pc:docMk/>
            <pc:sldMk cId="317045394" sldId="270"/>
            <ac:spMk id="10" creationId="{FE011370-B224-445C-BF5F-089DF1DB8A3E}"/>
          </ac:spMkLst>
        </pc:spChg>
        <pc:spChg chg="add mod">
          <ac:chgData name="Amit Panesar" userId="2ace35e5-3849-48d1-ac16-5b752e3df2ab" providerId="ADAL" clId="{46B2CBA5-6998-4024-BD7C-ECC5E1E09AE2}" dt="2021-08-20T10:28:39.701" v="301" actId="1076"/>
          <ac:spMkLst>
            <pc:docMk/>
            <pc:sldMk cId="317045394" sldId="270"/>
            <ac:spMk id="11" creationId="{A3B315F4-965D-4A00-BE00-2267590DDBC4}"/>
          </ac:spMkLst>
        </pc:spChg>
        <pc:spChg chg="add mod">
          <ac:chgData name="Amit Panesar" userId="2ace35e5-3849-48d1-ac16-5b752e3df2ab" providerId="ADAL" clId="{46B2CBA5-6998-4024-BD7C-ECC5E1E09AE2}" dt="2021-08-20T10:29:01.093" v="307" actId="1076"/>
          <ac:spMkLst>
            <pc:docMk/>
            <pc:sldMk cId="317045394" sldId="270"/>
            <ac:spMk id="12" creationId="{209B1E97-4452-4C2B-B3B8-A3A44D1D639F}"/>
          </ac:spMkLst>
        </pc:spChg>
        <pc:spChg chg="add mod">
          <ac:chgData name="Amit Panesar" userId="2ace35e5-3849-48d1-ac16-5b752e3df2ab" providerId="ADAL" clId="{46B2CBA5-6998-4024-BD7C-ECC5E1E09AE2}" dt="2021-08-20T10:29:16.977" v="311" actId="20577"/>
          <ac:spMkLst>
            <pc:docMk/>
            <pc:sldMk cId="317045394" sldId="270"/>
            <ac:spMk id="14" creationId="{BB7C9366-C599-479F-979B-56C1E209E4C7}"/>
          </ac:spMkLst>
        </pc:spChg>
        <pc:spChg chg="add del mod">
          <ac:chgData name="Amit Panesar" userId="2ace35e5-3849-48d1-ac16-5b752e3df2ab" providerId="ADAL" clId="{46B2CBA5-6998-4024-BD7C-ECC5E1E09AE2}" dt="2021-08-25T12:47:39.405" v="793" actId="478"/>
          <ac:spMkLst>
            <pc:docMk/>
            <pc:sldMk cId="317045394" sldId="270"/>
            <ac:spMk id="15" creationId="{490313D3-2792-4455-8660-82055B8114D9}"/>
          </ac:spMkLst>
        </pc:spChg>
        <pc:spChg chg="add mod">
          <ac:chgData name="Amit Panesar" userId="2ace35e5-3849-48d1-ac16-5b752e3df2ab" providerId="ADAL" clId="{46B2CBA5-6998-4024-BD7C-ECC5E1E09AE2}" dt="2021-08-20T10:30:05.259" v="321" actId="20577"/>
          <ac:spMkLst>
            <pc:docMk/>
            <pc:sldMk cId="317045394" sldId="270"/>
            <ac:spMk id="16" creationId="{C1A0CDE9-EDD4-4512-AC42-B9201576B8B9}"/>
          </ac:spMkLst>
        </pc:spChg>
        <pc:spChg chg="add mod">
          <ac:chgData name="Amit Panesar" userId="2ace35e5-3849-48d1-ac16-5b752e3df2ab" providerId="ADAL" clId="{46B2CBA5-6998-4024-BD7C-ECC5E1E09AE2}" dt="2021-08-20T10:30:17.971" v="325" actId="20577"/>
          <ac:spMkLst>
            <pc:docMk/>
            <pc:sldMk cId="317045394" sldId="270"/>
            <ac:spMk id="17" creationId="{37199890-C244-4662-AB6B-9F2A8B599FEE}"/>
          </ac:spMkLst>
        </pc:spChg>
        <pc:picChg chg="del">
          <ac:chgData name="Amit Panesar" userId="2ace35e5-3849-48d1-ac16-5b752e3df2ab" providerId="ADAL" clId="{46B2CBA5-6998-4024-BD7C-ECC5E1E09AE2}" dt="2021-08-20T10:27:51.203" v="290" actId="478"/>
          <ac:picMkLst>
            <pc:docMk/>
            <pc:sldMk cId="317045394" sldId="270"/>
            <ac:picMk id="6" creationId="{6A0D5255-4B6B-44DF-B94A-EC838BA3D8D3}"/>
          </ac:picMkLst>
        </pc:picChg>
        <pc:picChg chg="del mod">
          <ac:chgData name="Amit Panesar" userId="2ace35e5-3849-48d1-ac16-5b752e3df2ab" providerId="ADAL" clId="{46B2CBA5-6998-4024-BD7C-ECC5E1E09AE2}" dt="2021-08-20T10:30:20.658" v="326" actId="478"/>
          <ac:picMkLst>
            <pc:docMk/>
            <pc:sldMk cId="317045394" sldId="270"/>
            <ac:picMk id="13" creationId="{D9A990D9-7AE9-43FD-A089-94D069E73A3D}"/>
          </ac:picMkLst>
        </pc:picChg>
      </pc:sldChg>
      <pc:sldChg chg="del">
        <pc:chgData name="Amit Panesar" userId="2ace35e5-3849-48d1-ac16-5b752e3df2ab" providerId="ADAL" clId="{46B2CBA5-6998-4024-BD7C-ECC5E1E09AE2}" dt="2021-08-20T10:49:39.035" v="482" actId="47"/>
        <pc:sldMkLst>
          <pc:docMk/>
          <pc:sldMk cId="1502163178" sldId="271"/>
        </pc:sldMkLst>
      </pc:sldChg>
      <pc:sldChg chg="addSp delSp del mod modAnim">
        <pc:chgData name="Amit Panesar" userId="2ace35e5-3849-48d1-ac16-5b752e3df2ab" providerId="ADAL" clId="{46B2CBA5-6998-4024-BD7C-ECC5E1E09AE2}" dt="2021-08-20T10:22:50.513" v="235" actId="47"/>
        <pc:sldMkLst>
          <pc:docMk/>
          <pc:sldMk cId="2986063968" sldId="272"/>
        </pc:sldMkLst>
        <pc:spChg chg="add del">
          <ac:chgData name="Amit Panesar" userId="2ace35e5-3849-48d1-ac16-5b752e3df2ab" providerId="ADAL" clId="{46B2CBA5-6998-4024-BD7C-ECC5E1E09AE2}" dt="2021-08-20T10:12:53.994" v="160" actId="478"/>
          <ac:spMkLst>
            <pc:docMk/>
            <pc:sldMk cId="2986063968" sldId="272"/>
            <ac:spMk id="5" creationId="{B30342A3-FCE6-47D9-8A37-4998BD5B8838}"/>
          </ac:spMkLst>
        </pc:spChg>
      </pc:sldChg>
      <pc:sldChg chg="modSp del mod">
        <pc:chgData name="Amit Panesar" userId="2ace35e5-3849-48d1-ac16-5b752e3df2ab" providerId="ADAL" clId="{46B2CBA5-6998-4024-BD7C-ECC5E1E09AE2}" dt="2021-08-20T10:25:42.880" v="284" actId="47"/>
        <pc:sldMkLst>
          <pc:docMk/>
          <pc:sldMk cId="4247178865" sldId="273"/>
        </pc:sldMkLst>
        <pc:spChg chg="mod">
          <ac:chgData name="Amit Panesar" userId="2ace35e5-3849-48d1-ac16-5b752e3df2ab" providerId="ADAL" clId="{46B2CBA5-6998-4024-BD7C-ECC5E1E09AE2}" dt="2021-08-20T10:09:30.920" v="142" actId="1076"/>
          <ac:spMkLst>
            <pc:docMk/>
            <pc:sldMk cId="4247178865" sldId="273"/>
            <ac:spMk id="8" creationId="{2EC39000-6AAE-4DCC-BBAA-997C43BDD219}"/>
          </ac:spMkLst>
        </pc:spChg>
      </pc:sldChg>
      <pc:sldChg chg="modSp del mod">
        <pc:chgData name="Amit Panesar" userId="2ace35e5-3849-48d1-ac16-5b752e3df2ab" providerId="ADAL" clId="{46B2CBA5-6998-4024-BD7C-ECC5E1E09AE2}" dt="2021-08-20T10:21:58.437" v="228" actId="47"/>
        <pc:sldMkLst>
          <pc:docMk/>
          <pc:sldMk cId="4270537736" sldId="274"/>
        </pc:sldMkLst>
        <pc:spChg chg="mod">
          <ac:chgData name="Amit Panesar" userId="2ace35e5-3849-48d1-ac16-5b752e3df2ab" providerId="ADAL" clId="{46B2CBA5-6998-4024-BD7C-ECC5E1E09AE2}" dt="2021-08-20T10:11:45.058" v="152" actId="208"/>
          <ac:spMkLst>
            <pc:docMk/>
            <pc:sldMk cId="4270537736" sldId="274"/>
            <ac:spMk id="2" creationId="{74E0128D-0A48-45E8-97CC-69FF463A601A}"/>
          </ac:spMkLst>
        </pc:spChg>
        <pc:spChg chg="mod">
          <ac:chgData name="Amit Panesar" userId="2ace35e5-3849-48d1-ac16-5b752e3df2ab" providerId="ADAL" clId="{46B2CBA5-6998-4024-BD7C-ECC5E1E09AE2}" dt="2021-08-20T10:11:48.015" v="153" actId="208"/>
          <ac:spMkLst>
            <pc:docMk/>
            <pc:sldMk cId="4270537736" sldId="274"/>
            <ac:spMk id="3" creationId="{0073A13C-F8C8-4563-9414-661045A68749}"/>
          </ac:spMkLst>
        </pc:spChg>
        <pc:spChg chg="mod">
          <ac:chgData name="Amit Panesar" userId="2ace35e5-3849-48d1-ac16-5b752e3df2ab" providerId="ADAL" clId="{46B2CBA5-6998-4024-BD7C-ECC5E1E09AE2}" dt="2021-08-20T10:11:56.953" v="155" actId="208"/>
          <ac:spMkLst>
            <pc:docMk/>
            <pc:sldMk cId="4270537736" sldId="274"/>
            <ac:spMk id="10" creationId="{F32297DA-0006-4FF0-99C4-647634FEBE8D}"/>
          </ac:spMkLst>
        </pc:spChg>
        <pc:spChg chg="mod">
          <ac:chgData name="Amit Panesar" userId="2ace35e5-3849-48d1-ac16-5b752e3df2ab" providerId="ADAL" clId="{46B2CBA5-6998-4024-BD7C-ECC5E1E09AE2}" dt="2021-08-20T10:12:03.086" v="157" actId="208"/>
          <ac:spMkLst>
            <pc:docMk/>
            <pc:sldMk cId="4270537736" sldId="274"/>
            <ac:spMk id="24" creationId="{06D80D07-D60D-4FB3-8842-F3D408E82ED1}"/>
          </ac:spMkLst>
        </pc:spChg>
        <pc:cxnChg chg="mod">
          <ac:chgData name="Amit Panesar" userId="2ace35e5-3849-48d1-ac16-5b752e3df2ab" providerId="ADAL" clId="{46B2CBA5-6998-4024-BD7C-ECC5E1E09AE2}" dt="2021-08-20T10:12:00.215" v="156" actId="208"/>
          <ac:cxnSpMkLst>
            <pc:docMk/>
            <pc:sldMk cId="4270537736" sldId="274"/>
            <ac:cxnSpMk id="14" creationId="{940F158E-32D1-41D4-9657-28CB8AB3D3D4}"/>
          </ac:cxnSpMkLst>
        </pc:cxnChg>
        <pc:cxnChg chg="mod">
          <ac:chgData name="Amit Panesar" userId="2ace35e5-3849-48d1-ac16-5b752e3df2ab" providerId="ADAL" clId="{46B2CBA5-6998-4024-BD7C-ECC5E1E09AE2}" dt="2021-08-20T10:11:52.157" v="154" actId="208"/>
          <ac:cxnSpMkLst>
            <pc:docMk/>
            <pc:sldMk cId="4270537736" sldId="274"/>
            <ac:cxnSpMk id="20" creationId="{AA741CE9-1960-4B02-A995-E26E2BE0720C}"/>
          </ac:cxnSpMkLst>
        </pc:cxnChg>
      </pc:sldChg>
      <pc:sldChg chg="del">
        <pc:chgData name="Amit Panesar" userId="2ace35e5-3849-48d1-ac16-5b752e3df2ab" providerId="ADAL" clId="{46B2CBA5-6998-4024-BD7C-ECC5E1E09AE2}" dt="2021-08-20T10:53:24.018" v="501" actId="47"/>
        <pc:sldMkLst>
          <pc:docMk/>
          <pc:sldMk cId="1875422727" sldId="276"/>
        </pc:sldMkLst>
      </pc:sldChg>
      <pc:sldChg chg="addSp delSp modSp add mod delAnim modAnim modNotesTx">
        <pc:chgData name="Amit Panesar" userId="2ace35e5-3849-48d1-ac16-5b752e3df2ab" providerId="ADAL" clId="{46B2CBA5-6998-4024-BD7C-ECC5E1E09AE2}" dt="2021-08-25T13:17:12.544" v="795" actId="6549"/>
        <pc:sldMkLst>
          <pc:docMk/>
          <pc:sldMk cId="2923748230" sldId="278"/>
        </pc:sldMkLst>
        <pc:spChg chg="del">
          <ac:chgData name="Amit Panesar" userId="2ace35e5-3849-48d1-ac16-5b752e3df2ab" providerId="ADAL" clId="{46B2CBA5-6998-4024-BD7C-ECC5E1E09AE2}" dt="2021-08-20T10:20:21.101" v="220" actId="478"/>
          <ac:spMkLst>
            <pc:docMk/>
            <pc:sldMk cId="2923748230" sldId="278"/>
            <ac:spMk id="2" creationId="{74E0128D-0A48-45E8-97CC-69FF463A601A}"/>
          </ac:spMkLst>
        </pc:spChg>
        <pc:spChg chg="del">
          <ac:chgData name="Amit Panesar" userId="2ace35e5-3849-48d1-ac16-5b752e3df2ab" providerId="ADAL" clId="{46B2CBA5-6998-4024-BD7C-ECC5E1E09AE2}" dt="2021-08-20T10:20:21.101" v="220" actId="478"/>
          <ac:spMkLst>
            <pc:docMk/>
            <pc:sldMk cId="2923748230" sldId="278"/>
            <ac:spMk id="3" creationId="{0073A13C-F8C8-4563-9414-661045A68749}"/>
          </ac:spMkLst>
        </pc:spChg>
        <pc:spChg chg="mod">
          <ac:chgData name="Amit Panesar" userId="2ace35e5-3849-48d1-ac16-5b752e3df2ab" providerId="ADAL" clId="{46B2CBA5-6998-4024-BD7C-ECC5E1E09AE2}" dt="2021-08-20T10:20:10.824" v="217" actId="20577"/>
          <ac:spMkLst>
            <pc:docMk/>
            <pc:sldMk cId="2923748230" sldId="278"/>
            <ac:spMk id="4" creationId="{00000000-0000-0000-0000-000000000000}"/>
          </ac:spMkLst>
        </pc:spChg>
        <pc:spChg chg="mod">
          <ac:chgData name="Amit Panesar" userId="2ace35e5-3849-48d1-ac16-5b752e3df2ab" providerId="ADAL" clId="{46B2CBA5-6998-4024-BD7C-ECC5E1E09AE2}" dt="2021-08-20T10:25:52.398" v="285" actId="14100"/>
          <ac:spMkLst>
            <pc:docMk/>
            <pc:sldMk cId="2923748230" sldId="278"/>
            <ac:spMk id="8" creationId="{00000000-0000-0000-0000-000000000000}"/>
          </ac:spMkLst>
        </pc:spChg>
        <pc:spChg chg="del">
          <ac:chgData name="Amit Panesar" userId="2ace35e5-3849-48d1-ac16-5b752e3df2ab" providerId="ADAL" clId="{46B2CBA5-6998-4024-BD7C-ECC5E1E09AE2}" dt="2021-08-20T10:22:04.165" v="229" actId="478"/>
          <ac:spMkLst>
            <pc:docMk/>
            <pc:sldMk cId="2923748230" sldId="278"/>
            <ac:spMk id="9" creationId="{00000000-0000-0000-0000-000000000000}"/>
          </ac:spMkLst>
        </pc:spChg>
        <pc:spChg chg="del">
          <ac:chgData name="Amit Panesar" userId="2ace35e5-3849-48d1-ac16-5b752e3df2ab" providerId="ADAL" clId="{46B2CBA5-6998-4024-BD7C-ECC5E1E09AE2}" dt="2021-08-20T10:20:21.101" v="220" actId="478"/>
          <ac:spMkLst>
            <pc:docMk/>
            <pc:sldMk cId="2923748230" sldId="278"/>
            <ac:spMk id="10" creationId="{F32297DA-0006-4FF0-99C4-647634FEBE8D}"/>
          </ac:spMkLst>
        </pc:spChg>
        <pc:spChg chg="del">
          <ac:chgData name="Amit Panesar" userId="2ace35e5-3849-48d1-ac16-5b752e3df2ab" providerId="ADAL" clId="{46B2CBA5-6998-4024-BD7C-ECC5E1E09AE2}" dt="2021-08-20T10:20:26.359" v="222" actId="478"/>
          <ac:spMkLst>
            <pc:docMk/>
            <pc:sldMk cId="2923748230" sldId="278"/>
            <ac:spMk id="11" creationId="{9F900E82-EF6D-45D5-93C1-ED90507A3862}"/>
          </ac:spMkLst>
        </pc:spChg>
        <pc:spChg chg="del">
          <ac:chgData name="Amit Panesar" userId="2ace35e5-3849-48d1-ac16-5b752e3df2ab" providerId="ADAL" clId="{46B2CBA5-6998-4024-BD7C-ECC5E1E09AE2}" dt="2021-08-20T10:20:21.101" v="220" actId="478"/>
          <ac:spMkLst>
            <pc:docMk/>
            <pc:sldMk cId="2923748230" sldId="278"/>
            <ac:spMk id="12" creationId="{0FDD346A-0756-481D-A436-E7350539CEF1}"/>
          </ac:spMkLst>
        </pc:spChg>
        <pc:spChg chg="del">
          <ac:chgData name="Amit Panesar" userId="2ace35e5-3849-48d1-ac16-5b752e3df2ab" providerId="ADAL" clId="{46B2CBA5-6998-4024-BD7C-ECC5E1E09AE2}" dt="2021-08-20T10:20:21.101" v="220" actId="478"/>
          <ac:spMkLst>
            <pc:docMk/>
            <pc:sldMk cId="2923748230" sldId="278"/>
            <ac:spMk id="16" creationId="{33B7E201-7027-4AC4-9DE2-B1A7E93331B3}"/>
          </ac:spMkLst>
        </pc:spChg>
        <pc:spChg chg="del">
          <ac:chgData name="Amit Panesar" userId="2ace35e5-3849-48d1-ac16-5b752e3df2ab" providerId="ADAL" clId="{46B2CBA5-6998-4024-BD7C-ECC5E1E09AE2}" dt="2021-08-20T10:20:21.101" v="220" actId="478"/>
          <ac:spMkLst>
            <pc:docMk/>
            <pc:sldMk cId="2923748230" sldId="278"/>
            <ac:spMk id="18" creationId="{B6C0B7EE-400C-415E-8431-6B8B0B51632E}"/>
          </ac:spMkLst>
        </pc:spChg>
        <pc:spChg chg="del">
          <ac:chgData name="Amit Panesar" userId="2ace35e5-3849-48d1-ac16-5b752e3df2ab" providerId="ADAL" clId="{46B2CBA5-6998-4024-BD7C-ECC5E1E09AE2}" dt="2021-08-20T10:20:21.101" v="220" actId="478"/>
          <ac:spMkLst>
            <pc:docMk/>
            <pc:sldMk cId="2923748230" sldId="278"/>
            <ac:spMk id="19" creationId="{9592A471-1996-46C6-8F3E-EDC1E611FDFC}"/>
          </ac:spMkLst>
        </pc:spChg>
        <pc:spChg chg="del mod">
          <ac:chgData name="Amit Panesar" userId="2ace35e5-3849-48d1-ac16-5b752e3df2ab" providerId="ADAL" clId="{46B2CBA5-6998-4024-BD7C-ECC5E1E09AE2}" dt="2021-08-20T10:20:17.678" v="219" actId="478"/>
          <ac:spMkLst>
            <pc:docMk/>
            <pc:sldMk cId="2923748230" sldId="278"/>
            <ac:spMk id="21" creationId="{7BE2A553-865C-4179-8347-3E030EFDB08D}"/>
          </ac:spMkLst>
        </pc:spChg>
        <pc:spChg chg="del">
          <ac:chgData name="Amit Panesar" userId="2ace35e5-3849-48d1-ac16-5b752e3df2ab" providerId="ADAL" clId="{46B2CBA5-6998-4024-BD7C-ECC5E1E09AE2}" dt="2021-08-20T10:20:21.101" v="220" actId="478"/>
          <ac:spMkLst>
            <pc:docMk/>
            <pc:sldMk cId="2923748230" sldId="278"/>
            <ac:spMk id="22" creationId="{934C09FF-4B24-4C16-9D21-64D3633FFA15}"/>
          </ac:spMkLst>
        </pc:spChg>
        <pc:spChg chg="del">
          <ac:chgData name="Amit Panesar" userId="2ace35e5-3849-48d1-ac16-5b752e3df2ab" providerId="ADAL" clId="{46B2CBA5-6998-4024-BD7C-ECC5E1E09AE2}" dt="2021-08-20T10:20:33.391" v="224" actId="478"/>
          <ac:spMkLst>
            <pc:docMk/>
            <pc:sldMk cId="2923748230" sldId="278"/>
            <ac:spMk id="23" creationId="{61D75067-5671-4350-A429-37436EBE0391}"/>
          </ac:spMkLst>
        </pc:spChg>
        <pc:spChg chg="del">
          <ac:chgData name="Amit Panesar" userId="2ace35e5-3849-48d1-ac16-5b752e3df2ab" providerId="ADAL" clId="{46B2CBA5-6998-4024-BD7C-ECC5E1E09AE2}" dt="2021-08-20T10:20:21.101" v="220" actId="478"/>
          <ac:spMkLst>
            <pc:docMk/>
            <pc:sldMk cId="2923748230" sldId="278"/>
            <ac:spMk id="24" creationId="{06D80D07-D60D-4FB3-8842-F3D408E82ED1}"/>
          </ac:spMkLst>
        </pc:spChg>
        <pc:spChg chg="del">
          <ac:chgData name="Amit Panesar" userId="2ace35e5-3849-48d1-ac16-5b752e3df2ab" providerId="ADAL" clId="{46B2CBA5-6998-4024-BD7C-ECC5E1E09AE2}" dt="2021-08-20T10:20:30.268" v="223" actId="478"/>
          <ac:spMkLst>
            <pc:docMk/>
            <pc:sldMk cId="2923748230" sldId="278"/>
            <ac:spMk id="26" creationId="{3677C3B4-23E9-4C08-9F03-799DD9E71E68}"/>
          </ac:spMkLst>
        </pc:spChg>
        <pc:spChg chg="del">
          <ac:chgData name="Amit Panesar" userId="2ace35e5-3849-48d1-ac16-5b752e3df2ab" providerId="ADAL" clId="{46B2CBA5-6998-4024-BD7C-ECC5E1E09AE2}" dt="2021-08-20T10:20:21.101" v="220" actId="478"/>
          <ac:spMkLst>
            <pc:docMk/>
            <pc:sldMk cId="2923748230" sldId="278"/>
            <ac:spMk id="27" creationId="{4BC18C93-AF92-4304-BFD8-6BD05AEF6F2B}"/>
          </ac:spMkLst>
        </pc:spChg>
        <pc:spChg chg="del">
          <ac:chgData name="Amit Panesar" userId="2ace35e5-3849-48d1-ac16-5b752e3df2ab" providerId="ADAL" clId="{46B2CBA5-6998-4024-BD7C-ECC5E1E09AE2}" dt="2021-08-20T10:20:23.252" v="221" actId="478"/>
          <ac:spMkLst>
            <pc:docMk/>
            <pc:sldMk cId="2923748230" sldId="278"/>
            <ac:spMk id="28" creationId="{AAACBFBE-A187-49A3-BA8E-43945D60D0F9}"/>
          </ac:spMkLst>
        </pc:spChg>
        <pc:spChg chg="del">
          <ac:chgData name="Amit Panesar" userId="2ace35e5-3849-48d1-ac16-5b752e3df2ab" providerId="ADAL" clId="{46B2CBA5-6998-4024-BD7C-ECC5E1E09AE2}" dt="2021-08-20T10:20:21.101" v="220" actId="478"/>
          <ac:spMkLst>
            <pc:docMk/>
            <pc:sldMk cId="2923748230" sldId="278"/>
            <ac:spMk id="29" creationId="{58620112-BF2A-4077-8741-01082D2612A2}"/>
          </ac:spMkLst>
        </pc:spChg>
        <pc:spChg chg="del">
          <ac:chgData name="Amit Panesar" userId="2ace35e5-3849-48d1-ac16-5b752e3df2ab" providerId="ADAL" clId="{46B2CBA5-6998-4024-BD7C-ECC5E1E09AE2}" dt="2021-08-20T10:20:30.268" v="223" actId="478"/>
          <ac:spMkLst>
            <pc:docMk/>
            <pc:sldMk cId="2923748230" sldId="278"/>
            <ac:spMk id="30" creationId="{897F6E55-7F6E-43C5-8065-2695D0D89E2D}"/>
          </ac:spMkLst>
        </pc:spChg>
        <pc:spChg chg="del">
          <ac:chgData name="Amit Panesar" userId="2ace35e5-3849-48d1-ac16-5b752e3df2ab" providerId="ADAL" clId="{46B2CBA5-6998-4024-BD7C-ECC5E1E09AE2}" dt="2021-08-20T10:20:30.268" v="223" actId="478"/>
          <ac:spMkLst>
            <pc:docMk/>
            <pc:sldMk cId="2923748230" sldId="278"/>
            <ac:spMk id="32" creationId="{E82A813A-50EE-4175-A2F7-2EA2CD885D00}"/>
          </ac:spMkLst>
        </pc:spChg>
        <pc:spChg chg="del">
          <ac:chgData name="Amit Panesar" userId="2ace35e5-3849-48d1-ac16-5b752e3df2ab" providerId="ADAL" clId="{46B2CBA5-6998-4024-BD7C-ECC5E1E09AE2}" dt="2021-08-20T10:20:30.268" v="223" actId="478"/>
          <ac:spMkLst>
            <pc:docMk/>
            <pc:sldMk cId="2923748230" sldId="278"/>
            <ac:spMk id="33" creationId="{B1DFE16C-C4CD-46CE-8E04-EE5AB914C2A3}"/>
          </ac:spMkLst>
        </pc:spChg>
        <pc:spChg chg="del">
          <ac:chgData name="Amit Panesar" userId="2ace35e5-3849-48d1-ac16-5b752e3df2ab" providerId="ADAL" clId="{46B2CBA5-6998-4024-BD7C-ECC5E1E09AE2}" dt="2021-08-20T10:20:30.268" v="223" actId="478"/>
          <ac:spMkLst>
            <pc:docMk/>
            <pc:sldMk cId="2923748230" sldId="278"/>
            <ac:spMk id="35" creationId="{5FEEF3A9-1E55-4C76-A5E2-36F7FA063662}"/>
          </ac:spMkLst>
        </pc:spChg>
        <pc:spChg chg="del">
          <ac:chgData name="Amit Panesar" userId="2ace35e5-3849-48d1-ac16-5b752e3df2ab" providerId="ADAL" clId="{46B2CBA5-6998-4024-BD7C-ECC5E1E09AE2}" dt="2021-08-20T10:20:30.268" v="223" actId="478"/>
          <ac:spMkLst>
            <pc:docMk/>
            <pc:sldMk cId="2923748230" sldId="278"/>
            <ac:spMk id="36" creationId="{6520FF99-8D73-4D99-92C3-405D21AC4882}"/>
          </ac:spMkLst>
        </pc:spChg>
        <pc:spChg chg="del">
          <ac:chgData name="Amit Panesar" userId="2ace35e5-3849-48d1-ac16-5b752e3df2ab" providerId="ADAL" clId="{46B2CBA5-6998-4024-BD7C-ECC5E1E09AE2}" dt="2021-08-20T10:20:30.268" v="223" actId="478"/>
          <ac:spMkLst>
            <pc:docMk/>
            <pc:sldMk cId="2923748230" sldId="278"/>
            <ac:spMk id="37" creationId="{FF784243-38B3-4382-82DB-4EAC4DCF5B73}"/>
          </ac:spMkLst>
        </pc:spChg>
        <pc:spChg chg="add del mod">
          <ac:chgData name="Amit Panesar" userId="2ace35e5-3849-48d1-ac16-5b752e3df2ab" providerId="ADAL" clId="{46B2CBA5-6998-4024-BD7C-ECC5E1E09AE2}" dt="2021-08-25T12:08:51.805" v="611" actId="478"/>
          <ac:spMkLst>
            <pc:docMk/>
            <pc:sldMk cId="2923748230" sldId="278"/>
            <ac:spMk id="39" creationId="{256F6B56-93FC-4CB4-8D1D-014D7C00909F}"/>
          </ac:spMkLst>
        </pc:spChg>
        <pc:picChg chg="add mod">
          <ac:chgData name="Amit Panesar" userId="2ace35e5-3849-48d1-ac16-5b752e3df2ab" providerId="ADAL" clId="{46B2CBA5-6998-4024-BD7C-ECC5E1E09AE2}" dt="2021-08-20T10:22:43.132" v="234" actId="1076"/>
          <ac:picMkLst>
            <pc:docMk/>
            <pc:sldMk cId="2923748230" sldId="278"/>
            <ac:picMk id="38" creationId="{0BA1672D-A5CC-4705-BEAE-985B6BE8AE8E}"/>
          </ac:picMkLst>
        </pc:picChg>
        <pc:cxnChg chg="del">
          <ac:chgData name="Amit Panesar" userId="2ace35e5-3849-48d1-ac16-5b752e3df2ab" providerId="ADAL" clId="{46B2CBA5-6998-4024-BD7C-ECC5E1E09AE2}" dt="2021-08-20T10:20:21.101" v="220" actId="478"/>
          <ac:cxnSpMkLst>
            <pc:docMk/>
            <pc:sldMk cId="2923748230" sldId="278"/>
            <ac:cxnSpMk id="14" creationId="{940F158E-32D1-41D4-9657-28CB8AB3D3D4}"/>
          </ac:cxnSpMkLst>
        </pc:cxnChg>
        <pc:cxnChg chg="del mod">
          <ac:chgData name="Amit Panesar" userId="2ace35e5-3849-48d1-ac16-5b752e3df2ab" providerId="ADAL" clId="{46B2CBA5-6998-4024-BD7C-ECC5E1E09AE2}" dt="2021-08-20T10:20:21.101" v="220" actId="478"/>
          <ac:cxnSpMkLst>
            <pc:docMk/>
            <pc:sldMk cId="2923748230" sldId="278"/>
            <ac:cxnSpMk id="20" creationId="{AA741CE9-1960-4B02-A995-E26E2BE0720C}"/>
          </ac:cxnSpMkLst>
        </pc:cxnChg>
        <pc:cxnChg chg="del">
          <ac:chgData name="Amit Panesar" userId="2ace35e5-3849-48d1-ac16-5b752e3df2ab" providerId="ADAL" clId="{46B2CBA5-6998-4024-BD7C-ECC5E1E09AE2}" dt="2021-08-20T10:20:21.101" v="220" actId="478"/>
          <ac:cxnSpMkLst>
            <pc:docMk/>
            <pc:sldMk cId="2923748230" sldId="278"/>
            <ac:cxnSpMk id="25" creationId="{1D35A315-55B5-4720-845C-1B8896B0CD1B}"/>
          </ac:cxnSpMkLst>
        </pc:cxnChg>
        <pc:cxnChg chg="del mod">
          <ac:chgData name="Amit Panesar" userId="2ace35e5-3849-48d1-ac16-5b752e3df2ab" providerId="ADAL" clId="{46B2CBA5-6998-4024-BD7C-ECC5E1E09AE2}" dt="2021-08-20T10:20:30.268" v="223" actId="478"/>
          <ac:cxnSpMkLst>
            <pc:docMk/>
            <pc:sldMk cId="2923748230" sldId="278"/>
            <ac:cxnSpMk id="31" creationId="{E3832A28-BE55-4102-B462-8E884F38BDFB}"/>
          </ac:cxnSpMkLst>
        </pc:cxnChg>
        <pc:cxnChg chg="del">
          <ac:chgData name="Amit Panesar" userId="2ace35e5-3849-48d1-ac16-5b752e3df2ab" providerId="ADAL" clId="{46B2CBA5-6998-4024-BD7C-ECC5E1E09AE2}" dt="2021-08-20T10:20:30.268" v="223" actId="478"/>
          <ac:cxnSpMkLst>
            <pc:docMk/>
            <pc:sldMk cId="2923748230" sldId="278"/>
            <ac:cxnSpMk id="34" creationId="{2B82D142-AD31-4164-A2D4-FBF6286DAB02}"/>
          </ac:cxnSpMkLst>
        </pc:cxnChg>
      </pc:sldChg>
      <pc:sldChg chg="addSp delSp modSp add mod addAnim delAnim modAnim">
        <pc:chgData name="Amit Panesar" userId="2ace35e5-3849-48d1-ac16-5b752e3df2ab" providerId="ADAL" clId="{46B2CBA5-6998-4024-BD7C-ECC5E1E09AE2}" dt="2021-08-25T12:45:39.477" v="791" actId="14100"/>
        <pc:sldMkLst>
          <pc:docMk/>
          <pc:sldMk cId="2153895415" sldId="279"/>
        </pc:sldMkLst>
        <pc:spChg chg="add mod">
          <ac:chgData name="Amit Panesar" userId="2ace35e5-3849-48d1-ac16-5b752e3df2ab" providerId="ADAL" clId="{46B2CBA5-6998-4024-BD7C-ECC5E1E09AE2}" dt="2021-08-20T10:59:33.162" v="520" actId="20577"/>
          <ac:spMkLst>
            <pc:docMk/>
            <pc:sldMk cId="2153895415" sldId="279"/>
            <ac:spMk id="2" creationId="{5BA21968-77F8-4A0D-B2BD-CA14CBAFE237}"/>
          </ac:spMkLst>
        </pc:spChg>
        <pc:spChg chg="add mod">
          <ac:chgData name="Amit Panesar" userId="2ace35e5-3849-48d1-ac16-5b752e3df2ab" providerId="ADAL" clId="{46B2CBA5-6998-4024-BD7C-ECC5E1E09AE2}" dt="2021-08-25T12:30:57.389" v="737" actId="20577"/>
          <ac:spMkLst>
            <pc:docMk/>
            <pc:sldMk cId="2153895415" sldId="279"/>
            <ac:spMk id="3" creationId="{1592A95F-B693-40B4-A729-ED5C5CED8E96}"/>
          </ac:spMkLst>
        </pc:spChg>
        <pc:spChg chg="del">
          <ac:chgData name="Amit Panesar" userId="2ace35e5-3849-48d1-ac16-5b752e3df2ab" providerId="ADAL" clId="{46B2CBA5-6998-4024-BD7C-ECC5E1E09AE2}" dt="2021-08-20T10:21:39.335" v="227" actId="478"/>
          <ac:spMkLst>
            <pc:docMk/>
            <pc:sldMk cId="2153895415" sldId="279"/>
            <ac:spMk id="5" creationId="{967E86C6-0C42-4A49-A814-FF66E80D1388}"/>
          </ac:spMkLst>
        </pc:spChg>
        <pc:spChg chg="del">
          <ac:chgData name="Amit Panesar" userId="2ace35e5-3849-48d1-ac16-5b752e3df2ab" providerId="ADAL" clId="{46B2CBA5-6998-4024-BD7C-ECC5E1E09AE2}" dt="2021-08-20T10:21:36.750" v="226" actId="478"/>
          <ac:spMkLst>
            <pc:docMk/>
            <pc:sldMk cId="2153895415" sldId="279"/>
            <ac:spMk id="6" creationId="{06059388-37DA-4946-878D-BABA80A14C49}"/>
          </ac:spMkLst>
        </pc:spChg>
        <pc:spChg chg="add mod">
          <ac:chgData name="Amit Panesar" userId="2ace35e5-3849-48d1-ac16-5b752e3df2ab" providerId="ADAL" clId="{46B2CBA5-6998-4024-BD7C-ECC5E1E09AE2}" dt="2021-08-25T12:45:39.477" v="791" actId="14100"/>
          <ac:spMkLst>
            <pc:docMk/>
            <pc:sldMk cId="2153895415" sldId="279"/>
            <ac:spMk id="7" creationId="{8DE74BE2-D833-4ED1-958D-4A09E44AC5E9}"/>
          </ac:spMkLst>
        </pc:spChg>
        <pc:spChg chg="add del mod">
          <ac:chgData name="Amit Panesar" userId="2ace35e5-3849-48d1-ac16-5b752e3df2ab" providerId="ADAL" clId="{46B2CBA5-6998-4024-BD7C-ECC5E1E09AE2}" dt="2021-08-20T10:57:18.640" v="512" actId="478"/>
          <ac:spMkLst>
            <pc:docMk/>
            <pc:sldMk cId="2153895415" sldId="279"/>
            <ac:spMk id="10" creationId="{724E19C9-5AF2-4D87-A265-BDB3B956A26A}"/>
          </ac:spMkLst>
        </pc:spChg>
        <pc:spChg chg="add mod">
          <ac:chgData name="Amit Panesar" userId="2ace35e5-3849-48d1-ac16-5b752e3df2ab" providerId="ADAL" clId="{46B2CBA5-6998-4024-BD7C-ECC5E1E09AE2}" dt="2021-08-20T10:59:45.043" v="524" actId="20577"/>
          <ac:spMkLst>
            <pc:docMk/>
            <pc:sldMk cId="2153895415" sldId="279"/>
            <ac:spMk id="12" creationId="{712048B2-8119-4204-8949-168A0C1D908D}"/>
          </ac:spMkLst>
        </pc:spChg>
        <pc:spChg chg="add del mod">
          <ac:chgData name="Amit Panesar" userId="2ace35e5-3849-48d1-ac16-5b752e3df2ab" providerId="ADAL" clId="{46B2CBA5-6998-4024-BD7C-ECC5E1E09AE2}" dt="2021-08-20T10:57:11.610" v="509" actId="478"/>
          <ac:spMkLst>
            <pc:docMk/>
            <pc:sldMk cId="2153895415" sldId="279"/>
            <ac:spMk id="13" creationId="{A1A42C61-E6AC-40BD-8DAB-89D35AEF5EA9}"/>
          </ac:spMkLst>
        </pc:spChg>
        <pc:spChg chg="add mod">
          <ac:chgData name="Amit Panesar" userId="2ace35e5-3849-48d1-ac16-5b752e3df2ab" providerId="ADAL" clId="{46B2CBA5-6998-4024-BD7C-ECC5E1E09AE2}" dt="2021-08-20T10:57:02.506" v="506" actId="1076"/>
          <ac:spMkLst>
            <pc:docMk/>
            <pc:sldMk cId="2153895415" sldId="279"/>
            <ac:spMk id="16" creationId="{B0E599CC-F41E-489E-A171-481CCFD4D0EB}"/>
          </ac:spMkLst>
        </pc:spChg>
        <pc:spChg chg="add mod">
          <ac:chgData name="Amit Panesar" userId="2ace35e5-3849-48d1-ac16-5b752e3df2ab" providerId="ADAL" clId="{46B2CBA5-6998-4024-BD7C-ECC5E1E09AE2}" dt="2021-08-20T11:00:35.404" v="533" actId="20577"/>
          <ac:spMkLst>
            <pc:docMk/>
            <pc:sldMk cId="2153895415" sldId="279"/>
            <ac:spMk id="17" creationId="{328B60EB-3D84-419E-95CF-0C508A44A894}"/>
          </ac:spMkLst>
        </pc:spChg>
        <pc:spChg chg="add mod">
          <ac:chgData name="Amit Panesar" userId="2ace35e5-3849-48d1-ac16-5b752e3df2ab" providerId="ADAL" clId="{46B2CBA5-6998-4024-BD7C-ECC5E1E09AE2}" dt="2021-08-25T12:40:53.768" v="779" actId="14100"/>
          <ac:spMkLst>
            <pc:docMk/>
            <pc:sldMk cId="2153895415" sldId="279"/>
            <ac:spMk id="18" creationId="{EC0DDA5E-3FF1-40FB-A91F-2E37ED5F75EE}"/>
          </ac:spMkLst>
        </pc:spChg>
        <pc:spChg chg="add mod">
          <ac:chgData name="Amit Panesar" userId="2ace35e5-3849-48d1-ac16-5b752e3df2ab" providerId="ADAL" clId="{46B2CBA5-6998-4024-BD7C-ECC5E1E09AE2}" dt="2021-08-25T12:42:36.206" v="790" actId="1076"/>
          <ac:spMkLst>
            <pc:docMk/>
            <pc:sldMk cId="2153895415" sldId="279"/>
            <ac:spMk id="20" creationId="{A10DBFB4-01DA-4213-A558-DE1F674F72DB}"/>
          </ac:spMkLst>
        </pc:spChg>
        <pc:spChg chg="add mod">
          <ac:chgData name="Amit Panesar" userId="2ace35e5-3849-48d1-ac16-5b752e3df2ab" providerId="ADAL" clId="{46B2CBA5-6998-4024-BD7C-ECC5E1E09AE2}" dt="2021-08-25T12:41:11.900" v="781" actId="1076"/>
          <ac:spMkLst>
            <pc:docMk/>
            <pc:sldMk cId="2153895415" sldId="279"/>
            <ac:spMk id="22" creationId="{F57FBD95-588A-4A9E-95E1-8F0AC514AFDF}"/>
          </ac:spMkLst>
        </pc:spChg>
        <pc:spChg chg="add mod">
          <ac:chgData name="Amit Panesar" userId="2ace35e5-3849-48d1-ac16-5b752e3df2ab" providerId="ADAL" clId="{46B2CBA5-6998-4024-BD7C-ECC5E1E09AE2}" dt="2021-08-20T11:04:41.868" v="563" actId="1076"/>
          <ac:spMkLst>
            <pc:docMk/>
            <pc:sldMk cId="2153895415" sldId="279"/>
            <ac:spMk id="23" creationId="{182560A1-EFA8-4193-8A91-E2D6ED9DF669}"/>
          </ac:spMkLst>
        </pc:spChg>
        <pc:spChg chg="add mod">
          <ac:chgData name="Amit Panesar" userId="2ace35e5-3849-48d1-ac16-5b752e3df2ab" providerId="ADAL" clId="{46B2CBA5-6998-4024-BD7C-ECC5E1E09AE2}" dt="2021-08-20T11:04:47.030" v="564" actId="1076"/>
          <ac:spMkLst>
            <pc:docMk/>
            <pc:sldMk cId="2153895415" sldId="279"/>
            <ac:spMk id="24" creationId="{0D7D8ED4-5B5C-4698-8C6D-00E18F765EC4}"/>
          </ac:spMkLst>
        </pc:spChg>
        <pc:spChg chg="add mod">
          <ac:chgData name="Amit Panesar" userId="2ace35e5-3849-48d1-ac16-5b752e3df2ab" providerId="ADAL" clId="{46B2CBA5-6998-4024-BD7C-ECC5E1E09AE2}" dt="2021-08-25T12:11:06.954" v="619" actId="14100"/>
          <ac:spMkLst>
            <pc:docMk/>
            <pc:sldMk cId="2153895415" sldId="279"/>
            <ac:spMk id="25" creationId="{5D7B2F13-06B5-458C-AF34-32C0C60A04ED}"/>
          </ac:spMkLst>
        </pc:spChg>
        <pc:spChg chg="add mod">
          <ac:chgData name="Amit Panesar" userId="2ace35e5-3849-48d1-ac16-5b752e3df2ab" providerId="ADAL" clId="{46B2CBA5-6998-4024-BD7C-ECC5E1E09AE2}" dt="2021-08-25T12:36:56.689" v="761" actId="20577"/>
          <ac:spMkLst>
            <pc:docMk/>
            <pc:sldMk cId="2153895415" sldId="279"/>
            <ac:spMk id="28" creationId="{DB547934-56B8-4E07-B431-9C63A31A33C8}"/>
          </ac:spMkLst>
        </pc:spChg>
        <pc:spChg chg="add mod">
          <ac:chgData name="Amit Panesar" userId="2ace35e5-3849-48d1-ac16-5b752e3df2ab" providerId="ADAL" clId="{46B2CBA5-6998-4024-BD7C-ECC5E1E09AE2}" dt="2021-08-20T11:05:38.695" v="572" actId="1076"/>
          <ac:spMkLst>
            <pc:docMk/>
            <pc:sldMk cId="2153895415" sldId="279"/>
            <ac:spMk id="29" creationId="{7BCC4B3C-C1DC-4B3D-A893-F43FF07E47D8}"/>
          </ac:spMkLst>
        </pc:spChg>
        <pc:spChg chg="add del mod">
          <ac:chgData name="Amit Panesar" userId="2ace35e5-3849-48d1-ac16-5b752e3df2ab" providerId="ADAL" clId="{46B2CBA5-6998-4024-BD7C-ECC5E1E09AE2}" dt="2021-08-20T11:05:09.550" v="566" actId="478"/>
          <ac:spMkLst>
            <pc:docMk/>
            <pc:sldMk cId="2153895415" sldId="279"/>
            <ac:spMk id="30" creationId="{6211FB62-BEAA-40CF-87A3-0598FA09A2E8}"/>
          </ac:spMkLst>
        </pc:spChg>
        <pc:spChg chg="add mod">
          <ac:chgData name="Amit Panesar" userId="2ace35e5-3849-48d1-ac16-5b752e3df2ab" providerId="ADAL" clId="{46B2CBA5-6998-4024-BD7C-ECC5E1E09AE2}" dt="2021-08-20T11:06:20.694" v="582" actId="1076"/>
          <ac:spMkLst>
            <pc:docMk/>
            <pc:sldMk cId="2153895415" sldId="279"/>
            <ac:spMk id="35" creationId="{E8B0EFA9-1FBE-4CA0-A067-DD125CF41CAA}"/>
          </ac:spMkLst>
        </pc:spChg>
        <pc:spChg chg="add del mod">
          <ac:chgData name="Amit Panesar" userId="2ace35e5-3849-48d1-ac16-5b752e3df2ab" providerId="ADAL" clId="{46B2CBA5-6998-4024-BD7C-ECC5E1E09AE2}" dt="2021-08-20T11:06:42.033" v="584"/>
          <ac:spMkLst>
            <pc:docMk/>
            <pc:sldMk cId="2153895415" sldId="279"/>
            <ac:spMk id="36" creationId="{4283167D-6CF2-43D2-AF5A-60920836D292}"/>
          </ac:spMkLst>
        </pc:spChg>
        <pc:spChg chg="add del mod">
          <ac:chgData name="Amit Panesar" userId="2ace35e5-3849-48d1-ac16-5b752e3df2ab" providerId="ADAL" clId="{46B2CBA5-6998-4024-BD7C-ECC5E1E09AE2}" dt="2021-08-20T11:06:42.033" v="584"/>
          <ac:spMkLst>
            <pc:docMk/>
            <pc:sldMk cId="2153895415" sldId="279"/>
            <ac:spMk id="39" creationId="{1AC72D1E-C656-487E-BD44-FF41C69FFE29}"/>
          </ac:spMkLst>
        </pc:spChg>
        <pc:spChg chg="add del mod">
          <ac:chgData name="Amit Panesar" userId="2ace35e5-3849-48d1-ac16-5b752e3df2ab" providerId="ADAL" clId="{46B2CBA5-6998-4024-BD7C-ECC5E1E09AE2}" dt="2021-08-20T11:06:42.033" v="584"/>
          <ac:spMkLst>
            <pc:docMk/>
            <pc:sldMk cId="2153895415" sldId="279"/>
            <ac:spMk id="40" creationId="{024944D1-A040-4EDA-AC07-4B047A4E914B}"/>
          </ac:spMkLst>
        </pc:spChg>
        <pc:spChg chg="add del mod">
          <ac:chgData name="Amit Panesar" userId="2ace35e5-3849-48d1-ac16-5b752e3df2ab" providerId="ADAL" clId="{46B2CBA5-6998-4024-BD7C-ECC5E1E09AE2}" dt="2021-08-20T11:06:42.033" v="584"/>
          <ac:spMkLst>
            <pc:docMk/>
            <pc:sldMk cId="2153895415" sldId="279"/>
            <ac:spMk id="42" creationId="{C96C61BD-8AD4-4A05-84BC-8E8DE50A1C18}"/>
          </ac:spMkLst>
        </pc:spChg>
        <pc:spChg chg="add del mod">
          <ac:chgData name="Amit Panesar" userId="2ace35e5-3849-48d1-ac16-5b752e3df2ab" providerId="ADAL" clId="{46B2CBA5-6998-4024-BD7C-ECC5E1E09AE2}" dt="2021-08-20T11:06:42.033" v="584"/>
          <ac:spMkLst>
            <pc:docMk/>
            <pc:sldMk cId="2153895415" sldId="279"/>
            <ac:spMk id="43" creationId="{280C4C96-4CE2-4147-8532-8C1C5290F994}"/>
          </ac:spMkLst>
        </pc:spChg>
        <pc:spChg chg="add mod">
          <ac:chgData name="Amit Panesar" userId="2ace35e5-3849-48d1-ac16-5b752e3df2ab" providerId="ADAL" clId="{46B2CBA5-6998-4024-BD7C-ECC5E1E09AE2}" dt="2021-08-20T11:07:33.263" v="598" actId="1076"/>
          <ac:spMkLst>
            <pc:docMk/>
            <pc:sldMk cId="2153895415" sldId="279"/>
            <ac:spMk id="44" creationId="{F6024EAC-4391-479B-81C8-D96A43F8D75E}"/>
          </ac:spMkLst>
        </pc:spChg>
        <pc:spChg chg="add mod">
          <ac:chgData name="Amit Panesar" userId="2ace35e5-3849-48d1-ac16-5b752e3df2ab" providerId="ADAL" clId="{46B2CBA5-6998-4024-BD7C-ECC5E1E09AE2}" dt="2021-08-25T12:42:14.341" v="786" actId="1076"/>
          <ac:spMkLst>
            <pc:docMk/>
            <pc:sldMk cId="2153895415" sldId="279"/>
            <ac:spMk id="47" creationId="{B5FD60A9-0B75-4D55-875D-5EC1F8A6F189}"/>
          </ac:spMkLst>
        </pc:spChg>
        <pc:spChg chg="add mod">
          <ac:chgData name="Amit Panesar" userId="2ace35e5-3849-48d1-ac16-5b752e3df2ab" providerId="ADAL" clId="{46B2CBA5-6998-4024-BD7C-ECC5E1E09AE2}" dt="2021-08-25T12:37:38.857" v="771" actId="20577"/>
          <ac:spMkLst>
            <pc:docMk/>
            <pc:sldMk cId="2153895415" sldId="279"/>
            <ac:spMk id="48" creationId="{102875BD-99A1-4CC6-A169-34C3042DD55E}"/>
          </ac:spMkLst>
        </pc:spChg>
        <pc:spChg chg="add del mod">
          <ac:chgData name="Amit Panesar" userId="2ace35e5-3849-48d1-ac16-5b752e3df2ab" providerId="ADAL" clId="{46B2CBA5-6998-4024-BD7C-ECC5E1E09AE2}" dt="2021-08-25T12:37:34.029" v="768" actId="20577"/>
          <ac:spMkLst>
            <pc:docMk/>
            <pc:sldMk cId="2153895415" sldId="279"/>
            <ac:spMk id="50" creationId="{510BE4A9-AE9A-4DD3-87FC-F405D174FC9D}"/>
          </ac:spMkLst>
        </pc:spChg>
        <pc:spChg chg="add del mod">
          <ac:chgData name="Amit Panesar" userId="2ace35e5-3849-48d1-ac16-5b752e3df2ab" providerId="ADAL" clId="{46B2CBA5-6998-4024-BD7C-ECC5E1E09AE2}" dt="2021-08-20T11:06:50.449" v="587" actId="478"/>
          <ac:spMkLst>
            <pc:docMk/>
            <pc:sldMk cId="2153895415" sldId="279"/>
            <ac:spMk id="51" creationId="{E4BA2E8B-1395-41E9-AF5D-DBD8AEC1ACA5}"/>
          </ac:spMkLst>
        </pc:spChg>
        <pc:cxnChg chg="add del mod">
          <ac:chgData name="Amit Panesar" userId="2ace35e5-3849-48d1-ac16-5b752e3df2ab" providerId="ADAL" clId="{46B2CBA5-6998-4024-BD7C-ECC5E1E09AE2}" dt="2021-08-20T10:57:16.182" v="511" actId="478"/>
          <ac:cxnSpMkLst>
            <pc:docMk/>
            <pc:sldMk cId="2153895415" sldId="279"/>
            <ac:cxnSpMk id="8" creationId="{16F96759-6B36-4AF4-A488-0DED5B702EEF}"/>
          </ac:cxnSpMkLst>
        </pc:cxnChg>
        <pc:cxnChg chg="add del mod">
          <ac:chgData name="Amit Panesar" userId="2ace35e5-3849-48d1-ac16-5b752e3df2ab" providerId="ADAL" clId="{46B2CBA5-6998-4024-BD7C-ECC5E1E09AE2}" dt="2021-08-20T10:57:13.878" v="510" actId="478"/>
          <ac:cxnSpMkLst>
            <pc:docMk/>
            <pc:sldMk cId="2153895415" sldId="279"/>
            <ac:cxnSpMk id="9" creationId="{6505F2A0-E591-429E-9C13-6F4C51FE5BA1}"/>
          </ac:cxnSpMkLst>
        </pc:cxnChg>
        <pc:cxnChg chg="add mod">
          <ac:chgData name="Amit Panesar" userId="2ace35e5-3849-48d1-ac16-5b752e3df2ab" providerId="ADAL" clId="{46B2CBA5-6998-4024-BD7C-ECC5E1E09AE2}" dt="2021-08-25T12:42:24.341" v="788" actId="1076"/>
          <ac:cxnSpMkLst>
            <pc:docMk/>
            <pc:sldMk cId="2153895415" sldId="279"/>
            <ac:cxnSpMk id="19" creationId="{2538A43E-2EDA-4C7D-AB39-8099249BF5FC}"/>
          </ac:cxnSpMkLst>
        </pc:cxnChg>
        <pc:cxnChg chg="add del mod">
          <ac:chgData name="Amit Panesar" userId="2ace35e5-3849-48d1-ac16-5b752e3df2ab" providerId="ADAL" clId="{46B2CBA5-6998-4024-BD7C-ECC5E1E09AE2}" dt="2021-08-20T11:05:40.353" v="573" actId="478"/>
          <ac:cxnSpMkLst>
            <pc:docMk/>
            <pc:sldMk cId="2153895415" sldId="279"/>
            <ac:cxnSpMk id="26" creationId="{18559E9C-C734-4572-BBA8-A11E07C068BE}"/>
          </ac:cxnSpMkLst>
        </pc:cxnChg>
        <pc:cxnChg chg="add del mod">
          <ac:chgData name="Amit Panesar" userId="2ace35e5-3849-48d1-ac16-5b752e3df2ab" providerId="ADAL" clId="{46B2CBA5-6998-4024-BD7C-ECC5E1E09AE2}" dt="2021-08-20T11:05:42.372" v="574" actId="478"/>
          <ac:cxnSpMkLst>
            <pc:docMk/>
            <pc:sldMk cId="2153895415" sldId="279"/>
            <ac:cxnSpMk id="27" creationId="{61F72ED2-5E82-4C17-A8C3-5A21DEBB11D2}"/>
          </ac:cxnSpMkLst>
        </pc:cxnChg>
        <pc:cxnChg chg="add mod">
          <ac:chgData name="Amit Panesar" userId="2ace35e5-3849-48d1-ac16-5b752e3df2ab" providerId="ADAL" clId="{46B2CBA5-6998-4024-BD7C-ECC5E1E09AE2}" dt="2021-08-25T12:11:06.954" v="619" actId="14100"/>
          <ac:cxnSpMkLst>
            <pc:docMk/>
            <pc:sldMk cId="2153895415" sldId="279"/>
            <ac:cxnSpMk id="31" creationId="{32BF523A-33ED-4DA3-9145-1610664F708A}"/>
          </ac:cxnSpMkLst>
        </pc:cxnChg>
        <pc:cxnChg chg="add del mod">
          <ac:chgData name="Amit Panesar" userId="2ace35e5-3849-48d1-ac16-5b752e3df2ab" providerId="ADAL" clId="{46B2CBA5-6998-4024-BD7C-ECC5E1E09AE2}" dt="2021-08-20T11:06:42.033" v="584"/>
          <ac:cxnSpMkLst>
            <pc:docMk/>
            <pc:sldMk cId="2153895415" sldId="279"/>
            <ac:cxnSpMk id="37" creationId="{14349061-01D3-4EAA-B90D-1B53C4885A41}"/>
          </ac:cxnSpMkLst>
        </pc:cxnChg>
        <pc:cxnChg chg="add del mod">
          <ac:chgData name="Amit Panesar" userId="2ace35e5-3849-48d1-ac16-5b752e3df2ab" providerId="ADAL" clId="{46B2CBA5-6998-4024-BD7C-ECC5E1E09AE2}" dt="2021-08-20T11:06:42.033" v="584"/>
          <ac:cxnSpMkLst>
            <pc:docMk/>
            <pc:sldMk cId="2153895415" sldId="279"/>
            <ac:cxnSpMk id="38" creationId="{7B8EC69F-3CCD-434A-B374-6386EDEAFE61}"/>
          </ac:cxnSpMkLst>
        </pc:cxnChg>
        <pc:cxnChg chg="add del mod">
          <ac:chgData name="Amit Panesar" userId="2ace35e5-3849-48d1-ac16-5b752e3df2ab" providerId="ADAL" clId="{46B2CBA5-6998-4024-BD7C-ECC5E1E09AE2}" dt="2021-08-20T11:06:42.033" v="584"/>
          <ac:cxnSpMkLst>
            <pc:docMk/>
            <pc:sldMk cId="2153895415" sldId="279"/>
            <ac:cxnSpMk id="41" creationId="{7D5966AE-C88E-4CE2-AE02-B79C84464FBA}"/>
          </ac:cxnSpMkLst>
        </pc:cxnChg>
        <pc:cxnChg chg="add del mod">
          <ac:chgData name="Amit Panesar" userId="2ace35e5-3849-48d1-ac16-5b752e3df2ab" providerId="ADAL" clId="{46B2CBA5-6998-4024-BD7C-ECC5E1E09AE2}" dt="2021-08-20T11:07:04.018" v="592" actId="478"/>
          <ac:cxnSpMkLst>
            <pc:docMk/>
            <pc:sldMk cId="2153895415" sldId="279"/>
            <ac:cxnSpMk id="45" creationId="{F438BDA4-A8A9-4D40-BF95-88140F709E7C}"/>
          </ac:cxnSpMkLst>
        </pc:cxnChg>
        <pc:cxnChg chg="add del mod">
          <ac:chgData name="Amit Panesar" userId="2ace35e5-3849-48d1-ac16-5b752e3df2ab" providerId="ADAL" clId="{46B2CBA5-6998-4024-BD7C-ECC5E1E09AE2}" dt="2021-08-20T11:06:54.998" v="588" actId="478"/>
          <ac:cxnSpMkLst>
            <pc:docMk/>
            <pc:sldMk cId="2153895415" sldId="279"/>
            <ac:cxnSpMk id="46" creationId="{8C065CCB-15B1-42B9-B3BA-342F8843FDD6}"/>
          </ac:cxnSpMkLst>
        </pc:cxnChg>
        <pc:cxnChg chg="add del mod">
          <ac:chgData name="Amit Panesar" userId="2ace35e5-3849-48d1-ac16-5b752e3df2ab" providerId="ADAL" clId="{46B2CBA5-6998-4024-BD7C-ECC5E1E09AE2}" dt="2021-08-20T11:07:01.960" v="591" actId="478"/>
          <ac:cxnSpMkLst>
            <pc:docMk/>
            <pc:sldMk cId="2153895415" sldId="279"/>
            <ac:cxnSpMk id="49" creationId="{2A96FA3A-678B-4F92-8A22-B96C90C05529}"/>
          </ac:cxnSpMkLst>
        </pc:cxnChg>
        <pc:cxnChg chg="add mod">
          <ac:chgData name="Amit Panesar" userId="2ace35e5-3849-48d1-ac16-5b752e3df2ab" providerId="ADAL" clId="{46B2CBA5-6998-4024-BD7C-ECC5E1E09AE2}" dt="2021-08-25T12:42:08.642" v="785" actId="1076"/>
          <ac:cxnSpMkLst>
            <pc:docMk/>
            <pc:sldMk cId="2153895415" sldId="279"/>
            <ac:cxnSpMk id="52" creationId="{F35A80AD-39CA-48DF-A8A1-336A9488931A}"/>
          </ac:cxnSpMkLst>
        </pc:cxnChg>
      </pc:sldChg>
      <pc:sldChg chg="addSp delSp modSp add mod modAnim">
        <pc:chgData name="Amit Panesar" userId="2ace35e5-3849-48d1-ac16-5b752e3df2ab" providerId="ADAL" clId="{46B2CBA5-6998-4024-BD7C-ECC5E1E09AE2}" dt="2021-08-20T10:25:36.501" v="283" actId="1076"/>
        <pc:sldMkLst>
          <pc:docMk/>
          <pc:sldMk cId="1700546442" sldId="280"/>
        </pc:sldMkLst>
        <pc:spChg chg="add mod">
          <ac:chgData name="Amit Panesar" userId="2ace35e5-3849-48d1-ac16-5b752e3df2ab" providerId="ADAL" clId="{46B2CBA5-6998-4024-BD7C-ECC5E1E09AE2}" dt="2021-08-20T10:24:45.159" v="275" actId="20577"/>
          <ac:spMkLst>
            <pc:docMk/>
            <pc:sldMk cId="1700546442" sldId="280"/>
            <ac:spMk id="2" creationId="{951A5D00-FB0B-4184-9C4C-17F84AEDA68D}"/>
          </ac:spMkLst>
        </pc:spChg>
        <pc:spChg chg="add del mod">
          <ac:chgData name="Amit Panesar" userId="2ace35e5-3849-48d1-ac16-5b752e3df2ab" providerId="ADAL" clId="{46B2CBA5-6998-4024-BD7C-ECC5E1E09AE2}" dt="2021-08-20T10:23:27.952" v="240" actId="478"/>
          <ac:spMkLst>
            <pc:docMk/>
            <pc:sldMk cId="1700546442" sldId="280"/>
            <ac:spMk id="5" creationId="{B236D731-D8FC-43FA-8462-BEEE5773D1F8}"/>
          </ac:spMkLst>
        </pc:spChg>
        <pc:spChg chg="add mod">
          <ac:chgData name="Amit Panesar" userId="2ace35e5-3849-48d1-ac16-5b752e3df2ab" providerId="ADAL" clId="{46B2CBA5-6998-4024-BD7C-ECC5E1E09AE2}" dt="2021-08-20T10:25:00.012" v="276" actId="207"/>
          <ac:spMkLst>
            <pc:docMk/>
            <pc:sldMk cId="1700546442" sldId="280"/>
            <ac:spMk id="7" creationId="{0981B256-FD2B-4628-A8EE-D5D35183EFF0}"/>
          </ac:spMkLst>
        </pc:spChg>
        <pc:spChg chg="add mod">
          <ac:chgData name="Amit Panesar" userId="2ace35e5-3849-48d1-ac16-5b752e3df2ab" providerId="ADAL" clId="{46B2CBA5-6998-4024-BD7C-ECC5E1E09AE2}" dt="2021-08-20T10:25:29.783" v="282" actId="1076"/>
          <ac:spMkLst>
            <pc:docMk/>
            <pc:sldMk cId="1700546442" sldId="280"/>
            <ac:spMk id="8" creationId="{73427FB3-919E-4B39-8B91-43EDB9A618C0}"/>
          </ac:spMkLst>
        </pc:spChg>
        <pc:spChg chg="add mod">
          <ac:chgData name="Amit Panesar" userId="2ace35e5-3849-48d1-ac16-5b752e3df2ab" providerId="ADAL" clId="{46B2CBA5-6998-4024-BD7C-ECC5E1E09AE2}" dt="2021-08-20T10:25:36.501" v="283" actId="1076"/>
          <ac:spMkLst>
            <pc:docMk/>
            <pc:sldMk cId="1700546442" sldId="280"/>
            <ac:spMk id="9" creationId="{EE357D7C-7BE8-4162-AB9B-66FEDFD9E85D}"/>
          </ac:spMkLst>
        </pc:spChg>
        <pc:spChg chg="add mod">
          <ac:chgData name="Amit Panesar" userId="2ace35e5-3849-48d1-ac16-5b752e3df2ab" providerId="ADAL" clId="{46B2CBA5-6998-4024-BD7C-ECC5E1E09AE2}" dt="2021-08-20T10:25:09.816" v="279" actId="207"/>
          <ac:spMkLst>
            <pc:docMk/>
            <pc:sldMk cId="1700546442" sldId="280"/>
            <ac:spMk id="10" creationId="{AADC07C9-F24E-444A-808C-D419C7E3EDBF}"/>
          </ac:spMkLst>
        </pc:spChg>
        <pc:spChg chg="mod">
          <ac:chgData name="Amit Panesar" userId="2ace35e5-3849-48d1-ac16-5b752e3df2ab" providerId="ADAL" clId="{46B2CBA5-6998-4024-BD7C-ECC5E1E09AE2}" dt="2021-08-20T10:24:31.715" v="247" actId="14100"/>
          <ac:spMkLst>
            <pc:docMk/>
            <pc:sldMk cId="1700546442" sldId="280"/>
            <ac:spMk id="11" creationId="{00000000-0000-0000-0000-000000000000}"/>
          </ac:spMkLst>
        </pc:spChg>
        <pc:spChg chg="add mod">
          <ac:chgData name="Amit Panesar" userId="2ace35e5-3849-48d1-ac16-5b752e3df2ab" providerId="ADAL" clId="{46B2CBA5-6998-4024-BD7C-ECC5E1E09AE2}" dt="2021-08-20T10:25:12.922" v="280" actId="207"/>
          <ac:spMkLst>
            <pc:docMk/>
            <pc:sldMk cId="1700546442" sldId="280"/>
            <ac:spMk id="12" creationId="{4CF6F1E8-EBF0-4EA7-A81F-0419071AB84E}"/>
          </ac:spMkLst>
        </pc:spChg>
        <pc:spChg chg="add mod">
          <ac:chgData name="Amit Panesar" userId="2ace35e5-3849-48d1-ac16-5b752e3df2ab" providerId="ADAL" clId="{46B2CBA5-6998-4024-BD7C-ECC5E1E09AE2}" dt="2021-08-20T10:25:15.914" v="281" actId="207"/>
          <ac:spMkLst>
            <pc:docMk/>
            <pc:sldMk cId="1700546442" sldId="280"/>
            <ac:spMk id="13" creationId="{30E85225-E2B4-40C8-B525-D7ADEC486157}"/>
          </ac:spMkLst>
        </pc:spChg>
        <pc:spChg chg="del">
          <ac:chgData name="Amit Panesar" userId="2ace35e5-3849-48d1-ac16-5b752e3df2ab" providerId="ADAL" clId="{46B2CBA5-6998-4024-BD7C-ECC5E1E09AE2}" dt="2021-08-20T10:22:59.588" v="237" actId="478"/>
          <ac:spMkLst>
            <pc:docMk/>
            <pc:sldMk cId="1700546442" sldId="280"/>
            <ac:spMk id="15" creationId="{00000000-0000-0000-0000-000000000000}"/>
          </ac:spMkLst>
        </pc:spChg>
        <pc:picChg chg="add mod modCrop">
          <ac:chgData name="Amit Panesar" userId="2ace35e5-3849-48d1-ac16-5b752e3df2ab" providerId="ADAL" clId="{46B2CBA5-6998-4024-BD7C-ECC5E1E09AE2}" dt="2021-08-20T10:24:22.531" v="246" actId="732"/>
          <ac:picMkLst>
            <pc:docMk/>
            <pc:sldMk cId="1700546442" sldId="280"/>
            <ac:picMk id="6" creationId="{4773D731-FBE1-4991-A95D-1F2BD9AE0DD7}"/>
          </ac:picMkLst>
        </pc:picChg>
      </pc:sldChg>
      <pc:sldChg chg="addSp delSp modSp add mod">
        <pc:chgData name="Amit Panesar" userId="2ace35e5-3849-48d1-ac16-5b752e3df2ab" providerId="ADAL" clId="{46B2CBA5-6998-4024-BD7C-ECC5E1E09AE2}" dt="2021-08-20T10:50:28.768" v="490" actId="20577"/>
        <pc:sldMkLst>
          <pc:docMk/>
          <pc:sldMk cId="2131967944" sldId="281"/>
        </pc:sldMkLst>
        <pc:spChg chg="add del mod">
          <ac:chgData name="Amit Panesar" userId="2ace35e5-3849-48d1-ac16-5b752e3df2ab" providerId="ADAL" clId="{46B2CBA5-6998-4024-BD7C-ECC5E1E09AE2}" dt="2021-08-20T10:34:41.569" v="367" actId="478"/>
          <ac:spMkLst>
            <pc:docMk/>
            <pc:sldMk cId="2131967944" sldId="281"/>
            <ac:spMk id="2" creationId="{F1F6B738-F214-4DE1-BCF6-389F0AED2CC6}"/>
          </ac:spMkLst>
        </pc:spChg>
        <pc:spChg chg="add mod">
          <ac:chgData name="Amit Panesar" userId="2ace35e5-3849-48d1-ac16-5b752e3df2ab" providerId="ADAL" clId="{46B2CBA5-6998-4024-BD7C-ECC5E1E09AE2}" dt="2021-08-20T10:34:57.429" v="371" actId="208"/>
          <ac:spMkLst>
            <pc:docMk/>
            <pc:sldMk cId="2131967944" sldId="281"/>
            <ac:spMk id="3" creationId="{7744C2C3-AA77-4550-9038-D596810DF4FC}"/>
          </ac:spMkLst>
        </pc:spChg>
        <pc:spChg chg="add mod">
          <ac:chgData name="Amit Panesar" userId="2ace35e5-3849-48d1-ac16-5b752e3df2ab" providerId="ADAL" clId="{46B2CBA5-6998-4024-BD7C-ECC5E1E09AE2}" dt="2021-08-20T10:35:20.092" v="377" actId="1076"/>
          <ac:spMkLst>
            <pc:docMk/>
            <pc:sldMk cId="2131967944" sldId="281"/>
            <ac:spMk id="4" creationId="{FD93FBFE-29D7-4350-875C-6E2257F72A18}"/>
          </ac:spMkLst>
        </pc:spChg>
        <pc:spChg chg="add mod">
          <ac:chgData name="Amit Panesar" userId="2ace35e5-3849-48d1-ac16-5b752e3df2ab" providerId="ADAL" clId="{46B2CBA5-6998-4024-BD7C-ECC5E1E09AE2}" dt="2021-08-20T10:50:22.847" v="486" actId="20577"/>
          <ac:spMkLst>
            <pc:docMk/>
            <pc:sldMk cId="2131967944" sldId="281"/>
            <ac:spMk id="5" creationId="{53DE550C-4FDA-43FA-AE24-1D117EE24212}"/>
          </ac:spMkLst>
        </pc:spChg>
        <pc:spChg chg="add del mod">
          <ac:chgData name="Amit Panesar" userId="2ace35e5-3849-48d1-ac16-5b752e3df2ab" providerId="ADAL" clId="{46B2CBA5-6998-4024-BD7C-ECC5E1E09AE2}" dt="2021-08-20T10:35:24.818" v="379" actId="478"/>
          <ac:spMkLst>
            <pc:docMk/>
            <pc:sldMk cId="2131967944" sldId="281"/>
            <ac:spMk id="9" creationId="{5FDBC8CE-2A81-48B4-AE89-7611E095AAB5}"/>
          </ac:spMkLst>
        </pc:spChg>
        <pc:spChg chg="add mod">
          <ac:chgData name="Amit Panesar" userId="2ace35e5-3849-48d1-ac16-5b752e3df2ab" providerId="ADAL" clId="{46B2CBA5-6998-4024-BD7C-ECC5E1E09AE2}" dt="2021-08-20T10:35:34.657" v="383" actId="20577"/>
          <ac:spMkLst>
            <pc:docMk/>
            <pc:sldMk cId="2131967944" sldId="281"/>
            <ac:spMk id="10" creationId="{C7745E50-E419-461E-BEB1-309EF60A60CB}"/>
          </ac:spMkLst>
        </pc:spChg>
        <pc:spChg chg="add mod">
          <ac:chgData name="Amit Panesar" userId="2ace35e5-3849-48d1-ac16-5b752e3df2ab" providerId="ADAL" clId="{46B2CBA5-6998-4024-BD7C-ECC5E1E09AE2}" dt="2021-08-20T10:35:42.559" v="387" actId="20577"/>
          <ac:spMkLst>
            <pc:docMk/>
            <pc:sldMk cId="2131967944" sldId="281"/>
            <ac:spMk id="12" creationId="{9FA280C0-16AD-4E7F-8410-348399F47548}"/>
          </ac:spMkLst>
        </pc:spChg>
        <pc:spChg chg="add mod">
          <ac:chgData name="Amit Panesar" userId="2ace35e5-3849-48d1-ac16-5b752e3df2ab" providerId="ADAL" clId="{46B2CBA5-6998-4024-BD7C-ECC5E1E09AE2}" dt="2021-08-20T10:50:28.768" v="490" actId="20577"/>
          <ac:spMkLst>
            <pc:docMk/>
            <pc:sldMk cId="2131967944" sldId="281"/>
            <ac:spMk id="13" creationId="{E108A49A-C721-4BDB-9F0A-E2DBF96236E7}"/>
          </ac:spMkLst>
        </pc:spChg>
        <pc:spChg chg="add del mod">
          <ac:chgData name="Amit Panesar" userId="2ace35e5-3849-48d1-ac16-5b752e3df2ab" providerId="ADAL" clId="{46B2CBA5-6998-4024-BD7C-ECC5E1E09AE2}" dt="2021-08-20T10:42:04.160" v="441" actId="478"/>
          <ac:spMkLst>
            <pc:docMk/>
            <pc:sldMk cId="2131967944" sldId="281"/>
            <ac:spMk id="17" creationId="{8721A166-05F6-4DE6-A712-8B023BCD16A8}"/>
          </ac:spMkLst>
        </pc:spChg>
        <pc:spChg chg="add del mod">
          <ac:chgData name="Amit Panesar" userId="2ace35e5-3849-48d1-ac16-5b752e3df2ab" providerId="ADAL" clId="{46B2CBA5-6998-4024-BD7C-ECC5E1E09AE2}" dt="2021-08-20T10:42:08.004" v="442" actId="478"/>
          <ac:spMkLst>
            <pc:docMk/>
            <pc:sldMk cId="2131967944" sldId="281"/>
            <ac:spMk id="18" creationId="{B2EDCCA0-6B41-4D1E-9BC8-E93DA16E0D44}"/>
          </ac:spMkLst>
        </pc:spChg>
        <pc:spChg chg="add mod">
          <ac:chgData name="Amit Panesar" userId="2ace35e5-3849-48d1-ac16-5b752e3df2ab" providerId="ADAL" clId="{46B2CBA5-6998-4024-BD7C-ECC5E1E09AE2}" dt="2021-08-20T10:48:38.557" v="460" actId="1076"/>
          <ac:spMkLst>
            <pc:docMk/>
            <pc:sldMk cId="2131967944" sldId="281"/>
            <ac:spMk id="21" creationId="{9253B0FE-0A64-47F8-BD85-5605F92B3D9B}"/>
          </ac:spMkLst>
        </pc:spChg>
        <pc:spChg chg="add mod">
          <ac:chgData name="Amit Panesar" userId="2ace35e5-3849-48d1-ac16-5b752e3df2ab" providerId="ADAL" clId="{46B2CBA5-6998-4024-BD7C-ECC5E1E09AE2}" dt="2021-08-20T10:49:05.828" v="469" actId="1076"/>
          <ac:spMkLst>
            <pc:docMk/>
            <pc:sldMk cId="2131967944" sldId="281"/>
            <ac:spMk id="22" creationId="{6BB9F268-584C-4DB0-AF5C-A090D031A958}"/>
          </ac:spMkLst>
        </pc:spChg>
        <pc:spChg chg="add mod">
          <ac:chgData name="Amit Panesar" userId="2ace35e5-3849-48d1-ac16-5b752e3df2ab" providerId="ADAL" clId="{46B2CBA5-6998-4024-BD7C-ECC5E1E09AE2}" dt="2021-08-20T10:49:16.514" v="473" actId="20577"/>
          <ac:spMkLst>
            <pc:docMk/>
            <pc:sldMk cId="2131967944" sldId="281"/>
            <ac:spMk id="23" creationId="{6C2129B8-7985-4E1B-A91F-CA1032592C55}"/>
          </ac:spMkLst>
        </pc:spChg>
        <pc:spChg chg="add mod">
          <ac:chgData name="Amit Panesar" userId="2ace35e5-3849-48d1-ac16-5b752e3df2ab" providerId="ADAL" clId="{46B2CBA5-6998-4024-BD7C-ECC5E1E09AE2}" dt="2021-08-20T10:49:30.561" v="481" actId="20577"/>
          <ac:spMkLst>
            <pc:docMk/>
            <pc:sldMk cId="2131967944" sldId="281"/>
            <ac:spMk id="24" creationId="{655A8E26-2FD1-48D9-8FB2-6BE2ED688E75}"/>
          </ac:spMkLst>
        </pc:spChg>
        <pc:picChg chg="add del mod">
          <ac:chgData name="Amit Panesar" userId="2ace35e5-3849-48d1-ac16-5b752e3df2ab" providerId="ADAL" clId="{46B2CBA5-6998-4024-BD7C-ECC5E1E09AE2}" dt="2021-08-20T10:36:58.436" v="417" actId="478"/>
          <ac:picMkLst>
            <pc:docMk/>
            <pc:sldMk cId="2131967944" sldId="281"/>
            <ac:picMk id="7" creationId="{DF3C06F9-9010-4838-815E-58113783C145}"/>
          </ac:picMkLst>
        </pc:picChg>
        <pc:picChg chg="add del mod modCrop">
          <ac:chgData name="Amit Panesar" userId="2ace35e5-3849-48d1-ac16-5b752e3df2ab" providerId="ADAL" clId="{46B2CBA5-6998-4024-BD7C-ECC5E1E09AE2}" dt="2021-08-20T10:42:01.250" v="440" actId="478"/>
          <ac:picMkLst>
            <pc:docMk/>
            <pc:sldMk cId="2131967944" sldId="281"/>
            <ac:picMk id="16" creationId="{C8F0B635-2A9F-4973-A7E5-F3847BD7485E}"/>
          </ac:picMkLst>
        </pc:picChg>
        <pc:picChg chg="add mod">
          <ac:chgData name="Amit Panesar" userId="2ace35e5-3849-48d1-ac16-5b752e3df2ab" providerId="ADAL" clId="{46B2CBA5-6998-4024-BD7C-ECC5E1E09AE2}" dt="2021-08-20T10:49:22.674" v="476" actId="1076"/>
          <ac:picMkLst>
            <pc:docMk/>
            <pc:sldMk cId="2131967944" sldId="281"/>
            <ac:picMk id="20" creationId="{80511DBA-26C6-4B46-B9C5-F72D61123EE7}"/>
          </ac:picMkLst>
        </pc:picChg>
      </pc:sldChg>
      <pc:sldChg chg="add del">
        <pc:chgData name="Amit Panesar" userId="2ace35e5-3849-48d1-ac16-5b752e3df2ab" providerId="ADAL" clId="{46B2CBA5-6998-4024-BD7C-ECC5E1E09AE2}" dt="2021-08-25T12:18:23.133" v="652" actId="47"/>
        <pc:sldMkLst>
          <pc:docMk/>
          <pc:sldMk cId="3406684523" sldId="282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81857" units="1/cm"/>
          <inkml:channelProperty channel="Y" name="resolution" value="28.87218" units="1/cm"/>
          <inkml:channelProperty channel="T" name="resolution" value="1" units="1/dev"/>
        </inkml:channelProperties>
      </inkml:inkSource>
      <inkml:timestamp xml:id="ts0" timeString="2021-06-22T12:33:47.252"/>
    </inkml:context>
    <inkml:brush xml:id="br0">
      <inkml:brushProperty name="width" value="0.13333" units="cm"/>
      <inkml:brushProperty name="height" value="0.13333" units="cm"/>
      <inkml:brushProperty name="color" value="#43E5ED"/>
      <inkml:brushProperty name="fitToCurve" value="1"/>
    </inkml:brush>
  </inkml:definitions>
  <inkml:trace contextRef="#ctx0" brushRef="#br0">1639-6613 0,'0'21'47,"0"-10"-47,0 10 16,0-10-16,0 20 16,0-10-16,0 1 15,-11 9-15,11-9 16,-11-12-1,11 22-15,0-11 16,0-10 0,0-1-16,0 22 31,0 21-15,0-32-1,0-10-15,0 10 16,0 0-16,0 11 15,0-11-15,0 0 16,0 11-16,0-11 16,0 0-16,0-10 15,0-1 1,0 1 0,0-1-16,0 1 15,0 10 1,0-10-1,0-1-15,0 1 16,0 10-16,0 0 16,0 0-16,0-10 15,0 0-15,0 10 16,0-11-16,0 1 16,0 0-16,0-1 15,0 1 1,0 10-1,0-11 17,0 1-32,0 0 15,0-1 1,0 1 46,0-1-30,0 1-32,-10 0 15,10-1 1,0 1-16,0-1 16,0 1 62,0-1-78,0 1 15,0 10-15,0 0 16,0 11-16,0-21 16,0-1-1</inkml:trace>
  <inkml:trace contextRef="#ctx0" brushRef="#br0" timeOffset="1">1353-6433 0,'0'11'47,"0"10"-32,0 0-15,0-11 16,0 1-16,0 0 16,0 20-16,0-20 15,0 10 1,0-10-16,0 10 15,0 0-15,0 0 16,0-10-16,0-1 16,0 1-16,0 0 15,0-1-15,0 1 16,0-1-16,0 1 16,0 10-1,0 0-15,0-10 16,0 10-16,0-10 15,0 20-15,0 12 16,0-12-16,0 1 16,0 0-16,0-11 15,0-10 1,0 10-16,0-11 16,0 12-16,0-1 15,0-11 1,0 11-16,0 1 15,-11-1-15,11-11 16,0 1-16,0 10 16,0-10-1,0-1-15,0 1 16,0-1 15,0 1 0,0 0-15</inkml:trace>
  <inkml:trace contextRef="#ctx0" brushRef="#br0" timeOffset="2">1152-6327 0,'0'21'46,"0"0"-30,0 0-16,0 0 16,0 11-16,0-11 15,0 1-15,0-1 16,0-11-16,0 1 16,0-1-1,0 12 1,0-1-1,0-11 1,0 1 0,0 10-16,0-10 15,0 20 1,0-20-16,0 0 16,0-1-16,0 11 15,0-10 1,0 0-16,0-1 15,0 1 1,0 10 0,0-11-1,0 1 1,0 0-16,0-1 16,0 1-16,0 10 15,0-10 1,0 10-1,-11 21 48,11-31-47,0-1-1,0 1 1,0-1 62,0 12-78,0-12 16,0 1-16,0-1 15,11 22 220,-11-21-220,0-1 1</inkml:trace>
  <inkml:trace contextRef="#ctx0" brushRef="#br0" timeOffset="3">919-6190 0,'0'11'63,"0"52"-32,0-41-31,0-1 16,0 0-16,0 11 15,0-11-15,0-11 16,0 1-16,0 10 15,0 0-15,0-10 16,0 0-16,0 10 16,0 0-16,0 0 15,0-10-15,0-1 16,0 1-16,0-1 16,0 12-16,0-12 15,0 1 1,0 10-16,0-11 15,0 1-15,0 0 16,0 10 0,0-11-1,0 1 1,0 0 31,0-1 47,0 1-94,0-1 15,0 1 32,0-1 0,0 1-16,0 0 0,0-1 79</inkml:trace>
  <inkml:trace contextRef="#ctx0" brushRef="#br0" timeOffset="4">707-6063 0,'0'11'31,"0"0"-31,0-1 16,0 1 15,0-1-31,0 1 16,0-1-16,0 12 16,0-1-1,-10 21-15,10-10 16,-11 10-16,11-21 15,0 11-15,0-11 16,0-10 0,0-1-16,0 1 31,0 0-15,0-1-1,0 1-15,0 10 16,0-10-16,-10 20 15,10-10-15,0-10 16,0 0-16,0-1 31,0 1 32,0-1-48</inkml:trace>
  <inkml:trace contextRef="#ctx0" brushRef="#br0" timeOffset="5">464-5936 0,'0'11'31,"0"0"-31,0-1 16,0 11-16,0-10 15,0 10 1,0 0-16,0-10 16,0 10-16,-11 0 15,11 11-15,0-11 16,-10 0-16,10-10 16,0-1-16,-11 12 15,11-12 1,0 1-1,0-1-15,0 1 16,0-1 15,0 1 1,0 0-32,-10-1 15,10 1 32,0-1-47,0 1 16</inkml:trace>
  <inkml:trace contextRef="#ctx0" brushRef="#br0" timeOffset="6">220-5798 0,'0'11'15,"0"-1"-15,0 11 16,0-10 0,0-1-1,0 1-15,0 0 16,0 20-16,0-20 16,0 0-16,0 10 15,0-11-15,-10 33 31,10-33-15,0 1 15,0-1-31</inkml:trace>
  <inkml:trace contextRef="#ctx0" brushRef="#br0" timeOffset="7">30-5682 0,'0'11'78,"0"10"-78,0 0 16,0 0-16,0 1 15,0 9-15,0-20 16,0 0-16,0-1 16,0 1-1</inkml:trace>
  <inkml:trace contextRef="#ctx0" brushRef="#br0" timeOffset="8">-150-5608 0,'0'22'109,"0"-12"-109,0 11 16,0-10 15,0 0-31,0-1 15,0 1 110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81857" units="1/cm"/>
          <inkml:channelProperty channel="Y" name="resolution" value="28.87218" units="1/cm"/>
          <inkml:channelProperty channel="T" name="resolution" value="1" units="1/dev"/>
        </inkml:channelProperties>
      </inkml:inkSource>
      <inkml:timestamp xml:id="ts0" timeString="2021-06-22T12:33:47.269"/>
    </inkml:context>
    <inkml:brush xml:id="br0">
      <inkml:brushProperty name="width" value="0.13333" units="cm"/>
      <inkml:brushProperty name="height" value="0.13333" units="cm"/>
      <inkml:brushProperty name="color" value="#43E5ED"/>
      <inkml:brushProperty name="fitToCurve" value="1"/>
    </inkml:brush>
  </inkml:definitions>
  <inkml:trace contextRef="#ctx0" brushRef="#br0">3607-7819 0,'0'21'109,"0"-11"-93,0 11-16,0 11 15,0-21-15,0 21 16,0-1-16,0-10 16,0 1-16,0-1 15,0 0-15,0 11 16,0-11-16,0 11 15,0-11-15,0 0 16,0 0-16,0 0 16,0 0-16,0 11 15,0-21-15,0 10 16,0-10-16,0 10 16,0 0-16,0-11 15,0 1 1,0 10-1,0 11-15,0-21 16,0 10-16,0 0 16,0 0-16,0 0 15,0 11-15,0-11 16,0 21-16,0-10 16,0 0-16,-10 10 15,10 1-15,-11-12 16,11 1-16,0 0 15,-11 0-15,11-1 16,0-9-16,0-1 16,0 32-16,0-32 15,0 0 1,-10 0-16,10 0 16,-11 11-16,11-11 15,0 11-15,-10 0 16,10-1-16,0-9 15,0-1-15,0 0 16,0 11-16,0-11 16,0 0-16,0 0 15,0 11-15,-11 10 16,11-21-16,0 1 16,-11 9-1,11 1-15,0-21 16,0 10-16,0 0 15,0 11 1,0-22-16,0 12 16,0 9-1,0-20-15,0-1 16,0 12-16,0-1 16,0 11-16,0-22 15,0 1-15,0-1 16,0 1-16,0-1 15,0 1 48,0 0-63,0-1 31,0 1-31,0-1 16,0 1-1,0 10 1,0-10 15,0-1-31,0 1 16,0-1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81857" units="1/cm"/>
          <inkml:channelProperty channel="Y" name="resolution" value="28.87218" units="1/cm"/>
          <inkml:channelProperty channel="T" name="resolution" value="1" units="1/dev"/>
        </inkml:channelProperties>
      </inkml:inkSource>
      <inkml:timestamp xml:id="ts0" timeString="2021-06-22T12:33:47.270"/>
    </inkml:context>
    <inkml:brush xml:id="br0">
      <inkml:brushProperty name="width" value="0.13333" units="cm"/>
      <inkml:brushProperty name="height" value="0.13333" units="cm"/>
      <inkml:brushProperty name="color" value="#43E5ED"/>
      <inkml:brushProperty name="fitToCurve" value="1"/>
    </inkml:brush>
  </inkml:definitions>
  <inkml:trace contextRef="#ctx0" brushRef="#br0">2887-7386 0,'0'22'78,"0"9"-78,0 12 16,0-12-16,0 1 16,0 0-16,-10 10 15,10-21-15,-11 11 16,11-11 0,0 22-16,0-22 15,-10 0-15,10 11 16,0 0-16,0-11 15,0 0-15,0 0 16,-11 0-16,11 0 16,0 1-16,0 9 15,0 12-15,0-1 16,0-10-16,0-11 16,0 0-16,0 21 15,0-10-15,-10-11 16,10 11-16,-11 10 15,11-20 1,0 9 0,0-10-16,0 32 15,0-31-15,0 20 16,-11 0-16,1 1 16,10-12-16,0 1 15,0 0-15,0 0 16,-11 20-16,11-20 15,-10 11-15,10-22 16,-11 10-16,11-9 16,0-1-16,0-11 15,-11 22-15,1-11 16,10-10-16,0-1 16,-11 1-16,11 0 15,0-1 1,0 11-1,-10 1 1,10-12 0,0 1-16,0-1 15,0 1-15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81857" units="1/cm"/>
          <inkml:channelProperty channel="Y" name="resolution" value="28.87218" units="1/cm"/>
          <inkml:channelProperty channel="T" name="resolution" value="1" units="1/dev"/>
        </inkml:channelProperties>
      </inkml:inkSource>
      <inkml:timestamp xml:id="ts0" timeString="2021-06-22T12:33:47.271"/>
    </inkml:context>
    <inkml:brush xml:id="br0">
      <inkml:brushProperty name="width" value="0.13333" units="cm"/>
      <inkml:brushProperty name="height" value="0.13333" units="cm"/>
      <inkml:brushProperty name="color" value="#43E5ED"/>
      <inkml:brushProperty name="fitToCurve" value="1"/>
    </inkml:brush>
  </inkml:definitions>
  <inkml:trace contextRef="#ctx0" brushRef="#br0">2655-7206 0,'0'11'32,"0"10"-17,0 11-15,0 0 16,0-1-16,0 1 15,0 32-15,0-22 16,0 0 0,0 11-16,0 11 15,0-33-15,0 12 16,0-11-16,0 10 16,0-10-1,0-1-15,0 1 16,0-11-16,0 22 15,0-12-15,0 1 16,0 0-16,0 10 16,0-21-16,0 11 15,0 0-15,0 53 32,0-64-32,0 10 15,0-9 1,0-1-16,-11 21 15,11-10-15,0 0 16,0-11-16,0 0 16,-11 0-16,11 0 15,0-10-15,-10 10 16,10 0-16,0-10 16,-11-1-16,11 1 15,0 0-15,0-1 16,0 11-16,-10-10 15,10-1-15,0 1 16,-11 0-16,11-1 16,0 1 15,0-1-31,0 1 47,0 0-32,0-1-15,0 1 16,0-1 0,0 1 31,0-1-32,0 1 1,0 0-1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81857" units="1/cm"/>
          <inkml:channelProperty channel="Y" name="resolution" value="28.87218" units="1/cm"/>
          <inkml:channelProperty channel="T" name="resolution" value="1" units="1/dev"/>
        </inkml:channelProperties>
      </inkml:inkSource>
      <inkml:timestamp xml:id="ts0" timeString="2021-06-22T12:33:47.272"/>
    </inkml:context>
    <inkml:brush xml:id="br0">
      <inkml:brushProperty name="width" value="0.13333" units="cm"/>
      <inkml:brushProperty name="height" value="0.13333" units="cm"/>
      <inkml:brushProperty name="color" value="#43E5ED"/>
      <inkml:brushProperty name="fitToCurve" value="1"/>
    </inkml:brush>
  </inkml:definitions>
  <inkml:trace contextRef="#ctx0" brushRef="#br0">2390-7036 0,'0'10'63,"0"22"-48,0 10-15,0 96 47,0-117-47,0 11 16,0-11-16,0 21 15,0-10 1,0-11-16,0 0 16,0 11-16,0-11 15,0 11-15,0-11 16,0 22-16,0-22 16,0 0-16,0 0 15,0 0-15,0-10 16,0-1-16,0 12 15,0-12 1,0 11-16,0-10 16,0 0-16,0 10 15,0 0-15,0 0 16,0-10-16,0 10 16,0 0-1,0 11-15,0-1 16,0 12-16,0-11 15,-11-11-15,11 10 16,0-9-16,0 9 16,-10-20-16,10 21 15,0-11-15,-11 11 16,11-11 0,0-11-16,0 1 15,0 10-15,0 0 16,0-10-16,0 10 15,0-10-15,0 10 16,0 0 0,0-10-1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81857" units="1/cm"/>
          <inkml:channelProperty channel="Y" name="resolution" value="28.87218" units="1/cm"/>
          <inkml:channelProperty channel="T" name="resolution" value="1" units="1/dev"/>
        </inkml:channelProperties>
      </inkml:inkSource>
      <inkml:timestamp xml:id="ts0" timeString="2021-06-22T12:33:47.273"/>
    </inkml:context>
    <inkml:brush xml:id="br0">
      <inkml:brushProperty name="width" value="0.04667" units="cm"/>
      <inkml:brushProperty name="height" value="0.04667" units="cm"/>
      <inkml:brushProperty name="color" value="#43E5ED"/>
      <inkml:brushProperty name="fitToCurve" value="1"/>
    </inkml:brush>
  </inkml:definitions>
  <inkml:trace contextRef="#ctx0" brushRef="#br0">0 729 0,'12'0'125,"-1"0"-110,0 0 1,0 0-16,11 0 16,-11-11-16,0 11 15,0 0-15,0 0 16,0-11 0,0 11-16,0 0 15,0-11 1,-11 0-16,11 11 15,0-11 1,0 11 0,0-11-16,0 11 15,0-23-15,0 1 32,11 22-32,-10-22 15,10 11-15,-11 0 16,0 0-16,11-11 15,-11 0 1,0 11 0,-11 0-16,11 0 15,0 0-15,-11 0 16,11-11-16,-11 11 16,22-11-16,-11 11 15,-11-1-15,0-10 16,22 22-16,-22-11 15,0-11-15,0 11 16,11 0 0,-11 0-1,11 0-15,-11 0 16,11 0-16,-11 0 16,11-11-1,0 11-15,-11 0 16,0 0-16,0 0 15,11 0 1,-11 0-16,0 0 16,0 0-16,0-1 15,0 1-15,0 0 16,0 0-16,0 0 16,0-11-1,0 11 1,0-11 15,0 11-15,0 0-1,0 0 1,-11 22 250,0 0-266,-11 11 15,-11 11-15,22-11 16,-11 0-16,11 1 15,0-1-15,0-11 16,0 0-16,22-22 188,11-11-188,-11-1 15,11 1-15,-11 11 16,11 0-1,-22 0 1,0 0 62,11 11-62,0-11 15,0 11-31,0-11 16,0 0 15,1 11 266,10 0-282,0 11-15,0 0 16,11 11-16,-11-11 16,11 22-16,-11-10 15,0-1-15,0-11 16,-11 0-16,0 0 16,1 0-16,-1-11 15,-11 11 1,11-11-1,0 0-15,-11 11 16,11-11-16,0 0 47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81857" units="1/cm"/>
          <inkml:channelProperty channel="Y" name="resolution" value="28.87218" units="1/cm"/>
          <inkml:channelProperty channel="T" name="resolution" value="1" units="1/dev"/>
        </inkml:channelProperties>
      </inkml:inkSource>
      <inkml:timestamp xml:id="ts0" timeString="2021-06-22T12:33:47.274"/>
    </inkml:context>
    <inkml:brush xml:id="br0">
      <inkml:brushProperty name="width" value="0.13333" units="cm"/>
      <inkml:brushProperty name="height" value="0.13333" units="cm"/>
      <inkml:brushProperty name="color" value="#FFA6CC"/>
      <inkml:brushProperty name="fitToCurve" value="1"/>
    </inkml:brush>
  </inkml:definitions>
  <inkml:trace contextRef="#ctx0" brushRef="#br0">0 0 0,'8'0'110,"1"0"-95,0 0 1,0 0 0,0 0-1,-1 0 63,1 0-46,0 0 15,0 0-1,0 0-30,-9 8 0,9-8-1,-1 0 48,1 9-48,0-9 1,9 9 0,-18 0-1,9-9 1,-1 0-16,1 0 31,0 0 110,0 0-63</inkml:trace>
  <inkml:trace contextRef="#ctx0" brushRef="#br0" timeOffset="1">238-194 0,'9'0'15,"-1"0"282,1 0-297,18 8 16,17 1-16,-9 0 15,27 0-15,-9 9 32,70-1-17,-88-17-15,1 0 16,-10 0-16,9 0 15,-17 9-15,-9-9 16,0 0 0,8 0 62,-8 0-63,0 9-15,0-9 16,0 0-16,-1 0 16,1 0-1,0 0 48,0 0-63,0 0 31,0 0 16,-1 0-16</inkml:trace>
  <inkml:trace contextRef="#ctx0" brushRef="#br0" timeOffset="2">723-415 0,'9'0'31,"-1"0"-15,19 0-16,-9 9 16,8-9-16,0 9 15,10-9-15,-1 9 16,27-9-16,-9 0 15,-18 8 1,9-8-16,18 9 16,-36-9-16,1 0 15,-1 0-15,-8 0 16,-1 0-16,-8 0 16,0 0-1,0 0 1,8 0-1,-8 0-15,9 0 16,-9 0-16,8 0 16,1 0-16,-9 0 15,0 0-15,0 0 16,-1 0-16,1 0 16,0 0-16,9 0 15,-10 0 16,1 0 1,0 0-32,0 0 15,0 0 1,0 0 0,-1 0-16,-8 9 15,9-9-15,0 0 16,0 0-1,0 0-15,-1 0 16,1 0-16,0 0 16,0 0-16,0 0 15,0 0 1,-1 0 15,1 0-31,0 0 31,0 0 1,0 0-17,-1 0-15,1 0 16,0 0 0</inkml:trace>
  <inkml:trace contextRef="#ctx0" brushRef="#br0" timeOffset="3">1128-644 0,'18'0'47,"9"0"-32,25 9-15,-7-1 16,16 10-16,10 0 15,-1-9-15,-34-1 16,-10-8 0,1 0-1,-1 9-15,-17-9 16,0 0 15,0 0-15,8 0-16,10 0 15,-1 0-15,1 0 16,-10 0-16,1 0 16,8 0-1,-8 0-15,0 0 16,-1 0-16,-8 0 16,17 0-16,-8 0 15,0 0-15,8 0 16,-8 0-16,-9 0 15,8 0-15,-8 0 16,18 0-16,-19 0 16,10 0-1,-9 0 17,0 0-32,8 0 31,1 0-31,-9 0 15,8 0 1,-8 0 0,0 0 15,0 0-31</inkml:trace>
  <inkml:trace contextRef="#ctx0" brushRef="#br0" timeOffset="4">1569-865 0,'45'0'125,"16"0"-109,10 0-16,-9 0 15,17 0-15,-35 0 16,-18 0-16,-8 0 16,-9 0 77,9 0-77,-10 0 0,10 0-16,-9 0 15,9 0-15,-10 0 16,19 9 0,-10-9-16,10 0 15,8 0-15,0 0 16,1 0-16,25 0 15,-8 0-15,-9 0 16,1 0-16,7 9 16,-16-9-16,8 0 15,18 0-15,-27 0 16,9 0-16,9 0 16,-18 0-16,-26 0 15,0 0 1</inkml:trace>
  <inkml:trace contextRef="#ctx0" brushRef="#br0" timeOffset="5">1975-1112 0,'18'0'109,"8"0"-93,1 0-16,34 0 15,-25 0-15,-1 0 16,18 0-16,0 0 15,9 0-15,-36 0 16,0 0 0,1 0-16,-1 0 15,-8 0 1,-9 0-16,8 0 16,-8 0-16,0 0 15,9 0-15,8-8 16,9 8-16,-8 0 15,8 0-15,-8 0 16,17 0-16,0 0 16,-18 0-16,1 0 15,-1 0-15,-8 0 16,0 0-16,-10 0 16,10 0-16,-9 0 15,0 0 1,8 0-1,1 0-15,-9 0 16,0 0-16,-1 0 16,1 0-16,0 0 15,0 0 1,0 0-16,-1 0 16</inkml:trace>
  <inkml:trace contextRef="#ctx0" brushRef="#br0" timeOffset="6">2363-1367 0,'18'0'63,"-1"0"-48,10 0-15,-1 0 16,27 0-16,9 0 15,-9 0-15,35 0 16,0 0-16,-17 0 16,-1 0-16,10 8 15,-27-8-15,17 0 16,-34 0-16,-10 0 16,0 0-1,-8 0-15,-9 0 31,0 0 1,0 0-17,-1 0-15,1 0 16,18-8-16,-1 8 16,1-9-16,8 9 15,0 0 1,-8 0-16,-1 0 15,-8 0-15</inkml:trace>
  <inkml:trace contextRef="#ctx0" brushRef="#br0" timeOffset="7">2751-1597 0,'9'0'46,"9"0"-30,8 0-16,9 0 16,-8 0-16,8 0 15,-8 0-15,-1 0 16,9 0-16,-8 0 16,-1 0-16,1 0 15,8 0-15,-9 0 16,1 0-1,8 0-15,0 0 16,1 0-16,-10 0 16,1 0-16,-10 0 15,1 0-15,-9 0 16,35-9 62,9 9-62,-9 0-16,26 0 15,-17 0-15,18 0 16,-36 0-16,0 0 16,-8-8-16,-1-1 15,-8 0-15,0 9 16</inkml:trace>
  <inkml:trace contextRef="#ctx0" brushRef="#br0" timeOffset="8">3201-1817 0,'9'0'78,"17"0"-78,10 0 16,8 0-16,0 0 15,18 0-15,-27 0 16,0 0-16,-8 0 16,-1 0-16,-8 0 15,-1 0-15,1 0 16,0 0 0,-10 0-16,1 0 15,18 0-15,-10 0 16,1 0-16,0 0 15,17 0 1,-9-9 0,1 9-1,-10 0-15,10 0 0,-18 0 16,-1 0-16,1 0 16,-9-9 171</inkml:trace>
  <inkml:trace contextRef="#ctx0" brushRef="#br0" timeOffset="9">3519-2002 0,'17'0'140,"18"0"-140,1-9 16,-1 9-16,18 0 16,17 0-1,-25-9-15,-1 9 16,-27 0-16,1 0 16,-9 0-16,0-9 15,-1 9-15,1 0 16,9 0-1,-9 0-15,0 0 16,8 0-16,-8 0 16,17 0-16,-8 0 15,0 0 1,-9 0-16,8 0 16,10 0-16,-19 0 15,10 0-15,-9 0 16</inkml:trace>
  <inkml:trace contextRef="#ctx0" brushRef="#br0" timeOffset="10">3739-2179 0,'9'-9'94,"26"9"-94,133-8 31,-115 8-15,-9 0-16,9 0 16,-9 0-1,-27-9-15,1 9 16,-9-9 0,0 9-16,-1 0 15,1 0-15,0 0 16,0 0-16,0 0 15,0-9-15,-1 9 16,10 0-16</inkml:trace>
  <inkml:trace contextRef="#ctx0" brushRef="#br0" timeOffset="11">4127-2364 0,'9'0'46,"0"0"-30,0 0 0,-1 0-1,1 0 1,-9-9-16,9 9 16,9 0 15,-10 0-16,1 0 17,0 0-32,0 0 15,0 0 1,0 0 0,-1 0-16,-8-9 15,9 9-15,0 0 16,0 0-1,8 0-15,-8-8 16,0 8 0</inkml:trace>
  <inkml:trace contextRef="#ctx0" brushRef="#br0" timeOffset="12">4321-2496 0,'0'-9'63,"27"9"-47,-1 0-16,0-9 15,10 9-15,-19-9 16,10 0-16,-18 9 15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81857" units="1/cm"/>
          <inkml:channelProperty channel="Y" name="resolution" value="28.87218" units="1/cm"/>
          <inkml:channelProperty channel="T" name="resolution" value="1" units="1/dev"/>
        </inkml:channelProperties>
      </inkml:inkSource>
      <inkml:timestamp xml:id="ts0" timeString="2021-06-22T12:33:47.287"/>
    </inkml:context>
    <inkml:brush xml:id="br0">
      <inkml:brushProperty name="width" value="0.04667" units="cm"/>
      <inkml:brushProperty name="height" value="0.04667" units="cm"/>
      <inkml:brushProperty name="color" value="#E44CDD"/>
      <inkml:brushProperty name="fitToCurve" value="1"/>
    </inkml:brush>
  </inkml:definitions>
  <inkml:trace contextRef="#ctx0" brushRef="#br0">0 0 0,'12'0'78,"-1"0"-62,-11 11-16,11 0 16,0-11-16,0 11 15,-11 0-15,22 0 16,-22 11-1,11-22-15,-11 11 16,22 11 0,-11 0-1,-11-11-15,11 0 16,-11 0-16,0 0 16,11 11-16,0-11 15,-11 0 1,0 0-16,0 12 15,0-12-15,11 11 16,-11 0-16,0 0 16,11-11-1,-11 11-15,0-11 16,0 11-16,0-11 16,0 0-16,0 0 15,0 0-15,0 0 16,11 0-16,-11 0 15,0 0-15,11 0 16,-11 1-16,0 10 16,0-11-16,0 11 15,0-11 1,0 11-16,0-11 16,0 0-16,0 0 15,0 0 32,0 0-31,0 0-16,0 0 15,0 0 1,0 0-16,0 0 16,11-11-1,-11 11 1,11-11 15,-11 11-15,0 0-16,0 0 15,11 12 1,-11-12 0,0 0 46,11-11-31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81857" units="1/cm"/>
          <inkml:channelProperty channel="Y" name="resolution" value="28.87218" units="1/cm"/>
          <inkml:channelProperty channel="T" name="resolution" value="1" units="1/dev"/>
        </inkml:channelProperties>
      </inkml:inkSource>
      <inkml:timestamp xml:id="ts0" timeString="2021-06-22T12:33:47.288"/>
    </inkml:context>
    <inkml:brush xml:id="br0">
      <inkml:brushProperty name="width" value="0.13333" units="cm"/>
      <inkml:brushProperty name="height" value="0.13333" units="cm"/>
      <inkml:brushProperty name="color" value="#43E5ED"/>
      <inkml:brushProperty name="fitToCurve" value="1"/>
    </inkml:brush>
  </inkml:definitions>
  <inkml:trace contextRef="#ctx0" brushRef="#br0">1903-6719 0,'-10'32'47,"10"0"-32,0-11-15,-11 11 16,11-11-16,0 11 15,0-11-15,-11 10 16,11 1-16,0-11 16,0 11-16,0 0 15,0 10-15,0-21 16,0 11-16,0-11 16,0 11-1,0-21-15,0-1 16,0 1-16,0 21 15,0-22-15,0 1 16,0 10 0,0 138 46,0-128-46,-10-20-16,10 0 15,0-1-15,0 11 16,0-10-16,0 10 31,0-10-31,0-1 16,0 11-16,-11-10 16,11 10-16,0-10 15,0 20-15,0-20 16,0 0-16,-10-1 15,10 1-15,0-1 16,-11 1-16,11 0 16,0-1-16,0 1 15,0-1 1,-10 1 0,10-1-1,0 1 48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81857" units="1/cm"/>
          <inkml:channelProperty channel="Y" name="resolution" value="28.87218" units="1/cm"/>
          <inkml:channelProperty channel="T" name="resolution" value="1" units="1/dev"/>
        </inkml:channelProperties>
      </inkml:inkSource>
      <inkml:timestamp xml:id="ts0" timeString="2021-06-22T12:33:47.289"/>
    </inkml:context>
    <inkml:brush xml:id="br0">
      <inkml:brushProperty name="width" value="0.13333" units="cm"/>
      <inkml:brushProperty name="height" value="0.13333" units="cm"/>
      <inkml:brushProperty name="color" value="#43E5ED"/>
      <inkml:brushProperty name="fitToCurve" value="1"/>
    </inkml:brush>
  </inkml:definitions>
  <inkml:trace contextRef="#ctx0" brushRef="#br0">2157-6909 0,'0'10'63,"0"22"-47,0-11-1,-10 32-15,10-42 16,0 10-16,-11 11 15,11-1-15,0-20 16,-11 10-16,11 0 16,0 0-16,0 1 15,-10-12-15,10 22 16,0-11-16,0-10 16,0-1-16,0 11 15,0 1-15,0-12 16,0 1-16,0 10 15,0-10 1,0-1-16,0 1 16,0 10-1,0 0-15,0 0 16,0 0-16,0-10 16,0 10-16,0 11 15,0 0-15,0-11 16,0 11-16,0 20 15,0-20-15,0-11 16,0 11-16,0-11 16,0 0-16,-11 1 15,11-1-15,0-11 16,0 12-16,0-12 16,0 11-16,0 0 15,0-10-15,-10 0 16,10 20-1,0-20-15,0 10 16,0-10-16,0-1 16,0 1-16,0-1 15,0 1-15,0 0 16,0-1-16,0 1 31,0-1-15,0 1-16,0 0 15,0-1 1,0 1-16,0-1 16,0 1-16,0-1 15,0 1 1,0 10 0,0-10-1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81857" units="1/cm"/>
          <inkml:channelProperty channel="Y" name="resolution" value="28.87218" units="1/cm"/>
          <inkml:channelProperty channel="T" name="resolution" value="1" units="1/dev"/>
        </inkml:channelProperties>
      </inkml:inkSource>
      <inkml:timestamp xml:id="ts0" timeString="2021-06-22T12:33:47.290"/>
    </inkml:context>
    <inkml:brush xml:id="br0">
      <inkml:brushProperty name="width" value="0.04667" units="cm"/>
      <inkml:brushProperty name="height" value="0.04667" units="cm"/>
      <inkml:brushProperty name="color" value="#E44CDD"/>
      <inkml:brushProperty name="fitToCurve" value="1"/>
    </inkml:brush>
  </inkml:definitions>
  <inkml:trace contextRef="#ctx0" brushRef="#br0">0 132 0,'11'0'79,"0"0"-64,11 0 1,-11 0-1,0 0 1,0 11-16,0-11 31,0 0-15,-11 11 0,11-11-1,0 11 1,0 0-1,0 1 1,0-12 31,0 0-16,0 0 47,-11 11-62,11-11-16,-11 11 156,11-11-156,1 11 16,-12 0-16,0 0 15,11-11-15,-11 11 16,0-22 172,0 0-173,0 0 16,11 0-15,0 0 0,-11 0-1,0-1-15,11 1 16,0-11-16,0 0 16,0 11-16,0-11 15,0 11-15,-11-11 16,22 11-16,-22 0 15,11 0-15,0 0 16,-11 0 0,11 11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81857" units="1/cm"/>
          <inkml:channelProperty channel="Y" name="resolution" value="28.87218" units="1/cm"/>
          <inkml:channelProperty channel="T" name="resolution" value="1" units="1/dev"/>
        </inkml:channelProperties>
      </inkml:inkSource>
      <inkml:timestamp xml:id="ts0" timeString="2021-06-22T12:33:47.261"/>
    </inkml:context>
    <inkml:brush xml:id="br0">
      <inkml:brushProperty name="width" value="0.13333" units="cm"/>
      <inkml:brushProperty name="height" value="0.13333" units="cm"/>
      <inkml:brushProperty name="color" value="#43E5ED"/>
      <inkml:brushProperty name="fitToCurve" value="1"/>
    </inkml:brush>
  </inkml:definitions>
  <inkml:trace contextRef="#ctx0" brushRef="#br0">-1152 868 0,'0'10'62,"0"12"-62,0 20 16,0-10-16,-11 31 15,11-10-15,-11 11 16,11-12-16,-10 44 16,-1-43-16,1 21 15,-1-11-15,0 11 16,1 11-16,-1-43 16,11 22-16,-10-22 15,-1 106 16,11-116-31,0 21 16,0-11-16,0-10 16,0 0-16,0 10 15,0 0-15,0-10 16,0 0-16,0-11 16,0-10-16,0-1 15,0 11-15,0-10 16,0 10-1,-10 0-15,10-10 16,0 21-16,-11-11 16,11 0-16,0-10 15,0 10-15,0 0 16,0 0-16,0-10 16,0-1-1,0 1 1,0-1 31,0 1-32,0 0 1,0-1-16,0 1 16,0-1-1,0 1 32,0 0-31,0-1-16,0 1 15,0-1 1,0 1-16,0-1 16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81857" units="1/cm"/>
          <inkml:channelProperty channel="Y" name="resolution" value="28.87218" units="1/cm"/>
          <inkml:channelProperty channel="T" name="resolution" value="1" units="1/dev"/>
        </inkml:channelProperties>
      </inkml:inkSource>
      <inkml:timestamp xml:id="ts0" timeString="2021-06-22T12:33:47.291"/>
    </inkml:context>
    <inkml:brush xml:id="br0">
      <inkml:brushProperty name="width" value="0.04667" units="cm"/>
      <inkml:brushProperty name="height" value="0.04667" units="cm"/>
      <inkml:brushProperty name="color" value="#00B050"/>
      <inkml:brushProperty name="fitToCurve" value="1"/>
    </inkml:brush>
  </inkml:definitions>
  <inkml:trace contextRef="#ctx0" brushRef="#br0">0 339 0,'24'0'47,"0"0"-31,0 0-1,1 0 1,-1 0-16,0 0 15,24 0 1,1 0 0,-25 0-16,24 0 15,-24 0-15,25 0 16,-25 0-16,24 0 16,-23 0-1,23 0-15,0 0 16,-23 0-16,23 0 15,0 0-15,-23 0 16,-1 0 0,0 0-1,0 0-15,0 0 16,25 0 0,-25 0-1,0 0 1,0 0-16,0 0 15,25 0 1,-25 0-16,24 0 16,-23 0-16,47 0 15,-48 0-15,25-25 16,-25 25-16,24 0 16,-24 0-16,1 0 15,23 0-15,-24-24 16,0 24-1,1 0-15,-1 0 16,0 0-16,0 0 16,25 0-1,-25 0-15,-24-24 16,48 24 0,-24 0-16,1-24 15,-1 24 1,0 0-1,0 0 1,-24-24-16,24 24 16,0 0 15,-24-25 0,25 25-15,-1-24 15,-24 0-31,24 24 16,0-24-1,0 24 1,-24-24-16,0 0 16,25 24-1,-25-25 1,0 1 46,0 0-46</inkml:trace>
  <inkml:trace contextRef="#ctx0" brushRef="#br0" timeOffset="1">97 145 0,'0'24'109,"-25"0"-109,1 25 16,0-1-1,0-24-15,0 1 16,24-1-1,0 0 95,72 24 140,-23-23-250,-25-25 15,48 24-15,1 0 16,-49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81857" units="1/cm"/>
          <inkml:channelProperty channel="Y" name="resolution" value="28.87218" units="1/cm"/>
          <inkml:channelProperty channel="T" name="resolution" value="1" units="1/dev"/>
        </inkml:channelProperties>
      </inkml:inkSource>
      <inkml:timestamp xml:id="ts0" timeString="2021-06-22T12:33:47.293"/>
    </inkml:context>
    <inkml:brush xml:id="br0">
      <inkml:brushProperty name="width" value="0.04667" units="cm"/>
      <inkml:brushProperty name="height" value="0.04667" units="cm"/>
      <inkml:brushProperty name="color" value="#5464DC"/>
      <inkml:brushProperty name="fitToCurve" value="1"/>
    </inkml:brush>
  </inkml:definitions>
  <inkml:trace contextRef="#ctx0" brushRef="#br0">387 0 0,'0'48'172,"0"-24"-140,0 0-17,0 1-15,0-1 110,0 0-95,0 0 1,0 0-1,0 0 17,0 1-17,0-1 48,0 0-48,0 0 17,0 0-1,-24-24-31,0 0 16,24 25-1,-24-1 1,-1-24-1,25 24-15,-24-24 16,24 24 15,-24-24-31,0 0 63,24 24-48,-24-24 1,24 25 0,-25-25-1,1 0 1,0 0 15,0 24-15,0-24-1,0 0 1,-1 0 125,1 0-126</inkml:trace>
  <inkml:trace contextRef="#ctx0" brushRef="#br0" timeOffset="1">339-49 0,'0'49'140,"-24"-49"-140,-1 48 16,1-24-16,24 0 16,-24 1 77,24-1-77,-24 0 0,0 0 15</inkml:trace>
  <inkml:trace contextRef="#ctx0" brushRef="#br0" timeOffset="2">387-49 0,'24'0'141,"1"0"-125,-25 24-1,24-24 1,0 0 46,0 0-30,0 25-17,1-25 1,-1 24 0,0 0 15,24 0 141,-24-24-157,1 24-15,-25 1 32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81857" units="1/cm"/>
          <inkml:channelProperty channel="Y" name="resolution" value="28.87218" units="1/cm"/>
          <inkml:channelProperty channel="T" name="resolution" value="1" units="1/dev"/>
        </inkml:channelProperties>
      </inkml:inkSource>
      <inkml:timestamp xml:id="ts0" timeString="2021-06-22T12:33:47.262"/>
    </inkml:context>
    <inkml:brush xml:id="br0">
      <inkml:brushProperty name="width" value="0.13333" units="cm"/>
      <inkml:brushProperty name="height" value="0.13333" units="cm"/>
      <inkml:brushProperty name="color" value="#43E5ED"/>
      <inkml:brushProperty name="fitToCurve" value="1"/>
    </inkml:brush>
  </inkml:definitions>
  <inkml:trace contextRef="#ctx0" brushRef="#br0">-898 783 0,'0'11'62,"0"20"-46,0 1-16,0 95 31,0-95-15,0 0-16,0-1 15,0 1-15,0 11 16,0-12-16,0 1 15,0-11-15,0 22 16,0-22 0,0-11-16,0 22 15,-11 10-15,11-20 16,0 20-16,0-10 16,0-1-16,0 1 15,0-11 1,0 11-16,0 0 15,0 0-15,0 10 16,0-10-16,0-1 16,0 22-16,0-10 15,-11-1-15,11 0 16,0 32-16,0-31 16,0-1-16,0-10 15,-10 10 1,10-10-16,-11-11 15,11 0-15,-21 0 16,21 1-16,-11-1 16,11 0-16,-10-11 15,10 12-15,-11-12 16,11 1-16,0 10 16,-10 11-16,-1 10 15,11-10-15,0-11 16,0 21-16,0-21 15,-10 11-15,10-21 16,0 21-16,0-11 16,0 0-1,0-11-15,0 1 16,0 0 0,0 10-16,0 0 15,0-10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81857" units="1/cm"/>
          <inkml:channelProperty channel="Y" name="resolution" value="28.87218" units="1/cm"/>
          <inkml:channelProperty channel="T" name="resolution" value="1" units="1/dev"/>
        </inkml:channelProperties>
      </inkml:inkSource>
      <inkml:timestamp xml:id="ts0" timeString="2021-06-22T12:33:47.263"/>
    </inkml:context>
    <inkml:brush xml:id="br0">
      <inkml:brushProperty name="width" value="0.13333" units="cm"/>
      <inkml:brushProperty name="height" value="0.13333" units="cm"/>
      <inkml:brushProperty name="color" value="#43E5ED"/>
      <inkml:brushProperty name="fitToCurve" value="1"/>
    </inkml:brush>
  </inkml:definitions>
  <inkml:trace contextRef="#ctx0" brushRef="#br0">3882-7946 0,'0'21'109,"0"32"-109,0-11 16,0 0-16,0 32 15,0 11-15,0-21 16,0-1-16,0 22 15,0 21-15,0-64 16,0 11 0,0-11-16,0 43 15,0-22-15,0-20 16,0 10-16,0-11 16,0 32-16,-10 85 31,10-106-16,0 0-15,0-11 16,-11 21-16,11-31 16,0 10-16,0-10 15,0 32-15,0-33 16,0-9-16,0 9 16,0 1-1,0 10 1,0 1-16,0-11 15,0-1-15,0 12 16,0-22-16,0 0 16,-10 0-16,10 11 15,0 0-15,0-22 16,0 11-16,0 1 16,0-12-16,0 11 15,0-10-15,0-1 16,0 12-16,0-1 15,-11 0-15,11-10 16,0-1-16,0 1 16,0-1-1,0 1-15,0-1 16,0 1 0,0 0-16,0-1 15,0 1 157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81857" units="1/cm"/>
          <inkml:channelProperty channel="Y" name="resolution" value="28.87218" units="1/cm"/>
          <inkml:channelProperty channel="T" name="resolution" value="1" units="1/dev"/>
        </inkml:channelProperties>
      </inkml:inkSource>
      <inkml:timestamp xml:id="ts0" timeString="2021-06-22T12:33:47.264"/>
    </inkml:context>
    <inkml:brush xml:id="br0">
      <inkml:brushProperty name="width" value="0.13333" units="cm"/>
      <inkml:brushProperty name="height" value="0.13333" units="cm"/>
      <inkml:brushProperty name="color" value="#43E5ED"/>
      <inkml:brushProperty name="fitToCurve" value="1"/>
    </inkml:brush>
  </inkml:definitions>
  <inkml:trace contextRef="#ctx0" brushRef="#br0">4157-8116 0,'0'11'94,"0"21"-94,0-1 15,0 1 1,0 10-16,0 43 16,0-11-16,0 0 15,0 11-15,0 10 16,0-42-16,0 11 15,0-12-15,0 23 16,0-33-16,0 0 16,0 1-16,0 20 15,0-31-15,0 10 16,0-10-16,0 10 16,0 1-16,0-12 15,0 1-15,0 10 16,0 1-16,0-12 15,0 1 1,0 0-16,0 10 16,0-10-16,0 0 15,0 0-15,0 10 16,0-10-16,0-1 16,0-9-1,-10 83 1,10-73-1,-11-11-15,11 22 16,0-12-16,-10 1 16,10-11-16,-11 32 15,1-32-15,10 1 16,0 9-16,0 1 16,-11-11-1,11-10-15,0 21 16,-11-1-16,11-20 15,0-1-15,0 1 16,0 0-16,0-1 16,-10 11-16,10-10 15,0 0-15,0 10 16,0-11 0,0 1-1,0-1 1,0 1 15,0 0-31,0-1 31,0 11-31,0-10 16,0 0 15,0-1 32,0 1-48,0 10 17,0-11-32,-11-10 15,11 22 16,0-12-15,-10-10 31,-1 0-47,0-10 16,11-43-16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81857" units="1/cm"/>
          <inkml:channelProperty channel="Y" name="resolution" value="28.87218" units="1/cm"/>
          <inkml:channelProperty channel="T" name="resolution" value="1" units="1/dev"/>
        </inkml:channelProperties>
      </inkml:inkSource>
      <inkml:timestamp xml:id="ts0" timeString="2021-06-22T12:33:47.265"/>
    </inkml:context>
    <inkml:brush xml:id="br0">
      <inkml:brushProperty name="width" value="0.13333" units="cm"/>
      <inkml:brushProperty name="height" value="0.13333" units="cm"/>
      <inkml:brushProperty name="color" value="#43E5ED"/>
      <inkml:brushProperty name="fitToCurve" value="1"/>
    </inkml:brush>
  </inkml:definitions>
  <inkml:trace contextRef="#ctx0" brushRef="#br0">4475-8338 0,'0'21'125,"0"11"-125,0-22 16,0 12-16,0-1 15,0 11-15,0-22 16,0 1-16,0-1 16,0 11-1,0-10-15,0 10 16,0-10-16,0 10 15,0-10-15,0 10 16,0-11-16,0 11 16,0-10-16,0 0 15,0-1 1,-11 1-16,11-1 16,0 1-16,0 0 15,0-1-15,0 11 16,0 0-16,0 1 15,0-1-15,0-11 16,0 12-16,-10 9 16,10-10-1,0-10-15,0 10 16,0 0-16,-11 11 16,11 0-16,-10-11 15,10 0-15,-11 0 16,11 1-16,0-1 15,-11 0-15,11 11 16,0-1-16,-10 1 16,10-11-16,0 22 15,0-12-15,0 1 16,0 10-16,0-10 16,0 21-16,-11-21 15,11 10 1,0-10-16,0 21 15,-10 0 1,10-21-16,0 10 16,0 0-16,-11-10 15,11 10-15,0 1 16,-10 10-16,10-22 16,0-10-16,0 11 15,0 0-15,-11 10 16,11-10-16,0 0 15,0-11-15,0 21 16,0-21-16,-11 11 16,11-11-16,-10 11 15,10 0 1,0 0-16,-11-1 16,11 22-16,0-21 15,0-11-15,-10 11 16,10 0-16,-11-11 15,11 0-15,-11 0 16,11 0-16,0-10 16,0 0-16,0 10 15,-10-21-15,-1 21 16,11-11-16,0 1 16,0 0-1,0-1-15,0 22 16,0-21-16,-10 10 15,10 10 1,0-9-16,0-1 16,0 0-16,0 0 15,-11 0-15,11-10 16,0 10-16,0-10 16,0-1-16,0 1 15,0-1 1,0 1-1,0 0-15,0-54 125,0 1-109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81857" units="1/cm"/>
          <inkml:channelProperty channel="Y" name="resolution" value="28.87218" units="1/cm"/>
          <inkml:channelProperty channel="T" name="resolution" value="1" units="1/dev"/>
        </inkml:channelProperties>
      </inkml:inkSource>
      <inkml:timestamp xml:id="ts0" timeString="2021-06-22T12:33:47.266"/>
    </inkml:context>
    <inkml:brush xml:id="br0">
      <inkml:brushProperty name="width" value="0.13333" units="cm"/>
      <inkml:brushProperty name="height" value="0.13333" units="cm"/>
      <inkml:brushProperty name="color" value="#43E5ED"/>
      <inkml:brushProperty name="fitToCurve" value="1"/>
    </inkml:brush>
  </inkml:definitions>
  <inkml:trace contextRef="#ctx0" brushRef="#br0">5195-6888 0,'0'10'31,"0"1"-31,0 10 16,0 0-1,0 11-15,0-11 16,0 0-16,0 1 16,0-1-16,0 11 15,0-11-15,0 10 16,0 12-16,0-22 15,0 11-15,-11-1 16,11 1 0,0 0-16,0-11 15,0 0-15,0-10 16,0 21-16,0-11 16,0 0-16,0 21 31,0-10-31,0-11 15,0 11-15,0-11 16,0 11-16,0-11 16,0 21-16,0-20 15,0 9-15,0 1 16,0 0-16,0 10 16,0 0-1,0-10-15,0 0 16,0 10-16,0-10 15,0-11-15,0 0 16,0 11 0,0-21-16,0-1 15,0 1-15,0-1 16,0 1 15,0 0-31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81857" units="1/cm"/>
          <inkml:channelProperty channel="Y" name="resolution" value="28.87218" units="1/cm"/>
          <inkml:channelProperty channel="T" name="resolution" value="1" units="1/dev"/>
        </inkml:channelProperties>
      </inkml:inkSource>
      <inkml:timestamp xml:id="ts0" timeString="2021-06-22T12:33:47.267"/>
    </inkml:context>
    <inkml:brush xml:id="br0">
      <inkml:brushProperty name="width" value="0.13333" units="cm"/>
      <inkml:brushProperty name="height" value="0.13333" units="cm"/>
      <inkml:brushProperty name="color" value="#43E5ED"/>
      <inkml:brushProperty name="fitToCurve" value="1"/>
    </inkml:brush>
  </inkml:definitions>
  <inkml:trace contextRef="#ctx0" brushRef="#br0">4941-7460 0,'0'11'15,"0"10"1,0 21-16,0 1 16,0-1-16,0 11 15,0 32-15,0-32 16,0 0-16,0 21 15,0 10 1,0-10 0,0-21-16,0-10 15,0 31-15,0-11 16,0-20-16,0-1 16,0 11-16,0-11 15,0 11-15,0-11 16,0-20-16,0 9 15,0 1-15,0 0 16,0-11-16,0 11 16,0-11-16,0 0 15,0 11-15,0 10 16,0-10-16,0 0 16,0-1-16,0 12 15,0-12 1,0-9-16,0 9 15,0-9-15,0-12 16,0 1-16,0 10 16,0-11-1,0 1 1,0 10 31,10-21-47,-10 11 15,0-1 32,0 1-15,0-22 93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81857" units="1/cm"/>
          <inkml:channelProperty channel="Y" name="resolution" value="28.87218" units="1/cm"/>
          <inkml:channelProperty channel="T" name="resolution" value="1" units="1/dev"/>
        </inkml:channelProperties>
      </inkml:inkSource>
      <inkml:timestamp xml:id="ts0" timeString="2021-06-22T12:33:47.268"/>
    </inkml:context>
    <inkml:brush xml:id="br0">
      <inkml:brushProperty name="width" value="0.13333" units="cm"/>
      <inkml:brushProperty name="height" value="0.13333" units="cm"/>
      <inkml:brushProperty name="color" value="#43E5ED"/>
      <inkml:brushProperty name="fitToCurve" value="1"/>
    </inkml:brush>
  </inkml:definitions>
  <inkml:trace contextRef="#ctx0" brushRef="#br0">4708-8095 0,'0'22'0,"0"-12"16,0 1 15,0-1-16,0 1-15,0 10 16,0-10-16,0 20 16,0-9-16,-11 20 15,11-10-15,0-11 16,0 21-16,0 0 16,-10 1-16,10-11 15,0-1-15,0 1 16,-11 32-16,11-33 15,0-10 1,0 11-16,0 11 16,0-12-16,0 1 15,0 0-15,0 0 16,0-1-16,0 1 16,0 10-16,0 54 31,0-54-31,0 32 0,0-10 15,0-1 1,0-21-16,0 11 16,0-10-16,0 20 15,0-21-15,-11 1 16,11-11-16,0 20 16,-10-20-1,10 11-15,0-12 16,0 12-16,0-22 15,0 11-15,0 10 16,0 11-16,-11 0 16,11-22-16,0 12 15,0-1-15,-10 0 16,10-10-16,0-11 16,0 1-16,0 20 15,0-10-15,0-1 16,0-20-16,0 0 15,-11 10-15,11 0 16,0-11-16,0 12 16,0-12-1,0 11-15,0 11 16,0-21-16,0 10 16,0-11-16,-10 1 15,10-53 157,0-75-172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F9FDA0-A63D-431E-A550-83531E43720A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80EA92-161E-4736-B470-925394D699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14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0EA92-161E-4736-B470-925394D699B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445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0EA92-161E-4736-B470-925394D699B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172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0EA92-161E-4736-B470-925394D699B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981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0EA92-161E-4736-B470-925394D699B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1057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0EA92-161E-4736-B470-925394D699B5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0642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0EA92-161E-4736-B470-925394D699B5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151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972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006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0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79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411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036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991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5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833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853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76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3A330-FD13-40C8-B852-60C4E9A6C4A1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44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18.emf"/><Relationship Id="rId18" Type="http://schemas.openxmlformats.org/officeDocument/2006/relationships/customXml" Target="../ink/ink9.xml"/><Relationship Id="rId26" Type="http://schemas.openxmlformats.org/officeDocument/2006/relationships/customXml" Target="../ink/ink13.xml"/><Relationship Id="rId39" Type="http://schemas.openxmlformats.org/officeDocument/2006/relationships/image" Target="../media/image31.emf"/><Relationship Id="rId3" Type="http://schemas.openxmlformats.org/officeDocument/2006/relationships/image" Target="../media/image13.emf"/><Relationship Id="rId21" Type="http://schemas.openxmlformats.org/officeDocument/2006/relationships/image" Target="../media/image22.emf"/><Relationship Id="rId34" Type="http://schemas.openxmlformats.org/officeDocument/2006/relationships/customXml" Target="../ink/ink17.xml"/><Relationship Id="rId42" Type="http://schemas.openxmlformats.org/officeDocument/2006/relationships/customXml" Target="../ink/ink21.xml"/><Relationship Id="rId7" Type="http://schemas.openxmlformats.org/officeDocument/2006/relationships/image" Target="../media/image15.emf"/><Relationship Id="rId12" Type="http://schemas.openxmlformats.org/officeDocument/2006/relationships/customXml" Target="../ink/ink6.xml"/><Relationship Id="rId17" Type="http://schemas.openxmlformats.org/officeDocument/2006/relationships/image" Target="../media/image20.emf"/><Relationship Id="rId25" Type="http://schemas.openxmlformats.org/officeDocument/2006/relationships/image" Target="../media/image24.emf"/><Relationship Id="rId33" Type="http://schemas.openxmlformats.org/officeDocument/2006/relationships/image" Target="../media/image28.emf"/><Relationship Id="rId38" Type="http://schemas.openxmlformats.org/officeDocument/2006/relationships/customXml" Target="../ink/ink19.xml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20" Type="http://schemas.openxmlformats.org/officeDocument/2006/relationships/customXml" Target="../ink/ink10.xml"/><Relationship Id="rId29" Type="http://schemas.openxmlformats.org/officeDocument/2006/relationships/image" Target="../media/image26.emf"/><Relationship Id="rId41" Type="http://schemas.openxmlformats.org/officeDocument/2006/relationships/image" Target="../media/image32.emf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17.emf"/><Relationship Id="rId24" Type="http://schemas.openxmlformats.org/officeDocument/2006/relationships/customXml" Target="../ink/ink12.xml"/><Relationship Id="rId32" Type="http://schemas.openxmlformats.org/officeDocument/2006/relationships/customXml" Target="../ink/ink16.xml"/><Relationship Id="rId37" Type="http://schemas.openxmlformats.org/officeDocument/2006/relationships/image" Target="../media/image30.emf"/><Relationship Id="rId40" Type="http://schemas.openxmlformats.org/officeDocument/2006/relationships/customXml" Target="../ink/ink20.xml"/><Relationship Id="rId5" Type="http://schemas.openxmlformats.org/officeDocument/2006/relationships/image" Target="../media/image14.emf"/><Relationship Id="rId15" Type="http://schemas.openxmlformats.org/officeDocument/2006/relationships/image" Target="../media/image19.emf"/><Relationship Id="rId23" Type="http://schemas.openxmlformats.org/officeDocument/2006/relationships/image" Target="../media/image23.emf"/><Relationship Id="rId28" Type="http://schemas.openxmlformats.org/officeDocument/2006/relationships/customXml" Target="../ink/ink14.xml"/><Relationship Id="rId36" Type="http://schemas.openxmlformats.org/officeDocument/2006/relationships/customXml" Target="../ink/ink18.xml"/><Relationship Id="rId10" Type="http://schemas.openxmlformats.org/officeDocument/2006/relationships/customXml" Target="../ink/ink5.xml"/><Relationship Id="rId19" Type="http://schemas.openxmlformats.org/officeDocument/2006/relationships/image" Target="../media/image21.emf"/><Relationship Id="rId31" Type="http://schemas.openxmlformats.org/officeDocument/2006/relationships/image" Target="../media/image27.emf"/><Relationship Id="rId4" Type="http://schemas.openxmlformats.org/officeDocument/2006/relationships/customXml" Target="../ink/ink2.xml"/><Relationship Id="rId9" Type="http://schemas.openxmlformats.org/officeDocument/2006/relationships/image" Target="../media/image16.emf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25.emf"/><Relationship Id="rId30" Type="http://schemas.openxmlformats.org/officeDocument/2006/relationships/customXml" Target="../ink/ink15.xml"/><Relationship Id="rId35" Type="http://schemas.openxmlformats.org/officeDocument/2006/relationships/image" Target="../media/image29.emf"/><Relationship Id="rId43" Type="http://schemas.openxmlformats.org/officeDocument/2006/relationships/image" Target="../media/image33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455011"/>
            <a:ext cx="10788072" cy="28193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dirty="0">
                <a:cs typeface="Times New Roman" panose="02020603050405020304" pitchFamily="18" charset="0"/>
              </a:rPr>
              <a:t>To be able to 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33333"/>
                </a:solidFill>
                <a:effectLst/>
              </a:rPr>
              <a:t>Identify properties various 3D shapes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33333"/>
                </a:solidFill>
                <a:cs typeface="Times New Roman" panose="02020603050405020304" pitchFamily="18" charset="0"/>
              </a:rPr>
              <a:t>Label and define parts of a circle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33333"/>
                </a:solidFill>
                <a:cs typeface="Times New Roman" panose="02020603050405020304" pitchFamily="18" charset="0"/>
              </a:rPr>
              <a:t>Find the area and circumference of a circle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cs typeface="Times New Roman" panose="02020603050405020304" pitchFamily="18" charset="0"/>
              </a:rPr>
              <a:t>Calculate the surface area of 3d shapes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cs typeface="Times New Roman" panose="02020603050405020304" pitchFamily="18" charset="0"/>
              </a:rPr>
              <a:t>Find the area of various 2D shapes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3018228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4403682"/>
            <a:ext cx="11286836" cy="2085254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20437" y="4457611"/>
            <a:ext cx="104740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Recap:</a:t>
            </a:r>
          </a:p>
          <a:p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298.75 + 23.46 – 121.72</a:t>
            </a:r>
          </a:p>
          <a:p>
            <a:pPr marL="342900" indent="-342900">
              <a:buAutoNum type="arabicParenR"/>
            </a:pPr>
            <a:endParaRPr lang="en-GB" dirty="0"/>
          </a:p>
          <a:p>
            <a:r>
              <a:rPr lang="en-GB" dirty="0"/>
              <a:t>2) a) 27 x 54   b) 0.27 x 5.4</a:t>
            </a:r>
          </a:p>
          <a:p>
            <a:endParaRPr lang="en-GB" dirty="0"/>
          </a:p>
          <a:p>
            <a:r>
              <a:rPr lang="en-GB" dirty="0"/>
              <a:t>3)  658 ÷ 5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u="sng" dirty="0"/>
              <a:t>Area and Surface Area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3251087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Parts of a Circle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381278" y="1279002"/>
            <a:ext cx="9531928" cy="526563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9E7B735-5E95-43D0-9DC5-BC2D27880B7D}"/>
              </a:ext>
            </a:extLst>
          </p:cNvPr>
          <p:cNvGrpSpPr/>
          <p:nvPr/>
        </p:nvGrpSpPr>
        <p:grpSpPr>
          <a:xfrm>
            <a:off x="1820092" y="1386200"/>
            <a:ext cx="7029373" cy="4803940"/>
            <a:chOff x="1820092" y="1386200"/>
            <a:chExt cx="7029373" cy="480394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E6C1D1B-EB7C-473B-BA97-BA625141B1E3}"/>
                </a:ext>
              </a:extLst>
            </p:cNvPr>
            <p:cNvSpPr/>
            <p:nvPr/>
          </p:nvSpPr>
          <p:spPr>
            <a:xfrm>
              <a:off x="3919637" y="2128398"/>
              <a:ext cx="4258945" cy="404241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CB0DCF5-2210-427B-A6EA-055274D81E47}"/>
                </a:ext>
              </a:extLst>
            </p:cNvPr>
            <p:cNvCxnSpPr>
              <a:stCxn id="12" idx="0"/>
            </p:cNvCxnSpPr>
            <p:nvPr/>
          </p:nvCxnSpPr>
          <p:spPr>
            <a:xfrm flipH="1">
              <a:off x="6049109" y="2128398"/>
              <a:ext cx="1" cy="2021205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83CBB13B-E430-429E-ADB6-F2AC7C687743}"/>
                </a:ext>
              </a:extLst>
            </p:cNvPr>
            <p:cNvCxnSpPr>
              <a:stCxn id="12" idx="2"/>
              <a:endCxn id="12" idx="6"/>
            </p:cNvCxnSpPr>
            <p:nvPr/>
          </p:nvCxnSpPr>
          <p:spPr>
            <a:xfrm>
              <a:off x="3919637" y="4149603"/>
              <a:ext cx="4258945" cy="0"/>
            </a:xfrm>
            <a:prstGeom prst="line">
              <a:avLst/>
            </a:prstGeom>
            <a:ln w="28575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71295BD-1462-4720-A4CB-CC80F14EB46D}"/>
                </a:ext>
              </a:extLst>
            </p:cNvPr>
            <p:cNvSpPr txBox="1"/>
            <p:nvPr/>
          </p:nvSpPr>
          <p:spPr>
            <a:xfrm rot="16200000">
              <a:off x="5456966" y="3099626"/>
              <a:ext cx="8149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Radius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1A33023-E28E-4DB8-A1C3-B8D8B190D310}"/>
                </a:ext>
              </a:extLst>
            </p:cNvPr>
            <p:cNvSpPr txBox="1"/>
            <p:nvPr/>
          </p:nvSpPr>
          <p:spPr>
            <a:xfrm>
              <a:off x="5641632" y="4148373"/>
              <a:ext cx="11595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92D050"/>
                  </a:solidFill>
                </a:rPr>
                <a:t>Diameter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1AA377AE-E029-4303-AD6C-1D9CB9C8B410}"/>
                </a:ext>
              </a:extLst>
            </p:cNvPr>
            <p:cNvCxnSpPr/>
            <p:nvPr/>
          </p:nvCxnSpPr>
          <p:spPr>
            <a:xfrm flipH="1">
              <a:off x="3236901" y="1386200"/>
              <a:ext cx="3444948" cy="2052084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E083A38-B411-4CA8-A4D3-284B90B5B728}"/>
                </a:ext>
              </a:extLst>
            </p:cNvPr>
            <p:cNvSpPr txBox="1"/>
            <p:nvPr/>
          </p:nvSpPr>
          <p:spPr>
            <a:xfrm rot="19752095">
              <a:off x="4342929" y="2005825"/>
              <a:ext cx="12328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Tangent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25BD1AB-0359-4475-A835-4DC758CFE908}"/>
                </a:ext>
              </a:extLst>
            </p:cNvPr>
            <p:cNvCxnSpPr>
              <a:stCxn id="12" idx="4"/>
            </p:cNvCxnSpPr>
            <p:nvPr/>
          </p:nvCxnSpPr>
          <p:spPr>
            <a:xfrm flipV="1">
              <a:off x="6049110" y="5075698"/>
              <a:ext cx="1898014" cy="1095110"/>
            </a:xfrm>
            <a:prstGeom prst="line">
              <a:avLst/>
            </a:prstGeom>
            <a:ln w="28575"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E5435A8-DDDD-4D5A-A89E-1668310E5B7B}"/>
                </a:ext>
              </a:extLst>
            </p:cNvPr>
            <p:cNvSpPr txBox="1"/>
            <p:nvPr/>
          </p:nvSpPr>
          <p:spPr>
            <a:xfrm rot="19818050">
              <a:off x="6418330" y="5210092"/>
              <a:ext cx="11595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chemeClr val="accent1">
                      <a:lumMod val="50000"/>
                    </a:schemeClr>
                  </a:solidFill>
                </a:rPr>
                <a:t>Chord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06B1C1B5-8FF4-46CE-9061-C005A58E601B}"/>
                    </a:ext>
                  </a:extLst>
                </p14:cNvPr>
                <p14:cNvContentPartPr/>
                <p14:nvPr/>
              </p14:nvContentPartPr>
              <p14:xfrm>
                <a:off x="6163925" y="3730502"/>
                <a:ext cx="644400" cy="400390"/>
              </p14:xfrm>
            </p:contentPart>
          </mc:Choice>
          <mc:Fallback xmlns="">
            <p:pic>
              <p:nvPicPr>
                <p:cNvPr id="36" name="Ink 35"/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139805" y="3706378"/>
                  <a:ext cx="692640" cy="448638"/>
                </a:xfrm>
                <a:prstGeom prst="rect">
                  <a:avLst/>
                </a:prstGeom>
              </p:spPr>
            </p:pic>
          </mc:Fallback>
        </mc:AlternateContent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93778B7-95EF-4580-AF73-39D42AF82C45}"/>
                </a:ext>
              </a:extLst>
            </p:cNvPr>
            <p:cNvCxnSpPr/>
            <p:nvPr/>
          </p:nvCxnSpPr>
          <p:spPr>
            <a:xfrm flipV="1">
              <a:off x="6049109" y="3063818"/>
              <a:ext cx="1785371" cy="1075610"/>
            </a:xfrm>
            <a:prstGeom prst="line">
              <a:avLst/>
            </a:prstGeom>
            <a:ln w="19050">
              <a:solidFill>
                <a:srgbClr val="43E5E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F1B741E1-B115-40D3-9589-638E8B901362}"/>
                    </a:ext>
                  </a:extLst>
                </p14:cNvPr>
                <p14:cNvContentPartPr/>
                <p14:nvPr/>
              </p14:nvContentPartPr>
              <p14:xfrm>
                <a:off x="7278845" y="3421982"/>
                <a:ext cx="51480" cy="670680"/>
              </p14:xfrm>
            </p:contentPart>
          </mc:Choice>
          <mc:Fallback xmlns="">
            <p:pic>
              <p:nvPicPr>
                <p:cNvPr id="38" name="Ink 37"/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254725" y="3397862"/>
                  <a:ext cx="99720" cy="71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4B3A4BBF-0BBB-49B9-8F3F-BC12F5630923}"/>
                    </a:ext>
                  </a:extLst>
                </p14:cNvPr>
                <p14:cNvContentPartPr/>
                <p14:nvPr/>
              </p14:nvContentPartPr>
              <p14:xfrm>
                <a:off x="7374965" y="3391382"/>
                <a:ext cx="46800" cy="728280"/>
              </p14:xfrm>
            </p:contentPart>
          </mc:Choice>
          <mc:Fallback xmlns="">
            <p:pic>
              <p:nvPicPr>
                <p:cNvPr id="39" name="Ink 38"/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350845" y="3367262"/>
                  <a:ext cx="95040" cy="77652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D97CD40-1EC2-40F8-B4E3-852B7599E625}"/>
                </a:ext>
              </a:extLst>
            </p:cNvPr>
            <p:cNvSpPr txBox="1"/>
            <p:nvPr/>
          </p:nvSpPr>
          <p:spPr>
            <a:xfrm rot="1517587">
              <a:off x="8034512" y="3237316"/>
              <a:ext cx="81495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43E5ED"/>
                  </a:solidFill>
                </a:rPr>
                <a:t>Sector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5E409CD-C44F-45A0-AA89-B95945C6B243}"/>
                </a:ext>
              </a:extLst>
            </p:cNvPr>
            <p:cNvSpPr txBox="1"/>
            <p:nvPr/>
          </p:nvSpPr>
          <p:spPr>
            <a:xfrm rot="19663185">
              <a:off x="7218126" y="5688238"/>
              <a:ext cx="13907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E44CDD"/>
                  </a:solidFill>
                </a:rPr>
                <a:t>Segment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5F32C7D0-E1F7-46F7-8D68-CF40A7EBBBCB}"/>
                    </a:ext>
                  </a:extLst>
                </p14:cNvPr>
                <p14:cNvContentPartPr/>
                <p14:nvPr/>
              </p14:nvContentPartPr>
              <p14:xfrm>
                <a:off x="7599965" y="3250622"/>
                <a:ext cx="16200" cy="857590"/>
              </p14:xfrm>
            </p:contentPart>
          </mc:Choice>
          <mc:Fallback xmlns="">
            <p:pic>
              <p:nvPicPr>
                <p:cNvPr id="42" name="Ink 41"/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575845" y="3226500"/>
                  <a:ext cx="64440" cy="90583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396C7D66-D4EA-4EE5-846A-397336876646}"/>
                    </a:ext>
                  </a:extLst>
                </p14:cNvPr>
                <p14:cNvContentPartPr/>
                <p14:nvPr/>
              </p14:nvContentPartPr>
              <p14:xfrm>
                <a:off x="7668725" y="3189422"/>
                <a:ext cx="55800" cy="914830"/>
              </p14:xfrm>
            </p:contentPart>
          </mc:Choice>
          <mc:Fallback xmlns="">
            <p:pic>
              <p:nvPicPr>
                <p:cNvPr id="43" name="Ink 42"/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7644605" y="3165300"/>
                  <a:ext cx="104040" cy="96307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7EFDDCDA-0591-44A5-8B94-1566D986D029}"/>
                    </a:ext>
                  </a:extLst>
                </p14:cNvPr>
                <p14:cNvContentPartPr/>
                <p14:nvPr/>
              </p14:nvContentPartPr>
              <p14:xfrm>
                <a:off x="7744685" y="3109502"/>
                <a:ext cx="84600" cy="1010230"/>
              </p14:xfrm>
            </p:contentPart>
          </mc:Choice>
          <mc:Fallback xmlns="">
            <p:pic>
              <p:nvPicPr>
                <p:cNvPr id="44" name="Ink 43"/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7720565" y="3085380"/>
                  <a:ext cx="132840" cy="105847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94226CAE-F7C0-4D98-9F03-3E8424061287}"/>
                    </a:ext>
                  </a:extLst>
                </p14:cNvPr>
                <p14:cNvContentPartPr/>
                <p14:nvPr/>
              </p14:nvContentPartPr>
              <p14:xfrm>
                <a:off x="8078765" y="3631502"/>
                <a:ext cx="9720" cy="469150"/>
              </p14:xfrm>
            </p:contentPart>
          </mc:Choice>
          <mc:Fallback xmlns="">
            <p:pic>
              <p:nvPicPr>
                <p:cNvPr id="45" name="Ink 44"/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8054645" y="3607378"/>
                  <a:ext cx="57960" cy="51739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8C942280-0447-44F5-9E42-8CD698616100}"/>
                    </a:ext>
                  </a:extLst>
                </p14:cNvPr>
                <p14:cNvContentPartPr/>
                <p14:nvPr/>
              </p14:nvContentPartPr>
              <p14:xfrm>
                <a:off x="7989125" y="3425582"/>
                <a:ext cx="11520" cy="640510"/>
              </p14:xfrm>
            </p:contentPart>
          </mc:Choice>
          <mc:Fallback xmlns="">
            <p:pic>
              <p:nvPicPr>
                <p:cNvPr id="46" name="Ink 45"/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7965005" y="3401459"/>
                  <a:ext cx="59760" cy="68875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30105275-1402-419A-B688-F8C27F651816}"/>
                    </a:ext>
                  </a:extLst>
                </p14:cNvPr>
                <p14:cNvContentPartPr/>
                <p14:nvPr/>
              </p14:nvContentPartPr>
              <p14:xfrm>
                <a:off x="7878605" y="3196982"/>
                <a:ext cx="34560" cy="899710"/>
              </p14:xfrm>
            </p:contentPart>
          </mc:Choice>
          <mc:Fallback xmlns="">
            <p:pic>
              <p:nvPicPr>
                <p:cNvPr id="47" name="Ink 46"/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7854485" y="3172860"/>
                  <a:ext cx="82800" cy="94795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0061CD08-F169-4D78-8891-DCD72AD91AB0}"/>
                    </a:ext>
                  </a:extLst>
                </p14:cNvPr>
                <p14:cNvContentPartPr/>
                <p14:nvPr/>
              </p14:nvContentPartPr>
              <p14:xfrm>
                <a:off x="7484405" y="3296342"/>
                <a:ext cx="33480" cy="796390"/>
              </p14:xfrm>
            </p:contentPart>
          </mc:Choice>
          <mc:Fallback xmlns="">
            <p:pic>
              <p:nvPicPr>
                <p:cNvPr id="48" name="Ink 47"/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7460285" y="3272220"/>
                  <a:ext cx="81720" cy="84463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7FE79D74-27B2-4CB1-BA61-9382656AF201}"/>
                    </a:ext>
                  </a:extLst>
                </p14:cNvPr>
                <p14:cNvContentPartPr/>
                <p14:nvPr/>
              </p14:nvContentPartPr>
              <p14:xfrm>
                <a:off x="7200365" y="3452222"/>
                <a:ext cx="57600" cy="636910"/>
              </p14:xfrm>
            </p:contentPart>
          </mc:Choice>
          <mc:Fallback xmlns="">
            <p:pic>
              <p:nvPicPr>
                <p:cNvPr id="49" name="Ink 48"/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7176245" y="3428099"/>
                  <a:ext cx="105840" cy="68515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CDBC193F-4700-4D6E-8CE2-5F2BC4740F68}"/>
                    </a:ext>
                  </a:extLst>
                </p14:cNvPr>
                <p14:cNvContentPartPr/>
                <p14:nvPr/>
              </p14:nvContentPartPr>
              <p14:xfrm>
                <a:off x="7149965" y="3517022"/>
                <a:ext cx="27720" cy="583630"/>
              </p14:xfrm>
            </p:contentPart>
          </mc:Choice>
          <mc:Fallback xmlns="">
            <p:pic>
              <p:nvPicPr>
                <p:cNvPr id="50" name="Ink 49"/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7125845" y="3492899"/>
                  <a:ext cx="75960" cy="63187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CD417ED3-71AF-42B5-B770-ECC3A4417C44}"/>
                    </a:ext>
                  </a:extLst>
                </p14:cNvPr>
                <p14:cNvContentPartPr/>
                <p14:nvPr/>
              </p14:nvContentPartPr>
              <p14:xfrm>
                <a:off x="7066085" y="3578222"/>
                <a:ext cx="16560" cy="495790"/>
              </p14:xfrm>
            </p:contentPart>
          </mc:Choice>
          <mc:Fallback xmlns="">
            <p:pic>
              <p:nvPicPr>
                <p:cNvPr id="51" name="Ink 50"/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7041965" y="3554099"/>
                  <a:ext cx="64800" cy="54403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F9D61385-4319-444E-9165-BC372DA7615B}"/>
                    </a:ext>
                  </a:extLst>
                </p14:cNvPr>
                <p14:cNvContentPartPr/>
                <p14:nvPr/>
              </p14:nvContentPartPr>
              <p14:xfrm>
                <a:off x="8142498" y="3543331"/>
                <a:ext cx="298800" cy="262800"/>
              </p14:xfrm>
            </p:contentPart>
          </mc:Choice>
          <mc:Fallback xmlns="">
            <p:pic>
              <p:nvPicPr>
                <p:cNvPr id="52" name="Ink 51"/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8134218" y="3535051"/>
                  <a:ext cx="315360" cy="27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6EA6BCBB-D28E-44F4-BF37-2E81ACE69D4B}"/>
                    </a:ext>
                  </a:extLst>
                </p14:cNvPr>
                <p14:cNvContentPartPr/>
                <p14:nvPr/>
              </p14:nvContentPartPr>
              <p14:xfrm>
                <a:off x="6147242" y="5255203"/>
                <a:ext cx="1616400" cy="924550"/>
              </p14:xfrm>
            </p:contentPart>
          </mc:Choice>
          <mc:Fallback xmlns="">
            <p:pic>
              <p:nvPicPr>
                <p:cNvPr id="53" name="Ink 52"/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6123122" y="5231081"/>
                  <a:ext cx="1664640" cy="97279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E2F2FAC4-DCF9-43C9-A87E-7F835083F84B}"/>
                    </a:ext>
                  </a:extLst>
                </p14:cNvPr>
                <p14:cNvContentPartPr/>
                <p14:nvPr/>
              </p14:nvContentPartPr>
              <p14:xfrm>
                <a:off x="7410978" y="5678412"/>
                <a:ext cx="87840" cy="286560"/>
              </p14:xfrm>
            </p:contentPart>
          </mc:Choice>
          <mc:Fallback xmlns="">
            <p:pic>
              <p:nvPicPr>
                <p:cNvPr id="54" name="Ink 53"/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7402698" y="5670132"/>
                  <a:ext cx="104400" cy="30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DE6AC947-0A8D-465F-859F-32E50AE20063}"/>
                    </a:ext>
                  </a:extLst>
                </p14:cNvPr>
                <p14:cNvContentPartPr/>
                <p14:nvPr/>
              </p14:nvContentPartPr>
              <p14:xfrm>
                <a:off x="6872765" y="3692342"/>
                <a:ext cx="30600" cy="404350"/>
              </p14:xfrm>
            </p:contentPart>
          </mc:Choice>
          <mc:Fallback xmlns="">
            <p:pic>
              <p:nvPicPr>
                <p:cNvPr id="55" name="Ink 54"/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6848645" y="3668218"/>
                  <a:ext cx="78840" cy="45259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B3C88A2F-B941-47AD-AA63-A86391B90DDC}"/>
                    </a:ext>
                  </a:extLst>
                </p14:cNvPr>
                <p14:cNvContentPartPr/>
                <p14:nvPr/>
              </p14:nvContentPartPr>
              <p14:xfrm>
                <a:off x="6969965" y="3623942"/>
                <a:ext cx="24840" cy="484270"/>
              </p14:xfrm>
            </p:contentPart>
          </mc:Choice>
          <mc:Fallback xmlns="">
            <p:pic>
              <p:nvPicPr>
                <p:cNvPr id="56" name="Ink 55"/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6945845" y="3599819"/>
                  <a:ext cx="73080" cy="53251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F1CB6B8C-94AB-4B27-92C2-4CF43034AAD1}"/>
                    </a:ext>
                  </a:extLst>
                </p14:cNvPr>
                <p14:cNvContentPartPr/>
                <p14:nvPr/>
              </p14:nvContentPartPr>
              <p14:xfrm>
                <a:off x="7431138" y="5885052"/>
                <a:ext cx="131400" cy="91800"/>
              </p14:xfrm>
            </p:contentPart>
          </mc:Choice>
          <mc:Fallback xmlns="">
            <p:pic>
              <p:nvPicPr>
                <p:cNvPr id="57" name="Ink 56"/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7422858" y="5876772"/>
                  <a:ext cx="147960" cy="10836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6E48ACAB-0205-4E70-8462-4A96E32E2F1E}"/>
                </a:ext>
              </a:extLst>
            </p:cNvPr>
            <p:cNvSpPr/>
            <p:nvPr/>
          </p:nvSpPr>
          <p:spPr>
            <a:xfrm>
              <a:off x="3919637" y="2127168"/>
              <a:ext cx="4258945" cy="4042410"/>
            </a:xfrm>
            <a:prstGeom prst="ellipse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48" name="Arc 47">
              <a:extLst>
                <a:ext uri="{FF2B5EF4-FFF2-40B4-BE49-F238E27FC236}">
                  <a16:creationId xmlns:a16="http://schemas.microsoft.com/office/drawing/2014/main" id="{46119997-F7BE-418D-A928-E6FEF6BF54AC}"/>
                </a:ext>
              </a:extLst>
            </p:cNvPr>
            <p:cNvSpPr/>
            <p:nvPr/>
          </p:nvSpPr>
          <p:spPr>
            <a:xfrm>
              <a:off x="4057325" y="2125938"/>
              <a:ext cx="4092599" cy="4064202"/>
            </a:xfrm>
            <a:prstGeom prst="arc">
              <a:avLst>
                <a:gd name="adj1" fmla="val 16200000"/>
                <a:gd name="adj2" fmla="val 21587361"/>
              </a:avLst>
            </a:prstGeom>
            <a:ln w="57150">
              <a:solidFill>
                <a:srgbClr val="5464D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9C8D099F-B961-4EB4-B01C-003055D259B7}"/>
                    </a:ext>
                  </a:extLst>
                </p14:cNvPr>
                <p14:cNvContentPartPr/>
                <p14:nvPr/>
              </p14:nvContentPartPr>
              <p14:xfrm>
                <a:off x="3306154" y="5077114"/>
                <a:ext cx="735120" cy="191880"/>
              </p14:xfrm>
            </p:contentPart>
          </mc:Choice>
          <mc:Fallback xmlns="">
            <p:pic>
              <p:nvPicPr>
                <p:cNvPr id="60" name="Ink 59"/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297874" y="5068834"/>
                  <a:ext cx="751680" cy="20844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B8EF7658-61E5-4958-87E5-309B8F26053B}"/>
                </a:ext>
              </a:extLst>
            </p:cNvPr>
            <p:cNvSpPr txBox="1"/>
            <p:nvPr/>
          </p:nvSpPr>
          <p:spPr>
            <a:xfrm>
              <a:off x="1820092" y="4988388"/>
              <a:ext cx="15626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00B050"/>
                  </a:solidFill>
                </a:rPr>
                <a:t>Circumference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42F3E445-166B-4668-AB25-2409E33DF933}"/>
                </a:ext>
              </a:extLst>
            </p:cNvPr>
            <p:cNvSpPr txBox="1"/>
            <p:nvPr/>
          </p:nvSpPr>
          <p:spPr>
            <a:xfrm>
              <a:off x="7421765" y="2142275"/>
              <a:ext cx="11595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5464DC"/>
                  </a:solidFill>
                </a:rPr>
                <a:t>Arc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ECA6D058-E5D4-4BA2-9564-E5DDCF7F2D37}"/>
                    </a:ext>
                  </a:extLst>
                </p14:cNvPr>
                <p14:cNvContentPartPr/>
                <p14:nvPr/>
              </p14:nvContentPartPr>
              <p14:xfrm>
                <a:off x="7585114" y="2481874"/>
                <a:ext cx="253080" cy="209520"/>
              </p14:xfrm>
            </p:contentPart>
          </mc:Choice>
          <mc:Fallback xmlns="">
            <p:pic>
              <p:nvPicPr>
                <p:cNvPr id="63" name="Ink 62"/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7576834" y="2473594"/>
                  <a:ext cx="269640" cy="2260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455751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Area and Circumference of Circles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385455" y="1616363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1385455" y="4026740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49FBB3-821D-409D-9516-DF4B6C717CD4}"/>
              </a:ext>
            </a:extLst>
          </p:cNvPr>
          <p:cNvSpPr txBox="1"/>
          <p:nvPr/>
        </p:nvSpPr>
        <p:spPr>
          <a:xfrm>
            <a:off x="1742991" y="1805216"/>
            <a:ext cx="782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Area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D07C1F-7694-453D-9DCE-9E9A9E70C9F7}"/>
              </a:ext>
            </a:extLst>
          </p:cNvPr>
          <p:cNvSpPr txBox="1"/>
          <p:nvPr/>
        </p:nvSpPr>
        <p:spPr>
          <a:xfrm>
            <a:off x="1742991" y="4221314"/>
            <a:ext cx="2137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Circumference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3D60056-D71F-4630-B474-6B03348256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9409" y="4309156"/>
            <a:ext cx="1716591" cy="1602152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7F551BE5-DD51-4967-A541-4D3B671C00EE}"/>
              </a:ext>
            </a:extLst>
          </p:cNvPr>
          <p:cNvGrpSpPr/>
          <p:nvPr/>
        </p:nvGrpSpPr>
        <p:grpSpPr>
          <a:xfrm>
            <a:off x="3307729" y="1701153"/>
            <a:ext cx="1729137" cy="1734015"/>
            <a:chOff x="3166248" y="1694985"/>
            <a:chExt cx="1729137" cy="1734015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73B46A10-9CB0-40DE-B0FD-4FFAFDE1136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6739" r="7547"/>
            <a:stretch/>
          </p:blipFill>
          <p:spPr>
            <a:xfrm>
              <a:off x="3166248" y="1838195"/>
              <a:ext cx="1729137" cy="1590805"/>
            </a:xfrm>
            <a:prstGeom prst="rect">
              <a:avLst/>
            </a:prstGeom>
          </p:spPr>
        </p:pic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CD7DD67-724F-4653-8602-3FFF2F196153}"/>
                </a:ext>
              </a:extLst>
            </p:cNvPr>
            <p:cNvSpPr/>
            <p:nvPr/>
          </p:nvSpPr>
          <p:spPr>
            <a:xfrm>
              <a:off x="3456878" y="1694985"/>
              <a:ext cx="423746" cy="17107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D429B1DD-ADA2-4ED1-9F5F-85FF2B493609}"/>
              </a:ext>
            </a:extLst>
          </p:cNvPr>
          <p:cNvSpPr txBox="1"/>
          <p:nvPr/>
        </p:nvSpPr>
        <p:spPr>
          <a:xfrm>
            <a:off x="2868722" y="1866058"/>
            <a:ext cx="438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159706D-8C2C-4573-A41E-2C9AFEA07BF4}"/>
              </a:ext>
            </a:extLst>
          </p:cNvPr>
          <p:cNvSpPr txBox="1"/>
          <p:nvPr/>
        </p:nvSpPr>
        <p:spPr>
          <a:xfrm>
            <a:off x="5378126" y="1897549"/>
            <a:ext cx="438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C770A4D-AD56-4C71-875D-24A8D3A3130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20756"/>
          <a:stretch/>
        </p:blipFill>
        <p:spPr>
          <a:xfrm>
            <a:off x="6109865" y="1866058"/>
            <a:ext cx="1209675" cy="106426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2325749-57BC-42E0-8285-7BE3BA2EA030}"/>
              </a:ext>
            </a:extLst>
          </p:cNvPr>
          <p:cNvSpPr txBox="1"/>
          <p:nvPr/>
        </p:nvSpPr>
        <p:spPr>
          <a:xfrm>
            <a:off x="6299924" y="2893756"/>
            <a:ext cx="829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10cm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BE0474E-A5EB-4F3A-A5F7-8546713C2900}"/>
              </a:ext>
            </a:extLst>
          </p:cNvPr>
          <p:cNvSpPr txBox="1"/>
          <p:nvPr/>
        </p:nvSpPr>
        <p:spPr>
          <a:xfrm>
            <a:off x="4022105" y="4267480"/>
            <a:ext cx="438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4A26B02-B89E-4A6E-B38C-AB703650E5D6}"/>
              </a:ext>
            </a:extLst>
          </p:cNvPr>
          <p:cNvSpPr txBox="1"/>
          <p:nvPr/>
        </p:nvSpPr>
        <p:spPr>
          <a:xfrm>
            <a:off x="6594785" y="4267480"/>
            <a:ext cx="438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2)</a:t>
            </a:r>
          </a:p>
        </p:txBody>
      </p:sp>
      <p:pic>
        <p:nvPicPr>
          <p:cNvPr id="13" name="Picture 12" descr="Shape&#10;&#10;Description automatically generated">
            <a:extLst>
              <a:ext uri="{FF2B5EF4-FFF2-40B4-BE49-F238E27FC236}">
                <a16:creationId xmlns:a16="http://schemas.microsoft.com/office/drawing/2014/main" id="{4A8B5602-F58E-4D27-B8D0-AEBB3219F0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29479" y="4682979"/>
            <a:ext cx="2009775" cy="10668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87F1ED8-2D22-405B-A37B-93A66FCE2BAA}"/>
              </a:ext>
            </a:extLst>
          </p:cNvPr>
          <p:cNvSpPr txBox="1"/>
          <p:nvPr/>
        </p:nvSpPr>
        <p:spPr>
          <a:xfrm>
            <a:off x="7730840" y="4369968"/>
            <a:ext cx="829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12cm</a:t>
            </a:r>
          </a:p>
        </p:txBody>
      </p:sp>
    </p:spTree>
    <p:extLst>
      <p:ext uri="{BB962C8B-B14F-4D97-AF65-F5344CB8AC3E}">
        <p14:creationId xmlns:p14="http://schemas.microsoft.com/office/powerpoint/2010/main" val="262684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1074E03-F917-480E-998B-AFC87BFD7B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36" t="4701" r="4229"/>
          <a:stretch/>
        </p:blipFill>
        <p:spPr>
          <a:xfrm>
            <a:off x="752819" y="1203144"/>
            <a:ext cx="10686362" cy="2462559"/>
          </a:xfrm>
          <a:prstGeom prst="rect">
            <a:avLst/>
          </a:prstGeom>
        </p:spPr>
      </p:pic>
      <p:sp>
        <p:nvSpPr>
          <p:cNvPr id="5" name="Rounded Rectangle 6">
            <a:extLst>
              <a:ext uri="{FF2B5EF4-FFF2-40B4-BE49-F238E27FC236}">
                <a16:creationId xmlns:a16="http://schemas.microsoft.com/office/drawing/2014/main" id="{CD736E4B-30B3-462A-8343-BA1F6B603EA6}"/>
              </a:ext>
            </a:extLst>
          </p:cNvPr>
          <p:cNvSpPr/>
          <p:nvPr/>
        </p:nvSpPr>
        <p:spPr>
          <a:xfrm>
            <a:off x="484742" y="1090670"/>
            <a:ext cx="11204154" cy="268750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7">
            <a:extLst>
              <a:ext uri="{FF2B5EF4-FFF2-40B4-BE49-F238E27FC236}">
                <a16:creationId xmlns:a16="http://schemas.microsoft.com/office/drawing/2014/main" id="{FF26786F-BE98-4E7B-9651-D0DA631F3DDD}"/>
              </a:ext>
            </a:extLst>
          </p:cNvPr>
          <p:cNvSpPr/>
          <p:nvPr/>
        </p:nvSpPr>
        <p:spPr>
          <a:xfrm>
            <a:off x="484742" y="3946667"/>
            <a:ext cx="11204154" cy="268750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E249B5C-2177-4C2A-AD15-46BCD8E1D9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422" y="4126498"/>
            <a:ext cx="10891156" cy="2351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415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5564" y="258618"/>
            <a:ext cx="2262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 18 Paper 3</a:t>
            </a:r>
          </a:p>
        </p:txBody>
      </p:sp>
      <p:pic>
        <p:nvPicPr>
          <p:cNvPr id="5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7303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6519439-D73C-4BD2-9867-8EB740246F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5995" y="1017553"/>
            <a:ext cx="9157850" cy="50639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04701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5564" y="258618"/>
            <a:ext cx="2262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 19 Paper 2</a:t>
            </a:r>
          </a:p>
        </p:txBody>
      </p:sp>
      <p:pic>
        <p:nvPicPr>
          <p:cNvPr id="5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7303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2380D2D-BFB0-4B91-8338-D8A22E26A9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3762" y="1047750"/>
            <a:ext cx="9429750" cy="47625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1000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74253" y="1426160"/>
            <a:ext cx="4895273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How many </a:t>
            </a:r>
            <a:r>
              <a:rPr lang="en-GB" b="1" dirty="0"/>
              <a:t>edges, vertices </a:t>
            </a:r>
            <a:r>
              <a:rPr lang="en-GB" dirty="0"/>
              <a:t>and</a:t>
            </a:r>
            <a:r>
              <a:rPr lang="en-GB" b="1" dirty="0"/>
              <a:t> sides </a:t>
            </a:r>
            <a:r>
              <a:rPr lang="en-GB" dirty="0"/>
              <a:t>does this shape have</a:t>
            </a:r>
            <a:r>
              <a:rPr lang="en-GB" b="1" dirty="0"/>
              <a:t>:</a:t>
            </a:r>
            <a:endParaRPr lang="en-GB" sz="2400" dirty="0"/>
          </a:p>
          <a:p>
            <a:pPr>
              <a:lnSpc>
                <a:spcPct val="150000"/>
              </a:lnSpc>
            </a:pPr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591126" y="1416322"/>
            <a:ext cx="4978401" cy="133927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591126" y="3377473"/>
            <a:ext cx="4978401" cy="133927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609598" y="5255614"/>
            <a:ext cx="4978401" cy="133927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690778" y="1424904"/>
            <a:ext cx="4978401" cy="13306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535710" y="994362"/>
            <a:ext cx="50797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Properties of a 3D Shape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5710" y="4855458"/>
            <a:ext cx="476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Area of a Rectangle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5709" y="2971115"/>
            <a:ext cx="41029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Parts of a Circle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99048" y="1037192"/>
            <a:ext cx="4292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Area of a Triangle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699049" y="3361619"/>
            <a:ext cx="4978401" cy="13551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6707320" y="2962794"/>
            <a:ext cx="5217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Area and Circumference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/>
              <a:t>STARTER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707320" y="5239760"/>
            <a:ext cx="4978401" cy="13551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6715590" y="4840935"/>
            <a:ext cx="4028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E37DD7"/>
                </a:solidFill>
                <a:latin typeface="Arial Black" panose="020B0A04020102020204" pitchFamily="34" charset="0"/>
              </a:rPr>
              <a:t>Surface Area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29671" y="3410526"/>
            <a:ext cx="4895273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On a circle, draw and label a </a:t>
            </a:r>
            <a:r>
              <a:rPr lang="en-GB" b="1" dirty="0"/>
              <a:t>sector, arc </a:t>
            </a:r>
            <a:r>
              <a:rPr lang="en-GB" dirty="0"/>
              <a:t>and the </a:t>
            </a:r>
            <a:r>
              <a:rPr lang="en-GB" b="1" dirty="0"/>
              <a:t>radius.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726819" y="5284954"/>
            <a:ext cx="4895273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What is the area of: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790448" y="1475029"/>
            <a:ext cx="4895273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What is the area of: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90448" y="3549309"/>
            <a:ext cx="4895273" cy="1018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GB" sz="2400" dirty="0"/>
          </a:p>
          <a:p>
            <a:pPr>
              <a:lnSpc>
                <a:spcPct val="150000"/>
              </a:lnSpc>
            </a:pP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6808921" y="3455215"/>
            <a:ext cx="4498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the area and circumference of: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08921" y="5322770"/>
            <a:ext cx="4498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the surface area of:</a:t>
            </a:r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0F38A5D0-56E4-4A56-B236-816932669666}"/>
              </a:ext>
            </a:extLst>
          </p:cNvPr>
          <p:cNvSpPr/>
          <p:nvPr/>
        </p:nvSpPr>
        <p:spPr>
          <a:xfrm>
            <a:off x="9391392" y="1582428"/>
            <a:ext cx="597664" cy="753618"/>
          </a:xfrm>
          <a:prstGeom prst="rt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346323-A3FC-429D-8FFF-BDA3D6736E40}"/>
              </a:ext>
            </a:extLst>
          </p:cNvPr>
          <p:cNvSpPr txBox="1"/>
          <p:nvPr/>
        </p:nvSpPr>
        <p:spPr>
          <a:xfrm>
            <a:off x="8845448" y="1796551"/>
            <a:ext cx="597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7cm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19AC3B0-7F5B-41F7-A83E-3427E97B6DB2}"/>
              </a:ext>
            </a:extLst>
          </p:cNvPr>
          <p:cNvSpPr txBox="1"/>
          <p:nvPr/>
        </p:nvSpPr>
        <p:spPr>
          <a:xfrm>
            <a:off x="9399664" y="2302505"/>
            <a:ext cx="597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6cm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C2127D1-8A5B-4209-B9C3-77319F8F4B14}"/>
              </a:ext>
            </a:extLst>
          </p:cNvPr>
          <p:cNvSpPr/>
          <p:nvPr/>
        </p:nvSpPr>
        <p:spPr>
          <a:xfrm>
            <a:off x="10488058" y="3623078"/>
            <a:ext cx="877555" cy="87133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B3250DE-7959-4F72-AB01-7D61D73E04D9}"/>
              </a:ext>
            </a:extLst>
          </p:cNvPr>
          <p:cNvCxnSpPr>
            <a:cxnSpLocks/>
          </p:cNvCxnSpPr>
          <p:nvPr/>
        </p:nvCxnSpPr>
        <p:spPr>
          <a:xfrm>
            <a:off x="10926835" y="4069479"/>
            <a:ext cx="43877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7AA6BE41-7C71-426D-B01A-E8404B87AA9A}"/>
              </a:ext>
            </a:extLst>
          </p:cNvPr>
          <p:cNvSpPr txBox="1"/>
          <p:nvPr/>
        </p:nvSpPr>
        <p:spPr>
          <a:xfrm>
            <a:off x="10793362" y="3732048"/>
            <a:ext cx="597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3cm</a:t>
            </a:r>
          </a:p>
        </p:txBody>
      </p:sp>
      <p:sp>
        <p:nvSpPr>
          <p:cNvPr id="1027" name="Rectangle 1026">
            <a:extLst>
              <a:ext uri="{FF2B5EF4-FFF2-40B4-BE49-F238E27FC236}">
                <a16:creationId xmlns:a16="http://schemas.microsoft.com/office/drawing/2014/main" id="{F75A0409-EB0B-4FFD-B0FB-E9C5FA25E84B}"/>
              </a:ext>
            </a:extLst>
          </p:cNvPr>
          <p:cNvSpPr/>
          <p:nvPr/>
        </p:nvSpPr>
        <p:spPr>
          <a:xfrm>
            <a:off x="2890209" y="5517390"/>
            <a:ext cx="1386228" cy="703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1699FDD-0DDC-438D-B1C2-DF34CA4E2195}"/>
              </a:ext>
            </a:extLst>
          </p:cNvPr>
          <p:cNvSpPr txBox="1"/>
          <p:nvPr/>
        </p:nvSpPr>
        <p:spPr>
          <a:xfrm>
            <a:off x="4269416" y="5673600"/>
            <a:ext cx="590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7cm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B91697A-F9D3-4A99-966E-FCA1F38C2CE4}"/>
              </a:ext>
            </a:extLst>
          </p:cNvPr>
          <p:cNvSpPr txBox="1"/>
          <p:nvPr/>
        </p:nvSpPr>
        <p:spPr>
          <a:xfrm>
            <a:off x="3232460" y="6195037"/>
            <a:ext cx="7792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12cm</a:t>
            </a:r>
          </a:p>
        </p:txBody>
      </p:sp>
      <p:sp>
        <p:nvSpPr>
          <p:cNvPr id="1029" name="Cube 1028">
            <a:extLst>
              <a:ext uri="{FF2B5EF4-FFF2-40B4-BE49-F238E27FC236}">
                <a16:creationId xmlns:a16="http://schemas.microsoft.com/office/drawing/2014/main" id="{7FECDB5B-36E4-434A-B860-0B0ADAF26516}"/>
              </a:ext>
            </a:extLst>
          </p:cNvPr>
          <p:cNvSpPr/>
          <p:nvPr/>
        </p:nvSpPr>
        <p:spPr>
          <a:xfrm>
            <a:off x="9443111" y="5433096"/>
            <a:ext cx="1104792" cy="761941"/>
          </a:xfrm>
          <a:prstGeom prst="cub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97EF5BD-E44A-4B9F-934A-BA95E23D7358}"/>
              </a:ext>
            </a:extLst>
          </p:cNvPr>
          <p:cNvSpPr txBox="1"/>
          <p:nvPr/>
        </p:nvSpPr>
        <p:spPr>
          <a:xfrm>
            <a:off x="10525988" y="5574237"/>
            <a:ext cx="590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7cm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F3E976F-E297-42C0-B9C2-7703BDBEDA2E}"/>
              </a:ext>
            </a:extLst>
          </p:cNvPr>
          <p:cNvSpPr txBox="1"/>
          <p:nvPr/>
        </p:nvSpPr>
        <p:spPr>
          <a:xfrm>
            <a:off x="9531491" y="6166623"/>
            <a:ext cx="759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10cm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A8DF0FD-FE6E-4EC1-ABE8-3C46CD2AAF6B}"/>
              </a:ext>
            </a:extLst>
          </p:cNvPr>
          <p:cNvSpPr txBox="1"/>
          <p:nvPr/>
        </p:nvSpPr>
        <p:spPr>
          <a:xfrm>
            <a:off x="10488058" y="6005097"/>
            <a:ext cx="590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3cm</a:t>
            </a:r>
          </a:p>
        </p:txBody>
      </p:sp>
      <p:pic>
        <p:nvPicPr>
          <p:cNvPr id="1036" name="Picture 1035" descr="Shape, polygon&#10;&#10;Description automatically generated">
            <a:extLst>
              <a:ext uri="{FF2B5EF4-FFF2-40B4-BE49-F238E27FC236}">
                <a16:creationId xmlns:a16="http://schemas.microsoft.com/office/drawing/2014/main" id="{87DEF5C9-5785-4301-BE08-6D7DF3CB69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" r="4858"/>
          <a:stretch/>
        </p:blipFill>
        <p:spPr>
          <a:xfrm>
            <a:off x="2090091" y="1898055"/>
            <a:ext cx="1142369" cy="773782"/>
          </a:xfrm>
          <a:prstGeom prst="rect">
            <a:avLst/>
          </a:prstGeom>
        </p:spPr>
      </p:pic>
      <p:sp>
        <p:nvSpPr>
          <p:cNvPr id="1037" name="Rectangle 1036">
            <a:extLst>
              <a:ext uri="{FF2B5EF4-FFF2-40B4-BE49-F238E27FC236}">
                <a16:creationId xmlns:a16="http://schemas.microsoft.com/office/drawing/2014/main" id="{3CE9A7B5-35FA-493D-876D-8A967858ACC8}"/>
              </a:ext>
            </a:extLst>
          </p:cNvPr>
          <p:cNvSpPr/>
          <p:nvPr/>
        </p:nvSpPr>
        <p:spPr>
          <a:xfrm>
            <a:off x="3021697" y="2550848"/>
            <a:ext cx="266179" cy="1209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331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Area of 2D Shapes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31637" y="1356190"/>
            <a:ext cx="9531928" cy="23315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431637" y="4180122"/>
            <a:ext cx="9531928" cy="233151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4E0128D-0A48-45E8-97CC-69FF463A601A}"/>
              </a:ext>
            </a:extLst>
          </p:cNvPr>
          <p:cNvSpPr/>
          <p:nvPr/>
        </p:nvSpPr>
        <p:spPr>
          <a:xfrm>
            <a:off x="2229572" y="2253616"/>
            <a:ext cx="1520576" cy="102741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0073A13C-F8C8-4563-9414-661045A68749}"/>
              </a:ext>
            </a:extLst>
          </p:cNvPr>
          <p:cNvSpPr/>
          <p:nvPr/>
        </p:nvSpPr>
        <p:spPr>
          <a:xfrm>
            <a:off x="4347270" y="1938383"/>
            <a:ext cx="1520576" cy="1356189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Parallelogram 9">
            <a:extLst>
              <a:ext uri="{FF2B5EF4-FFF2-40B4-BE49-F238E27FC236}">
                <a16:creationId xmlns:a16="http://schemas.microsoft.com/office/drawing/2014/main" id="{F32297DA-0006-4FF0-99C4-647634FEBE8D}"/>
              </a:ext>
            </a:extLst>
          </p:cNvPr>
          <p:cNvSpPr/>
          <p:nvPr/>
        </p:nvSpPr>
        <p:spPr>
          <a:xfrm>
            <a:off x="6358135" y="2253616"/>
            <a:ext cx="1900719" cy="1027416"/>
          </a:xfrm>
          <a:prstGeom prst="parallelogram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F900E82-EF6D-45D5-93C1-ED90507A3862}"/>
              </a:ext>
            </a:extLst>
          </p:cNvPr>
          <p:cNvSpPr txBox="1"/>
          <p:nvPr/>
        </p:nvSpPr>
        <p:spPr>
          <a:xfrm>
            <a:off x="1632450" y="2535377"/>
            <a:ext cx="597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5cm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DD346A-0756-481D-A436-E7350539CEF1}"/>
              </a:ext>
            </a:extLst>
          </p:cNvPr>
          <p:cNvSpPr txBox="1"/>
          <p:nvPr/>
        </p:nvSpPr>
        <p:spPr>
          <a:xfrm>
            <a:off x="7088032" y="1929529"/>
            <a:ext cx="597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9cm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40F158E-32D1-41D4-9657-28CB8AB3D3D4}"/>
              </a:ext>
            </a:extLst>
          </p:cNvPr>
          <p:cNvCxnSpPr>
            <a:cxnSpLocks/>
          </p:cNvCxnSpPr>
          <p:nvPr/>
        </p:nvCxnSpPr>
        <p:spPr>
          <a:xfrm flipV="1">
            <a:off x="6915248" y="2253616"/>
            <a:ext cx="0" cy="102741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33B7E201-7027-4AC4-9DE2-B1A7E93331B3}"/>
              </a:ext>
            </a:extLst>
          </p:cNvPr>
          <p:cNvSpPr txBox="1"/>
          <p:nvPr/>
        </p:nvSpPr>
        <p:spPr>
          <a:xfrm>
            <a:off x="6915248" y="2582658"/>
            <a:ext cx="597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5cm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6C0B7EE-400C-415E-8431-6B8B0B51632E}"/>
              </a:ext>
            </a:extLst>
          </p:cNvPr>
          <p:cNvSpPr txBox="1"/>
          <p:nvPr/>
        </p:nvSpPr>
        <p:spPr>
          <a:xfrm>
            <a:off x="2594663" y="1894849"/>
            <a:ext cx="597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7cm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592A471-1996-46C6-8F3E-EDC1E611FDFC}"/>
              </a:ext>
            </a:extLst>
          </p:cNvPr>
          <p:cNvSpPr txBox="1"/>
          <p:nvPr/>
        </p:nvSpPr>
        <p:spPr>
          <a:xfrm>
            <a:off x="4834774" y="3330526"/>
            <a:ext cx="667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6cm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A741CE9-1960-4B02-A995-E26E2BE0720C}"/>
              </a:ext>
            </a:extLst>
          </p:cNvPr>
          <p:cNvCxnSpPr>
            <a:cxnSpLocks/>
            <a:endCxn id="3" idx="0"/>
          </p:cNvCxnSpPr>
          <p:nvPr/>
        </p:nvCxnSpPr>
        <p:spPr>
          <a:xfrm flipH="1" flipV="1">
            <a:off x="5107558" y="1938383"/>
            <a:ext cx="13180" cy="135619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934C09FF-4B24-4C16-9D21-64D3633FFA15}"/>
              </a:ext>
            </a:extLst>
          </p:cNvPr>
          <p:cNvSpPr txBox="1"/>
          <p:nvPr/>
        </p:nvSpPr>
        <p:spPr>
          <a:xfrm>
            <a:off x="4613726" y="2545522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4cm</a:t>
            </a:r>
          </a:p>
        </p:txBody>
      </p:sp>
      <p:sp>
        <p:nvSpPr>
          <p:cNvPr id="24" name="Flowchart: Manual Input 23">
            <a:extLst>
              <a:ext uri="{FF2B5EF4-FFF2-40B4-BE49-F238E27FC236}">
                <a16:creationId xmlns:a16="http://schemas.microsoft.com/office/drawing/2014/main" id="{06D80D07-D60D-4FB3-8842-F3D408E82ED1}"/>
              </a:ext>
            </a:extLst>
          </p:cNvPr>
          <p:cNvSpPr/>
          <p:nvPr/>
        </p:nvSpPr>
        <p:spPr>
          <a:xfrm rot="5400000">
            <a:off x="9155401" y="1764862"/>
            <a:ext cx="1046417" cy="2023925"/>
          </a:xfrm>
          <a:prstGeom prst="flowChartManualInpu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D35A315-55B5-4720-845C-1B8896B0CD1B}"/>
              </a:ext>
            </a:extLst>
          </p:cNvPr>
          <p:cNvCxnSpPr>
            <a:cxnSpLocks/>
          </p:cNvCxnSpPr>
          <p:nvPr/>
        </p:nvCxnSpPr>
        <p:spPr>
          <a:xfrm flipV="1">
            <a:off x="9158943" y="2220132"/>
            <a:ext cx="0" cy="554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4BC18C93-AF92-4304-BFD8-6BD05AEF6F2B}"/>
              </a:ext>
            </a:extLst>
          </p:cNvPr>
          <p:cNvSpPr txBox="1"/>
          <p:nvPr/>
        </p:nvSpPr>
        <p:spPr>
          <a:xfrm>
            <a:off x="9315068" y="3351620"/>
            <a:ext cx="82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10cm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AACBFBE-A187-49A3-BA8E-43945D60D0F9}"/>
              </a:ext>
            </a:extLst>
          </p:cNvPr>
          <p:cNvSpPr txBox="1"/>
          <p:nvPr/>
        </p:nvSpPr>
        <p:spPr>
          <a:xfrm>
            <a:off x="9221106" y="1864857"/>
            <a:ext cx="82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8cm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8620112-BF2A-4077-8741-01082D2612A2}"/>
              </a:ext>
            </a:extLst>
          </p:cNvPr>
          <p:cNvSpPr txBox="1"/>
          <p:nvPr/>
        </p:nvSpPr>
        <p:spPr>
          <a:xfrm>
            <a:off x="8622093" y="2592158"/>
            <a:ext cx="82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6cm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BE2A553-865C-4179-8347-3E030EFDB08D}"/>
              </a:ext>
            </a:extLst>
          </p:cNvPr>
          <p:cNvSpPr txBox="1"/>
          <p:nvPr/>
        </p:nvSpPr>
        <p:spPr>
          <a:xfrm>
            <a:off x="1632450" y="1462595"/>
            <a:ext cx="10474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the area of these shapes: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1D75067-5671-4350-A429-37436EBE0391}"/>
              </a:ext>
            </a:extLst>
          </p:cNvPr>
          <p:cNvSpPr txBox="1"/>
          <p:nvPr/>
        </p:nvSpPr>
        <p:spPr>
          <a:xfrm>
            <a:off x="1632450" y="4351486"/>
            <a:ext cx="10474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the area of these shapes: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3677C3B4-23E9-4C08-9F03-799DD9E71E68}"/>
              </a:ext>
            </a:extLst>
          </p:cNvPr>
          <p:cNvSpPr/>
          <p:nvPr/>
        </p:nvSpPr>
        <p:spPr>
          <a:xfrm>
            <a:off x="1931624" y="4783740"/>
            <a:ext cx="1513346" cy="1318622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97F6E55-7F6E-43C5-8065-2695D0D89E2D}"/>
              </a:ext>
            </a:extLst>
          </p:cNvPr>
          <p:cNvSpPr txBox="1"/>
          <p:nvPr/>
        </p:nvSpPr>
        <p:spPr>
          <a:xfrm>
            <a:off x="2419127" y="6138316"/>
            <a:ext cx="639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12m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3832A28-BE55-4102-B462-8E884F38BDFB}"/>
              </a:ext>
            </a:extLst>
          </p:cNvPr>
          <p:cNvCxnSpPr>
            <a:cxnSpLocks/>
            <a:endCxn id="26" idx="0"/>
          </p:cNvCxnSpPr>
          <p:nvPr/>
        </p:nvCxnSpPr>
        <p:spPr>
          <a:xfrm flipH="1" flipV="1">
            <a:off x="2688297" y="4783740"/>
            <a:ext cx="16796" cy="131862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E82A813A-50EE-4175-A2F7-2EA2CD885D00}"/>
              </a:ext>
            </a:extLst>
          </p:cNvPr>
          <p:cNvSpPr txBox="1"/>
          <p:nvPr/>
        </p:nvSpPr>
        <p:spPr>
          <a:xfrm>
            <a:off x="2246749" y="5350197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8m</a:t>
            </a:r>
          </a:p>
        </p:txBody>
      </p:sp>
      <p:sp>
        <p:nvSpPr>
          <p:cNvPr id="33" name="Flowchart: Manual Input 32">
            <a:extLst>
              <a:ext uri="{FF2B5EF4-FFF2-40B4-BE49-F238E27FC236}">
                <a16:creationId xmlns:a16="http://schemas.microsoft.com/office/drawing/2014/main" id="{B1DFE16C-C4CD-46CE-8E04-EE5AB914C2A3}"/>
              </a:ext>
            </a:extLst>
          </p:cNvPr>
          <p:cNvSpPr/>
          <p:nvPr/>
        </p:nvSpPr>
        <p:spPr>
          <a:xfrm rot="5400000">
            <a:off x="4584349" y="4551558"/>
            <a:ext cx="1046417" cy="2023925"/>
          </a:xfrm>
          <a:prstGeom prst="flowChartManualInpu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82D142-AD31-4164-A2D4-FBF6286DAB02}"/>
              </a:ext>
            </a:extLst>
          </p:cNvPr>
          <p:cNvCxnSpPr>
            <a:cxnSpLocks/>
          </p:cNvCxnSpPr>
          <p:nvPr/>
        </p:nvCxnSpPr>
        <p:spPr>
          <a:xfrm flipV="1">
            <a:off x="4587891" y="5006828"/>
            <a:ext cx="0" cy="554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5FEEF3A9-1E55-4C76-A5E2-36F7FA063662}"/>
              </a:ext>
            </a:extLst>
          </p:cNvPr>
          <p:cNvSpPr txBox="1"/>
          <p:nvPr/>
        </p:nvSpPr>
        <p:spPr>
          <a:xfrm>
            <a:off x="4905633" y="6108063"/>
            <a:ext cx="453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5ft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520FF99-8D73-4D99-92C3-405D21AC4882}"/>
              </a:ext>
            </a:extLst>
          </p:cNvPr>
          <p:cNvSpPr txBox="1"/>
          <p:nvPr/>
        </p:nvSpPr>
        <p:spPr>
          <a:xfrm>
            <a:off x="4650054" y="4651553"/>
            <a:ext cx="82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3ft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F784243-38B3-4382-82DB-4EAC4DCF5B73}"/>
              </a:ext>
            </a:extLst>
          </p:cNvPr>
          <p:cNvSpPr txBox="1"/>
          <p:nvPr/>
        </p:nvSpPr>
        <p:spPr>
          <a:xfrm>
            <a:off x="4051041" y="5378854"/>
            <a:ext cx="82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4ft</a:t>
            </a:r>
          </a:p>
        </p:txBody>
      </p:sp>
    </p:spTree>
    <p:extLst>
      <p:ext uri="{BB962C8B-B14F-4D97-AF65-F5344CB8AC3E}">
        <p14:creationId xmlns:p14="http://schemas.microsoft.com/office/powerpoint/2010/main" val="2043220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E74BE2-D833-4ED1-958D-4A09E44AC5E9}"/>
              </a:ext>
            </a:extLst>
          </p:cNvPr>
          <p:cNvSpPr/>
          <p:nvPr/>
        </p:nvSpPr>
        <p:spPr>
          <a:xfrm>
            <a:off x="1159393" y="2327568"/>
            <a:ext cx="1801279" cy="11014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12048B2-8119-4204-8949-168A0C1D908D}"/>
              </a:ext>
            </a:extLst>
          </p:cNvPr>
          <p:cNvSpPr txBox="1"/>
          <p:nvPr/>
        </p:nvSpPr>
        <p:spPr>
          <a:xfrm>
            <a:off x="1761068" y="3450134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8cm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0E599CC-F41E-489E-A171-481CCFD4D0EB}"/>
              </a:ext>
            </a:extLst>
          </p:cNvPr>
          <p:cNvSpPr txBox="1"/>
          <p:nvPr/>
        </p:nvSpPr>
        <p:spPr>
          <a:xfrm>
            <a:off x="951966" y="1577332"/>
            <a:ext cx="10474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the area of these shapes: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A21968-77F8-4A0D-B2BD-CA14CBAFE237}"/>
              </a:ext>
            </a:extLst>
          </p:cNvPr>
          <p:cNvSpPr txBox="1"/>
          <p:nvPr/>
        </p:nvSpPr>
        <p:spPr>
          <a:xfrm>
            <a:off x="786809" y="2316214"/>
            <a:ext cx="372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92A95F-B693-40B4-A729-ED5C5CED8E96}"/>
              </a:ext>
            </a:extLst>
          </p:cNvPr>
          <p:cNvSpPr txBox="1"/>
          <p:nvPr/>
        </p:nvSpPr>
        <p:spPr>
          <a:xfrm>
            <a:off x="2965709" y="2685546"/>
            <a:ext cx="627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6cm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28B60EB-3D84-419E-95CF-0C508A44A894}"/>
              </a:ext>
            </a:extLst>
          </p:cNvPr>
          <p:cNvSpPr txBox="1"/>
          <p:nvPr/>
        </p:nvSpPr>
        <p:spPr>
          <a:xfrm>
            <a:off x="786809" y="4099889"/>
            <a:ext cx="372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2)</a:t>
            </a:r>
          </a:p>
        </p:txBody>
      </p:sp>
      <p:sp>
        <p:nvSpPr>
          <p:cNvPr id="18" name="Parallelogram 17">
            <a:extLst>
              <a:ext uri="{FF2B5EF4-FFF2-40B4-BE49-F238E27FC236}">
                <a16:creationId xmlns:a16="http://schemas.microsoft.com/office/drawing/2014/main" id="{EC0DDA5E-3FF1-40FB-A91F-2E37ED5F75EE}"/>
              </a:ext>
            </a:extLst>
          </p:cNvPr>
          <p:cNvSpPr/>
          <p:nvPr/>
        </p:nvSpPr>
        <p:spPr>
          <a:xfrm>
            <a:off x="1187274" y="4179751"/>
            <a:ext cx="2074763" cy="951565"/>
          </a:xfrm>
          <a:prstGeom prst="parallelogram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C00000"/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538A43E-2EDA-4C7D-AB39-8099249BF5FC}"/>
              </a:ext>
            </a:extLst>
          </p:cNvPr>
          <p:cNvCxnSpPr>
            <a:cxnSpLocks/>
          </p:cNvCxnSpPr>
          <p:nvPr/>
        </p:nvCxnSpPr>
        <p:spPr>
          <a:xfrm>
            <a:off x="1638521" y="4179751"/>
            <a:ext cx="0" cy="9515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A10DBFB4-01DA-4213-A558-DE1F674F72DB}"/>
              </a:ext>
            </a:extLst>
          </p:cNvPr>
          <p:cNvSpPr txBox="1"/>
          <p:nvPr/>
        </p:nvSpPr>
        <p:spPr>
          <a:xfrm>
            <a:off x="1635064" y="4470867"/>
            <a:ext cx="67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7mm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57FBD95-588A-4A9E-95E1-8F0AC514AFDF}"/>
              </a:ext>
            </a:extLst>
          </p:cNvPr>
          <p:cNvSpPr txBox="1"/>
          <p:nvPr/>
        </p:nvSpPr>
        <p:spPr>
          <a:xfrm>
            <a:off x="1761068" y="5143811"/>
            <a:ext cx="864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11mm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82560A1-EFA8-4193-8A91-E2D6ED9DF669}"/>
              </a:ext>
            </a:extLst>
          </p:cNvPr>
          <p:cNvSpPr txBox="1"/>
          <p:nvPr/>
        </p:nvSpPr>
        <p:spPr>
          <a:xfrm>
            <a:off x="6739622" y="1577332"/>
            <a:ext cx="3712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the area of these shapes: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D7D8ED4-5B5C-4698-8C6D-00E18F765EC4}"/>
              </a:ext>
            </a:extLst>
          </p:cNvPr>
          <p:cNvSpPr txBox="1"/>
          <p:nvPr/>
        </p:nvSpPr>
        <p:spPr>
          <a:xfrm>
            <a:off x="6739622" y="2316214"/>
            <a:ext cx="372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1)</a:t>
            </a:r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5D7B2F13-06B5-458C-AF34-32C0C60A04ED}"/>
              </a:ext>
            </a:extLst>
          </p:cNvPr>
          <p:cNvSpPr/>
          <p:nvPr/>
        </p:nvSpPr>
        <p:spPr>
          <a:xfrm>
            <a:off x="7292785" y="2313210"/>
            <a:ext cx="1404256" cy="1042844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C00000"/>
              </a:solidFill>
            </a:endParaRPr>
          </a:p>
          <a:p>
            <a:pPr algn="ctr"/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B547934-56B8-4E07-B431-9C63A31A33C8}"/>
              </a:ext>
            </a:extLst>
          </p:cNvPr>
          <p:cNvSpPr txBox="1"/>
          <p:nvPr/>
        </p:nvSpPr>
        <p:spPr>
          <a:xfrm>
            <a:off x="7933268" y="2801814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4cm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BCC4B3C-C1DC-4B3D-A893-F43FF07E47D8}"/>
              </a:ext>
            </a:extLst>
          </p:cNvPr>
          <p:cNvSpPr txBox="1"/>
          <p:nvPr/>
        </p:nvSpPr>
        <p:spPr>
          <a:xfrm>
            <a:off x="7703006" y="3396929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5cm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2BF523A-33ED-4DA3-9145-1610664F708A}"/>
              </a:ext>
            </a:extLst>
          </p:cNvPr>
          <p:cNvCxnSpPr>
            <a:cxnSpLocks/>
            <a:endCxn id="25" idx="3"/>
          </p:cNvCxnSpPr>
          <p:nvPr/>
        </p:nvCxnSpPr>
        <p:spPr>
          <a:xfrm>
            <a:off x="7994913" y="2347196"/>
            <a:ext cx="0" cy="100885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E8B0EFA9-1FBE-4CA0-A067-DD125CF41CAA}"/>
              </a:ext>
            </a:extLst>
          </p:cNvPr>
          <p:cNvSpPr txBox="1"/>
          <p:nvPr/>
        </p:nvSpPr>
        <p:spPr>
          <a:xfrm>
            <a:off x="6739622" y="4103435"/>
            <a:ext cx="372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2)</a:t>
            </a:r>
          </a:p>
        </p:txBody>
      </p:sp>
      <p:sp>
        <p:nvSpPr>
          <p:cNvPr id="44" name="Trapezoid 43">
            <a:extLst>
              <a:ext uri="{FF2B5EF4-FFF2-40B4-BE49-F238E27FC236}">
                <a16:creationId xmlns:a16="http://schemas.microsoft.com/office/drawing/2014/main" id="{F6024EAC-4391-479B-81C8-D96A43F8D75E}"/>
              </a:ext>
            </a:extLst>
          </p:cNvPr>
          <p:cNvSpPr/>
          <p:nvPr/>
        </p:nvSpPr>
        <p:spPr>
          <a:xfrm>
            <a:off x="7292785" y="4284555"/>
            <a:ext cx="1973069" cy="846762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5FD60A9-0B75-4D55-875D-5EC1F8A6F189}"/>
              </a:ext>
            </a:extLst>
          </p:cNvPr>
          <p:cNvSpPr txBox="1"/>
          <p:nvPr/>
        </p:nvSpPr>
        <p:spPr>
          <a:xfrm>
            <a:off x="8352698" y="454080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3m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02875BD-99A1-4CC6-A169-34C3042DD55E}"/>
              </a:ext>
            </a:extLst>
          </p:cNvPr>
          <p:cNvSpPr txBox="1"/>
          <p:nvPr/>
        </p:nvSpPr>
        <p:spPr>
          <a:xfrm>
            <a:off x="8011899" y="5166937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6m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10BE4A9-AE9A-4DD3-87FC-F405D174FC9D}"/>
              </a:ext>
            </a:extLst>
          </p:cNvPr>
          <p:cNvSpPr txBox="1"/>
          <p:nvPr/>
        </p:nvSpPr>
        <p:spPr>
          <a:xfrm>
            <a:off x="7933268" y="3950287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4m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35A80AD-39CA-48DF-A8A1-336A9488931A}"/>
              </a:ext>
            </a:extLst>
          </p:cNvPr>
          <p:cNvCxnSpPr>
            <a:cxnSpLocks/>
          </p:cNvCxnSpPr>
          <p:nvPr/>
        </p:nvCxnSpPr>
        <p:spPr>
          <a:xfrm>
            <a:off x="8820362" y="4284555"/>
            <a:ext cx="0" cy="8592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3895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5" grpId="0" animBg="1"/>
      <p:bldP spid="28" grpId="0"/>
      <p:bldP spid="29" grpId="0"/>
      <p:bldP spid="44" grpId="0" animBg="1"/>
      <p:bldP spid="47" grpId="0"/>
      <p:bldP spid="48" grpId="0"/>
      <p:bldP spid="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3D Properties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31637" y="1356190"/>
            <a:ext cx="9197034" cy="498952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0BA1672D-A5CC-4705-BEAE-985B6BE8AE8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1" t="11606" r="12084" b="20729"/>
          <a:stretch/>
        </p:blipFill>
        <p:spPr>
          <a:xfrm>
            <a:off x="1563329" y="2288280"/>
            <a:ext cx="3303638" cy="3038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748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10904356" cy="497069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773D731-FBE1-4991-A95D-1F2BD9AE0DD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0200" r="2346" b="2930"/>
          <a:stretch/>
        </p:blipFill>
        <p:spPr>
          <a:xfrm>
            <a:off x="828892" y="2016087"/>
            <a:ext cx="10287128" cy="395505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981B256-FD2B-4628-A8EE-D5D35183EFF0}"/>
              </a:ext>
            </a:extLst>
          </p:cNvPr>
          <p:cNvSpPr txBox="1"/>
          <p:nvPr/>
        </p:nvSpPr>
        <p:spPr>
          <a:xfrm>
            <a:off x="5299401" y="3028279"/>
            <a:ext cx="47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/>
              <a:t>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427FB3-919E-4B39-8B91-43EDB9A618C0}"/>
              </a:ext>
            </a:extLst>
          </p:cNvPr>
          <p:cNvSpPr txBox="1"/>
          <p:nvPr/>
        </p:nvSpPr>
        <p:spPr>
          <a:xfrm>
            <a:off x="7246071" y="3012058"/>
            <a:ext cx="7553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/>
              <a:t>12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E357D7C-7BE8-4162-AB9B-66FEDFD9E85D}"/>
              </a:ext>
            </a:extLst>
          </p:cNvPr>
          <p:cNvSpPr txBox="1"/>
          <p:nvPr/>
        </p:nvSpPr>
        <p:spPr>
          <a:xfrm>
            <a:off x="7388738" y="3922483"/>
            <a:ext cx="47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/>
              <a:t>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DC07C9-F24E-444A-808C-D419C7E3EDBF}"/>
              </a:ext>
            </a:extLst>
          </p:cNvPr>
          <p:cNvSpPr txBox="1"/>
          <p:nvPr/>
        </p:nvSpPr>
        <p:spPr>
          <a:xfrm>
            <a:off x="9591627" y="3922483"/>
            <a:ext cx="47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/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CF6F1E8-EBF0-4EA7-A81F-0419071AB84E}"/>
              </a:ext>
            </a:extLst>
          </p:cNvPr>
          <p:cNvSpPr txBox="1"/>
          <p:nvPr/>
        </p:nvSpPr>
        <p:spPr>
          <a:xfrm>
            <a:off x="5299401" y="4962664"/>
            <a:ext cx="47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/>
              <a:t>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0E85225-E2B4-40C8-B525-D7ADEC486157}"/>
              </a:ext>
            </a:extLst>
          </p:cNvPr>
          <p:cNvSpPr txBox="1"/>
          <p:nvPr/>
        </p:nvSpPr>
        <p:spPr>
          <a:xfrm>
            <a:off x="9591627" y="4962664"/>
            <a:ext cx="47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/>
              <a:t>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51A5D00-FB0B-4184-9C4C-17F84AEDA68D}"/>
              </a:ext>
            </a:extLst>
          </p:cNvPr>
          <p:cNvSpPr txBox="1"/>
          <p:nvPr/>
        </p:nvSpPr>
        <p:spPr>
          <a:xfrm>
            <a:off x="1266940" y="1597446"/>
            <a:ext cx="6654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Complete the table below.</a:t>
            </a:r>
          </a:p>
        </p:txBody>
      </p:sp>
    </p:spTree>
    <p:extLst>
      <p:ext uri="{BB962C8B-B14F-4D97-AF65-F5344CB8AC3E}">
        <p14:creationId xmlns:p14="http://schemas.microsoft.com/office/powerpoint/2010/main" val="1700546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Surface Area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31637" y="1356190"/>
            <a:ext cx="9531928" cy="250689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431637" y="4003619"/>
            <a:ext cx="9531928" cy="2602664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Cube 1">
            <a:extLst>
              <a:ext uri="{FF2B5EF4-FFF2-40B4-BE49-F238E27FC236}">
                <a16:creationId xmlns:a16="http://schemas.microsoft.com/office/drawing/2014/main" id="{33658DEF-AE61-435B-85B8-8015743250B5}"/>
              </a:ext>
            </a:extLst>
          </p:cNvPr>
          <p:cNvSpPr/>
          <p:nvPr/>
        </p:nvSpPr>
        <p:spPr>
          <a:xfrm>
            <a:off x="2134177" y="1804027"/>
            <a:ext cx="1795749" cy="1611217"/>
          </a:xfrm>
          <a:prstGeom prst="cub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732A60-3CD3-4487-A17E-5EB2A9CB55AF}"/>
              </a:ext>
            </a:extLst>
          </p:cNvPr>
          <p:cNvSpPr txBox="1"/>
          <p:nvPr/>
        </p:nvSpPr>
        <p:spPr>
          <a:xfrm>
            <a:off x="3929926" y="2369277"/>
            <a:ext cx="594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011370-B224-445C-BF5F-089DF1DB8A3E}"/>
              </a:ext>
            </a:extLst>
          </p:cNvPr>
          <p:cNvSpPr txBox="1"/>
          <p:nvPr/>
        </p:nvSpPr>
        <p:spPr>
          <a:xfrm>
            <a:off x="2437140" y="3415244"/>
            <a:ext cx="594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B315F4-965D-4A00-BE00-2267590DDBC4}"/>
              </a:ext>
            </a:extLst>
          </p:cNvPr>
          <p:cNvSpPr txBox="1"/>
          <p:nvPr/>
        </p:nvSpPr>
        <p:spPr>
          <a:xfrm>
            <a:off x="3783952" y="3116180"/>
            <a:ext cx="594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8cm</a:t>
            </a:r>
          </a:p>
        </p:txBody>
      </p:sp>
      <p:sp>
        <p:nvSpPr>
          <p:cNvPr id="12" name="Cube 11">
            <a:extLst>
              <a:ext uri="{FF2B5EF4-FFF2-40B4-BE49-F238E27FC236}">
                <a16:creationId xmlns:a16="http://schemas.microsoft.com/office/drawing/2014/main" id="{209B1E97-4452-4C2B-B3B8-A3A44D1D639F}"/>
              </a:ext>
            </a:extLst>
          </p:cNvPr>
          <p:cNvSpPr/>
          <p:nvPr/>
        </p:nvSpPr>
        <p:spPr>
          <a:xfrm>
            <a:off x="2134177" y="4310919"/>
            <a:ext cx="1795749" cy="1877290"/>
          </a:xfrm>
          <a:prstGeom prst="cub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B7C9366-C599-479F-979B-56C1E209E4C7}"/>
              </a:ext>
            </a:extLst>
          </p:cNvPr>
          <p:cNvSpPr txBox="1"/>
          <p:nvPr/>
        </p:nvSpPr>
        <p:spPr>
          <a:xfrm>
            <a:off x="2437140" y="6188209"/>
            <a:ext cx="594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3cm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1A0CDE9-EDD4-4512-AC42-B9201576B8B9}"/>
              </a:ext>
            </a:extLst>
          </p:cNvPr>
          <p:cNvSpPr txBox="1"/>
          <p:nvPr/>
        </p:nvSpPr>
        <p:spPr>
          <a:xfrm>
            <a:off x="3783951" y="5867787"/>
            <a:ext cx="594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4cm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7199890-C244-4662-AB6B-9F2A8B599FEE}"/>
              </a:ext>
            </a:extLst>
          </p:cNvPr>
          <p:cNvSpPr txBox="1"/>
          <p:nvPr/>
        </p:nvSpPr>
        <p:spPr>
          <a:xfrm>
            <a:off x="3929926" y="4990570"/>
            <a:ext cx="594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5cm</a:t>
            </a:r>
          </a:p>
        </p:txBody>
      </p:sp>
    </p:spTree>
    <p:extLst>
      <p:ext uri="{BB962C8B-B14F-4D97-AF65-F5344CB8AC3E}">
        <p14:creationId xmlns:p14="http://schemas.microsoft.com/office/powerpoint/2010/main" val="317045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DE550C-4FDA-43FA-AE24-1D117EE24212}"/>
              </a:ext>
            </a:extLst>
          </p:cNvPr>
          <p:cNvSpPr txBox="1"/>
          <p:nvPr/>
        </p:nvSpPr>
        <p:spPr>
          <a:xfrm>
            <a:off x="905088" y="1686688"/>
            <a:ext cx="4563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the surface area of the cuboid.</a:t>
            </a:r>
          </a:p>
        </p:txBody>
      </p:sp>
      <p:sp>
        <p:nvSpPr>
          <p:cNvPr id="3" name="Cube 2">
            <a:extLst>
              <a:ext uri="{FF2B5EF4-FFF2-40B4-BE49-F238E27FC236}">
                <a16:creationId xmlns:a16="http://schemas.microsoft.com/office/drawing/2014/main" id="{7744C2C3-AA77-4550-9038-D596810DF4FC}"/>
              </a:ext>
            </a:extLst>
          </p:cNvPr>
          <p:cNvSpPr/>
          <p:nvPr/>
        </p:nvSpPr>
        <p:spPr>
          <a:xfrm>
            <a:off x="1297171" y="2557130"/>
            <a:ext cx="3147237" cy="1743740"/>
          </a:xfrm>
          <a:prstGeom prst="cub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93FBFE-29D7-4350-875C-6E2257F72A18}"/>
              </a:ext>
            </a:extLst>
          </p:cNvPr>
          <p:cNvSpPr txBox="1"/>
          <p:nvPr/>
        </p:nvSpPr>
        <p:spPr>
          <a:xfrm>
            <a:off x="2344882" y="4299545"/>
            <a:ext cx="595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745E50-E419-461E-BEB1-309EF60A60CB}"/>
              </a:ext>
            </a:extLst>
          </p:cNvPr>
          <p:cNvSpPr txBox="1"/>
          <p:nvPr/>
        </p:nvSpPr>
        <p:spPr>
          <a:xfrm>
            <a:off x="4283395" y="3963295"/>
            <a:ext cx="595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3cm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FA280C0-16AD-4E7F-8410-348399F47548}"/>
              </a:ext>
            </a:extLst>
          </p:cNvPr>
          <p:cNvSpPr txBox="1"/>
          <p:nvPr/>
        </p:nvSpPr>
        <p:spPr>
          <a:xfrm>
            <a:off x="4435463" y="3158742"/>
            <a:ext cx="595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08A49A-C721-4BDB-9F0A-E2DBF96236E7}"/>
              </a:ext>
            </a:extLst>
          </p:cNvPr>
          <p:cNvSpPr txBox="1"/>
          <p:nvPr/>
        </p:nvSpPr>
        <p:spPr>
          <a:xfrm>
            <a:off x="6723286" y="1686688"/>
            <a:ext cx="4563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the surface area of the triangular prism.</a:t>
            </a:r>
          </a:p>
        </p:txBody>
      </p:sp>
      <p:pic>
        <p:nvPicPr>
          <p:cNvPr id="20" name="Picture 19" descr="Diagram&#10;&#10;Description automatically generated">
            <a:extLst>
              <a:ext uri="{FF2B5EF4-FFF2-40B4-BE49-F238E27FC236}">
                <a16:creationId xmlns:a16="http://schemas.microsoft.com/office/drawing/2014/main" id="{80511DBA-26C6-4B46-B9C5-F72D61123E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6267" y="2371956"/>
            <a:ext cx="3017664" cy="231223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9253B0FE-0A64-47F8-BD85-5605F92B3D9B}"/>
              </a:ext>
            </a:extLst>
          </p:cNvPr>
          <p:cNvSpPr txBox="1"/>
          <p:nvPr/>
        </p:nvSpPr>
        <p:spPr>
          <a:xfrm>
            <a:off x="7496268" y="3634800"/>
            <a:ext cx="78649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12cm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BB9F268-584C-4DB0-AF5C-A090D031A958}"/>
              </a:ext>
            </a:extLst>
          </p:cNvPr>
          <p:cNvSpPr txBox="1"/>
          <p:nvPr/>
        </p:nvSpPr>
        <p:spPr>
          <a:xfrm>
            <a:off x="8344782" y="4383061"/>
            <a:ext cx="626917" cy="3840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5cm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C2129B8-7985-4E1B-A91F-CA1032592C55}"/>
              </a:ext>
            </a:extLst>
          </p:cNvPr>
          <p:cNvSpPr txBox="1"/>
          <p:nvPr/>
        </p:nvSpPr>
        <p:spPr>
          <a:xfrm>
            <a:off x="8733189" y="3436852"/>
            <a:ext cx="78649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13cm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55A8E26-2FD1-48D9-8FB2-6BE2ED688E75}"/>
              </a:ext>
            </a:extLst>
          </p:cNvPr>
          <p:cNvSpPr txBox="1"/>
          <p:nvPr/>
        </p:nvSpPr>
        <p:spPr>
          <a:xfrm>
            <a:off x="9703531" y="4032345"/>
            <a:ext cx="78649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20cm</a:t>
            </a:r>
          </a:p>
        </p:txBody>
      </p:sp>
    </p:spTree>
    <p:extLst>
      <p:ext uri="{BB962C8B-B14F-4D97-AF65-F5344CB8AC3E}">
        <p14:creationId xmlns:p14="http://schemas.microsoft.com/office/powerpoint/2010/main" val="2131967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Parts of a Circle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381278" y="1279002"/>
            <a:ext cx="9531928" cy="526563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F330992-E744-475F-8F6C-79A03FC090D2}"/>
              </a:ext>
            </a:extLst>
          </p:cNvPr>
          <p:cNvSpPr/>
          <p:nvPr/>
        </p:nvSpPr>
        <p:spPr>
          <a:xfrm>
            <a:off x="2208944" y="2157573"/>
            <a:ext cx="3667874" cy="338019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E3A6F0-293A-4AA7-9AC2-9913B1080373}"/>
              </a:ext>
            </a:extLst>
          </p:cNvPr>
          <p:cNvSpPr txBox="1"/>
          <p:nvPr/>
        </p:nvSpPr>
        <p:spPr>
          <a:xfrm>
            <a:off x="6842589" y="2001011"/>
            <a:ext cx="396813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Label this circle with 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Radius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Diameter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Sector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Segment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Chord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Tangent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Arc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Circumference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9756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C6E00AC-0167-44B1-A4CA-8891FD85F5B7}"/>
</file>

<file path=customXml/itemProps2.xml><?xml version="1.0" encoding="utf-8"?>
<ds:datastoreItem xmlns:ds="http://schemas.openxmlformats.org/officeDocument/2006/customXml" ds:itemID="{B0279685-58CA-4705-A004-4DAFF4BF6438}">
  <ds:schemaRefs>
    <ds:schemaRef ds:uri="http://purl.org/dc/dcmitype/"/>
    <ds:schemaRef ds:uri="http://schemas.microsoft.com/office/infopath/2007/PartnerControls"/>
    <ds:schemaRef ds:uri="84be7d0a-34a6-4ef2-a332-62c3b98ca601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a675e989-819c-4ef8-a9e7-308823201b2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53FFBEA-2CCE-4E8B-BD84-669BE00B2E0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333</Words>
  <Application>Microsoft Office PowerPoint</Application>
  <PresentationFormat>Widescreen</PresentationFormat>
  <Paragraphs>132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Office Theme</vt:lpstr>
      <vt:lpstr>Area and Surface Area</vt:lpstr>
      <vt:lpstr>PowerPoint Presentation</vt:lpstr>
      <vt:lpstr>Area of 2D Shapes</vt:lpstr>
      <vt:lpstr>Your turn…</vt:lpstr>
      <vt:lpstr>3D Properties</vt:lpstr>
      <vt:lpstr>Your turn…</vt:lpstr>
      <vt:lpstr>Surface Area</vt:lpstr>
      <vt:lpstr>Your turn…</vt:lpstr>
      <vt:lpstr>Parts of a Circle</vt:lpstr>
      <vt:lpstr>Parts of a Circle</vt:lpstr>
      <vt:lpstr>Area and Circumference of Circles </vt:lpstr>
      <vt:lpstr>Your turn…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FRACTIONS</dc:title>
  <dc:creator>Jenisha Ananthan</dc:creator>
  <cp:lastModifiedBy>Amit Panesar</cp:lastModifiedBy>
  <cp:revision>35</cp:revision>
  <dcterms:created xsi:type="dcterms:W3CDTF">2021-03-23T09:48:12Z</dcterms:created>
  <dcterms:modified xsi:type="dcterms:W3CDTF">2021-08-25T13:17:32Z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