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9"/>
  </p:notesMasterIdLst>
  <p:sldIdLst>
    <p:sldId id="256" r:id="rId5"/>
    <p:sldId id="257" r:id="rId6"/>
    <p:sldId id="264" r:id="rId7"/>
    <p:sldId id="265" r:id="rId8"/>
    <p:sldId id="267" r:id="rId9"/>
    <p:sldId id="258" r:id="rId10"/>
    <p:sldId id="259" r:id="rId11"/>
    <p:sldId id="287" r:id="rId12"/>
    <p:sldId id="288" r:id="rId13"/>
    <p:sldId id="281" r:id="rId14"/>
    <p:sldId id="277" r:id="rId15"/>
    <p:sldId id="279" r:id="rId16"/>
    <p:sldId id="278" r:id="rId17"/>
    <p:sldId id="276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Gareth Maybury-Davey" initials="GM" lastIdx="12" clrIdx="0">
    <p:extLst>
      <p:ext uri="{19B8F6BF-5375-455C-9EA6-DF929625EA0E}">
        <p15:presenceInfo xmlns:p15="http://schemas.microsoft.com/office/powerpoint/2012/main" userId="S::Gareth.Maybury-Davey@mkcollege.ac.uk::bdcc6187-3eee-4ff2-982b-2a382feb7839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99"/>
    <a:srgbClr val="00D6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1E1558E-1A80-AF6C-7D42-B622D1DB23B0}" v="1" dt="2020-07-03T13:05:43.177"/>
    <p1510:client id="{7E7F4932-CA22-4F11-BCC2-4B6DC43F7D48}" v="288" dt="2020-07-02T10:09:43.738"/>
    <p1510:client id="{93012177-D7D0-5A7B-0155-FFE81B90BA12}" v="2" dt="2021-01-14T10:18:51.844"/>
    <p1510:client id="{A72E4615-C231-7287-CEC6-8916E9BEE5FD}" v="1" dt="2020-07-03T13:48:09.46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40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microsoft.com/office/2015/10/relationships/revisionInfo" Target="revisionInfo.xml"/><Relationship Id="rId3" Type="http://schemas.openxmlformats.org/officeDocument/2006/relationships/customXml" Target="../customXml/item3.xml"/><Relationship Id="rId21" Type="http://schemas.openxmlformats.org/officeDocument/2006/relationships/presProps" Target="pres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commentAuthors" Target="commentAuthor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eith McCarthy" userId="S::keith.mccarthy@mkcollege.ac.uk::e75f3ac9-09e7-4752-aa98-845e47949851" providerId="AD" clId="Web-{93012177-D7D0-5A7B-0155-FFE81B90BA12}"/>
    <pc:docChg chg="modSld">
      <pc:chgData name="Keith McCarthy" userId="S::keith.mccarthy@mkcollege.ac.uk::e75f3ac9-09e7-4752-aa98-845e47949851" providerId="AD" clId="Web-{93012177-D7D0-5A7B-0155-FFE81B90BA12}" dt="2021-01-14T10:18:51.844" v="1"/>
      <pc:docMkLst>
        <pc:docMk/>
      </pc:docMkLst>
      <pc:sldChg chg="modSp">
        <pc:chgData name="Keith McCarthy" userId="S::keith.mccarthy@mkcollege.ac.uk::e75f3ac9-09e7-4752-aa98-845e47949851" providerId="AD" clId="Web-{93012177-D7D0-5A7B-0155-FFE81B90BA12}" dt="2021-01-14T10:18:51.844" v="1"/>
        <pc:sldMkLst>
          <pc:docMk/>
          <pc:sldMk cId="1626371850" sldId="265"/>
        </pc:sldMkLst>
        <pc:spChg chg="mod">
          <ac:chgData name="Keith McCarthy" userId="S::keith.mccarthy@mkcollege.ac.uk::e75f3ac9-09e7-4752-aa98-845e47949851" providerId="AD" clId="Web-{93012177-D7D0-5A7B-0155-FFE81B90BA12}" dt="2021-01-14T10:18:51.844" v="1"/>
          <ac:spMkLst>
            <pc:docMk/>
            <pc:sldMk cId="1626371850" sldId="265"/>
            <ac:spMk id="5" creationId="{00000000-0000-0000-0000-000000000000}"/>
          </ac:spMkLst>
        </pc:spChg>
      </pc:sldChg>
    </pc:docChg>
  </pc:docChgLst>
  <pc:docChgLst>
    <pc:chgData clId="Web-{A72E4615-C231-7287-CEC6-8916E9BEE5FD}"/>
    <pc:docChg chg="modSld">
      <pc:chgData name="" userId="" providerId="" clId="Web-{A72E4615-C231-7287-CEC6-8916E9BEE5FD}" dt="2020-07-03T13:48:09.465" v="0" actId="1076"/>
      <pc:docMkLst>
        <pc:docMk/>
      </pc:docMkLst>
      <pc:sldChg chg="modSp">
        <pc:chgData name="" userId="" providerId="" clId="Web-{A72E4615-C231-7287-CEC6-8916E9BEE5FD}" dt="2020-07-03T13:48:09.465" v="0" actId="1076"/>
        <pc:sldMkLst>
          <pc:docMk/>
          <pc:sldMk cId="3908633518" sldId="256"/>
        </pc:sldMkLst>
        <pc:picChg chg="mod">
          <ac:chgData name="" userId="" providerId="" clId="Web-{A72E4615-C231-7287-CEC6-8916E9BEE5FD}" dt="2020-07-03T13:48:09.465" v="0" actId="1076"/>
          <ac:picMkLst>
            <pc:docMk/>
            <pc:sldMk cId="3908633518" sldId="256"/>
            <ac:picMk id="7" creationId="{23A0B990-7FEF-4328-B30F-A3A81E404148}"/>
          </ac:picMkLst>
        </pc:picChg>
      </pc:sldChg>
    </pc:docChg>
  </pc:docChgLst>
  <pc:docChgLst>
    <pc:chgData name="Gareth Maybury-Davey" userId="bdcc6187-3eee-4ff2-982b-2a382feb7839" providerId="ADAL" clId="{7E7F4932-CA22-4F11-BCC2-4B6DC43F7D48}"/>
    <pc:docChg chg="undo custSel addSld delSld modSld sldOrd">
      <pc:chgData name="Gareth Maybury-Davey" userId="bdcc6187-3eee-4ff2-982b-2a382feb7839" providerId="ADAL" clId="{7E7F4932-CA22-4F11-BCC2-4B6DC43F7D48}" dt="2020-07-02T10:09:47.874" v="2682" actId="1076"/>
      <pc:docMkLst>
        <pc:docMk/>
      </pc:docMkLst>
      <pc:sldChg chg="addSp delSp modSp mod">
        <pc:chgData name="Gareth Maybury-Davey" userId="bdcc6187-3eee-4ff2-982b-2a382feb7839" providerId="ADAL" clId="{7E7F4932-CA22-4F11-BCC2-4B6DC43F7D48}" dt="2020-07-02T08:00:48.988" v="109" actId="20577"/>
        <pc:sldMkLst>
          <pc:docMk/>
          <pc:sldMk cId="3908633518" sldId="256"/>
        </pc:sldMkLst>
        <pc:spChg chg="mod">
          <ac:chgData name="Gareth Maybury-Davey" userId="bdcc6187-3eee-4ff2-982b-2a382feb7839" providerId="ADAL" clId="{7E7F4932-CA22-4F11-BCC2-4B6DC43F7D48}" dt="2020-07-02T07:52:53.663" v="9" actId="20577"/>
          <ac:spMkLst>
            <pc:docMk/>
            <pc:sldMk cId="3908633518" sldId="256"/>
            <ac:spMk id="2" creationId="{00000000-0000-0000-0000-000000000000}"/>
          </ac:spMkLst>
        </pc:spChg>
        <pc:spChg chg="mod">
          <ac:chgData name="Gareth Maybury-Davey" userId="bdcc6187-3eee-4ff2-982b-2a382feb7839" providerId="ADAL" clId="{7E7F4932-CA22-4F11-BCC2-4B6DC43F7D48}" dt="2020-07-02T07:53:26.852" v="19" actId="20577"/>
          <ac:spMkLst>
            <pc:docMk/>
            <pc:sldMk cId="3908633518" sldId="256"/>
            <ac:spMk id="3" creationId="{00000000-0000-0000-0000-000000000000}"/>
          </ac:spMkLst>
        </pc:spChg>
        <pc:spChg chg="mod">
          <ac:chgData name="Gareth Maybury-Davey" userId="bdcc6187-3eee-4ff2-982b-2a382feb7839" providerId="ADAL" clId="{7E7F4932-CA22-4F11-BCC2-4B6DC43F7D48}" dt="2020-07-02T08:00:48.988" v="109" actId="20577"/>
          <ac:spMkLst>
            <pc:docMk/>
            <pc:sldMk cId="3908633518" sldId="256"/>
            <ac:spMk id="5" creationId="{00000000-0000-0000-0000-000000000000}"/>
          </ac:spMkLst>
        </pc:spChg>
        <pc:spChg chg="del">
          <ac:chgData name="Gareth Maybury-Davey" userId="bdcc6187-3eee-4ff2-982b-2a382feb7839" providerId="ADAL" clId="{7E7F4932-CA22-4F11-BCC2-4B6DC43F7D48}" dt="2020-07-02T07:53:45.354" v="21" actId="478"/>
          <ac:spMkLst>
            <pc:docMk/>
            <pc:sldMk cId="3908633518" sldId="256"/>
            <ac:spMk id="16" creationId="{AF2E7817-371C-48DB-B1CA-F2130D05CEB9}"/>
          </ac:spMkLst>
        </pc:spChg>
        <pc:picChg chg="add mod">
          <ac:chgData name="Gareth Maybury-Davey" userId="bdcc6187-3eee-4ff2-982b-2a382feb7839" providerId="ADAL" clId="{7E7F4932-CA22-4F11-BCC2-4B6DC43F7D48}" dt="2020-07-02T08:00:41.569" v="103" actId="14100"/>
          <ac:picMkLst>
            <pc:docMk/>
            <pc:sldMk cId="3908633518" sldId="256"/>
            <ac:picMk id="4" creationId="{3A9D5D9F-F3E9-4BF7-8086-31F502C44983}"/>
          </ac:picMkLst>
        </pc:picChg>
        <pc:picChg chg="add mod">
          <ac:chgData name="Gareth Maybury-Davey" userId="bdcc6187-3eee-4ff2-982b-2a382feb7839" providerId="ADAL" clId="{7E7F4932-CA22-4F11-BCC2-4B6DC43F7D48}" dt="2020-07-02T08:00:30.685" v="101" actId="1076"/>
          <ac:picMkLst>
            <pc:docMk/>
            <pc:sldMk cId="3908633518" sldId="256"/>
            <ac:picMk id="7" creationId="{23A0B990-7FEF-4328-B30F-A3A81E404148}"/>
          </ac:picMkLst>
        </pc:picChg>
        <pc:picChg chg="del">
          <ac:chgData name="Gareth Maybury-Davey" userId="bdcc6187-3eee-4ff2-982b-2a382feb7839" providerId="ADAL" clId="{7E7F4932-CA22-4F11-BCC2-4B6DC43F7D48}" dt="2020-07-02T07:57:36.914" v="95" actId="478"/>
          <ac:picMkLst>
            <pc:docMk/>
            <pc:sldMk cId="3908633518" sldId="256"/>
            <ac:picMk id="13" creationId="{0A1F34B7-E965-44AC-80E2-8F8D09CE5A90}"/>
          </ac:picMkLst>
        </pc:picChg>
        <pc:picChg chg="del">
          <ac:chgData name="Gareth Maybury-Davey" userId="bdcc6187-3eee-4ff2-982b-2a382feb7839" providerId="ADAL" clId="{7E7F4932-CA22-4F11-BCC2-4B6DC43F7D48}" dt="2020-07-02T07:53:40.684" v="20" actId="478"/>
          <ac:picMkLst>
            <pc:docMk/>
            <pc:sldMk cId="3908633518" sldId="256"/>
            <ac:picMk id="14" creationId="{516F5B71-0FE8-4C2B-998B-1B78A981FA7A}"/>
          </ac:picMkLst>
        </pc:picChg>
      </pc:sldChg>
      <pc:sldChg chg="addSp delSp modSp mod delAnim modAnim">
        <pc:chgData name="Gareth Maybury-Davey" userId="bdcc6187-3eee-4ff2-982b-2a382feb7839" providerId="ADAL" clId="{7E7F4932-CA22-4F11-BCC2-4B6DC43F7D48}" dt="2020-07-02T08:08:46.732" v="754" actId="1076"/>
        <pc:sldMkLst>
          <pc:docMk/>
          <pc:sldMk cId="4249014722" sldId="257"/>
        </pc:sldMkLst>
        <pc:spChg chg="mod">
          <ac:chgData name="Gareth Maybury-Davey" userId="bdcc6187-3eee-4ff2-982b-2a382feb7839" providerId="ADAL" clId="{7E7F4932-CA22-4F11-BCC2-4B6DC43F7D48}" dt="2020-07-02T08:01:10.725" v="129" actId="20577"/>
          <ac:spMkLst>
            <pc:docMk/>
            <pc:sldMk cId="4249014722" sldId="257"/>
            <ac:spMk id="2" creationId="{00000000-0000-0000-0000-000000000000}"/>
          </ac:spMkLst>
        </pc:spChg>
        <pc:spChg chg="del">
          <ac:chgData name="Gareth Maybury-Davey" userId="bdcc6187-3eee-4ff2-982b-2a382feb7839" providerId="ADAL" clId="{7E7F4932-CA22-4F11-BCC2-4B6DC43F7D48}" dt="2020-07-02T08:01:01.077" v="110" actId="478"/>
          <ac:spMkLst>
            <pc:docMk/>
            <pc:sldMk cId="4249014722" sldId="257"/>
            <ac:spMk id="3" creationId="{65386746-B5A5-49E7-B2AF-F3E913C020EF}"/>
          </ac:spMkLst>
        </pc:spChg>
        <pc:spChg chg="del">
          <ac:chgData name="Gareth Maybury-Davey" userId="bdcc6187-3eee-4ff2-982b-2a382feb7839" providerId="ADAL" clId="{7E7F4932-CA22-4F11-BCC2-4B6DC43F7D48}" dt="2020-07-02T08:01:01.077" v="110" actId="478"/>
          <ac:spMkLst>
            <pc:docMk/>
            <pc:sldMk cId="4249014722" sldId="257"/>
            <ac:spMk id="4" creationId="{EE81D621-A5C9-4D8F-A2F9-405A5692DDD6}"/>
          </ac:spMkLst>
        </pc:spChg>
        <pc:spChg chg="del">
          <ac:chgData name="Gareth Maybury-Davey" userId="bdcc6187-3eee-4ff2-982b-2a382feb7839" providerId="ADAL" clId="{7E7F4932-CA22-4F11-BCC2-4B6DC43F7D48}" dt="2020-07-02T08:01:01.077" v="110" actId="478"/>
          <ac:spMkLst>
            <pc:docMk/>
            <pc:sldMk cId="4249014722" sldId="257"/>
            <ac:spMk id="6" creationId="{86B1407B-26B7-430C-BD00-2D8A6DC06B42}"/>
          </ac:spMkLst>
        </pc:spChg>
        <pc:spChg chg="del">
          <ac:chgData name="Gareth Maybury-Davey" userId="bdcc6187-3eee-4ff2-982b-2a382feb7839" providerId="ADAL" clId="{7E7F4932-CA22-4F11-BCC2-4B6DC43F7D48}" dt="2020-07-02T08:01:01.077" v="110" actId="478"/>
          <ac:spMkLst>
            <pc:docMk/>
            <pc:sldMk cId="4249014722" sldId="257"/>
            <ac:spMk id="7" creationId="{3491A19F-7F9C-47FD-B043-C7AA52121AA9}"/>
          </ac:spMkLst>
        </pc:spChg>
        <pc:spChg chg="del">
          <ac:chgData name="Gareth Maybury-Davey" userId="bdcc6187-3eee-4ff2-982b-2a382feb7839" providerId="ADAL" clId="{7E7F4932-CA22-4F11-BCC2-4B6DC43F7D48}" dt="2020-07-02T08:01:05.536" v="112" actId="478"/>
          <ac:spMkLst>
            <pc:docMk/>
            <pc:sldMk cId="4249014722" sldId="257"/>
            <ac:spMk id="10" creationId="{6D8437FA-C1BA-450D-B0FF-E5B6A5D8ABB3}"/>
          </ac:spMkLst>
        </pc:spChg>
        <pc:spChg chg="add mod">
          <ac:chgData name="Gareth Maybury-Davey" userId="bdcc6187-3eee-4ff2-982b-2a382feb7839" providerId="ADAL" clId="{7E7F4932-CA22-4F11-BCC2-4B6DC43F7D48}" dt="2020-07-02T08:02:26.721" v="162" actId="1076"/>
          <ac:spMkLst>
            <pc:docMk/>
            <pc:sldMk cId="4249014722" sldId="257"/>
            <ac:spMk id="11" creationId="{937B81CE-9992-4864-9B41-B748229C05D7}"/>
          </ac:spMkLst>
        </pc:spChg>
        <pc:spChg chg="del">
          <ac:chgData name="Gareth Maybury-Davey" userId="bdcc6187-3eee-4ff2-982b-2a382feb7839" providerId="ADAL" clId="{7E7F4932-CA22-4F11-BCC2-4B6DC43F7D48}" dt="2020-07-02T08:01:01.077" v="110" actId="478"/>
          <ac:spMkLst>
            <pc:docMk/>
            <pc:sldMk cId="4249014722" sldId="257"/>
            <ac:spMk id="14" creationId="{B85E8F81-ACCA-45B3-983D-44F8C5C30195}"/>
          </ac:spMkLst>
        </pc:spChg>
        <pc:spChg chg="del">
          <ac:chgData name="Gareth Maybury-Davey" userId="bdcc6187-3eee-4ff2-982b-2a382feb7839" providerId="ADAL" clId="{7E7F4932-CA22-4F11-BCC2-4B6DC43F7D48}" dt="2020-07-02T08:01:01.077" v="110" actId="478"/>
          <ac:spMkLst>
            <pc:docMk/>
            <pc:sldMk cId="4249014722" sldId="257"/>
            <ac:spMk id="15" creationId="{38D00216-B44D-4719-B9D9-B618180F4124}"/>
          </ac:spMkLst>
        </pc:spChg>
        <pc:spChg chg="del">
          <ac:chgData name="Gareth Maybury-Davey" userId="bdcc6187-3eee-4ff2-982b-2a382feb7839" providerId="ADAL" clId="{7E7F4932-CA22-4F11-BCC2-4B6DC43F7D48}" dt="2020-07-02T08:01:01.077" v="110" actId="478"/>
          <ac:spMkLst>
            <pc:docMk/>
            <pc:sldMk cId="4249014722" sldId="257"/>
            <ac:spMk id="16" creationId="{62CDAF7D-5836-429A-9E04-A4D67EA9C392}"/>
          </ac:spMkLst>
        </pc:spChg>
        <pc:spChg chg="del">
          <ac:chgData name="Gareth Maybury-Davey" userId="bdcc6187-3eee-4ff2-982b-2a382feb7839" providerId="ADAL" clId="{7E7F4932-CA22-4F11-BCC2-4B6DC43F7D48}" dt="2020-07-02T08:01:01.077" v="110" actId="478"/>
          <ac:spMkLst>
            <pc:docMk/>
            <pc:sldMk cId="4249014722" sldId="257"/>
            <ac:spMk id="17" creationId="{18F9C1EF-F3AA-427C-85EC-A38BC9C8D1C8}"/>
          </ac:spMkLst>
        </pc:spChg>
        <pc:spChg chg="del">
          <ac:chgData name="Gareth Maybury-Davey" userId="bdcc6187-3eee-4ff2-982b-2a382feb7839" providerId="ADAL" clId="{7E7F4932-CA22-4F11-BCC2-4B6DC43F7D48}" dt="2020-07-02T08:01:01.077" v="110" actId="478"/>
          <ac:spMkLst>
            <pc:docMk/>
            <pc:sldMk cId="4249014722" sldId="257"/>
            <ac:spMk id="18" creationId="{09F45360-AB06-41A8-92AB-C13B5E9B296E}"/>
          </ac:spMkLst>
        </pc:spChg>
        <pc:spChg chg="del">
          <ac:chgData name="Gareth Maybury-Davey" userId="bdcc6187-3eee-4ff2-982b-2a382feb7839" providerId="ADAL" clId="{7E7F4932-CA22-4F11-BCC2-4B6DC43F7D48}" dt="2020-07-02T08:01:01.077" v="110" actId="478"/>
          <ac:spMkLst>
            <pc:docMk/>
            <pc:sldMk cId="4249014722" sldId="257"/>
            <ac:spMk id="19" creationId="{838B3A35-D3C3-4493-9900-FCFF181F325F}"/>
          </ac:spMkLst>
        </pc:spChg>
        <pc:spChg chg="del">
          <ac:chgData name="Gareth Maybury-Davey" userId="bdcc6187-3eee-4ff2-982b-2a382feb7839" providerId="ADAL" clId="{7E7F4932-CA22-4F11-BCC2-4B6DC43F7D48}" dt="2020-07-02T08:01:01.077" v="110" actId="478"/>
          <ac:spMkLst>
            <pc:docMk/>
            <pc:sldMk cId="4249014722" sldId="257"/>
            <ac:spMk id="20" creationId="{4EC5C16E-77E2-430E-986D-017D1CD90DA9}"/>
          </ac:spMkLst>
        </pc:spChg>
        <pc:spChg chg="del">
          <ac:chgData name="Gareth Maybury-Davey" userId="bdcc6187-3eee-4ff2-982b-2a382feb7839" providerId="ADAL" clId="{7E7F4932-CA22-4F11-BCC2-4B6DC43F7D48}" dt="2020-07-02T08:01:01.077" v="110" actId="478"/>
          <ac:spMkLst>
            <pc:docMk/>
            <pc:sldMk cId="4249014722" sldId="257"/>
            <ac:spMk id="23" creationId="{0F3A5B1E-C0A2-4BCE-A034-2E7ECDABE673}"/>
          </ac:spMkLst>
        </pc:spChg>
        <pc:spChg chg="del">
          <ac:chgData name="Gareth Maybury-Davey" userId="bdcc6187-3eee-4ff2-982b-2a382feb7839" providerId="ADAL" clId="{7E7F4932-CA22-4F11-BCC2-4B6DC43F7D48}" dt="2020-07-02T08:01:01.077" v="110" actId="478"/>
          <ac:spMkLst>
            <pc:docMk/>
            <pc:sldMk cId="4249014722" sldId="257"/>
            <ac:spMk id="24" creationId="{3B0C4F18-5CFC-43BE-9B76-1C08B344E8B2}"/>
          </ac:spMkLst>
        </pc:spChg>
        <pc:spChg chg="del">
          <ac:chgData name="Gareth Maybury-Davey" userId="bdcc6187-3eee-4ff2-982b-2a382feb7839" providerId="ADAL" clId="{7E7F4932-CA22-4F11-BCC2-4B6DC43F7D48}" dt="2020-07-02T08:01:01.077" v="110" actId="478"/>
          <ac:spMkLst>
            <pc:docMk/>
            <pc:sldMk cId="4249014722" sldId="257"/>
            <ac:spMk id="25" creationId="{57FD701D-D16A-4D3A-9915-4A92386A415C}"/>
          </ac:spMkLst>
        </pc:spChg>
        <pc:spChg chg="del">
          <ac:chgData name="Gareth Maybury-Davey" userId="bdcc6187-3eee-4ff2-982b-2a382feb7839" providerId="ADAL" clId="{7E7F4932-CA22-4F11-BCC2-4B6DC43F7D48}" dt="2020-07-02T08:01:01.077" v="110" actId="478"/>
          <ac:spMkLst>
            <pc:docMk/>
            <pc:sldMk cId="4249014722" sldId="257"/>
            <ac:spMk id="26" creationId="{3B9B2091-217A-484D-87FF-0D4E205FD4F3}"/>
          </ac:spMkLst>
        </pc:spChg>
        <pc:spChg chg="add mod">
          <ac:chgData name="Gareth Maybury-Davey" userId="bdcc6187-3eee-4ff2-982b-2a382feb7839" providerId="ADAL" clId="{7E7F4932-CA22-4F11-BCC2-4B6DC43F7D48}" dt="2020-07-02T08:02:16.389" v="161" actId="207"/>
          <ac:spMkLst>
            <pc:docMk/>
            <pc:sldMk cId="4249014722" sldId="257"/>
            <ac:spMk id="28" creationId="{A9E0DC1F-57A5-43CD-8F88-495C74A27824}"/>
          </ac:spMkLst>
        </pc:spChg>
        <pc:spChg chg="add mod">
          <ac:chgData name="Gareth Maybury-Davey" userId="bdcc6187-3eee-4ff2-982b-2a382feb7839" providerId="ADAL" clId="{7E7F4932-CA22-4F11-BCC2-4B6DC43F7D48}" dt="2020-07-02T08:03:11.040" v="302" actId="20577"/>
          <ac:spMkLst>
            <pc:docMk/>
            <pc:sldMk cId="4249014722" sldId="257"/>
            <ac:spMk id="29" creationId="{68EBAC96-F07C-4800-B79B-8C3414E98A9C}"/>
          </ac:spMkLst>
        </pc:spChg>
        <pc:spChg chg="add mod">
          <ac:chgData name="Gareth Maybury-Davey" userId="bdcc6187-3eee-4ff2-982b-2a382feb7839" providerId="ADAL" clId="{7E7F4932-CA22-4F11-BCC2-4B6DC43F7D48}" dt="2020-07-02T08:08:09.098" v="733" actId="1036"/>
          <ac:spMkLst>
            <pc:docMk/>
            <pc:sldMk cId="4249014722" sldId="257"/>
            <ac:spMk id="31" creationId="{D6BFA181-D99E-446C-9FB8-AAF557CC0299}"/>
          </ac:spMkLst>
        </pc:spChg>
        <pc:spChg chg="del">
          <ac:chgData name="Gareth Maybury-Davey" userId="bdcc6187-3eee-4ff2-982b-2a382feb7839" providerId="ADAL" clId="{7E7F4932-CA22-4F11-BCC2-4B6DC43F7D48}" dt="2020-07-02T08:01:01.077" v="110" actId="478"/>
          <ac:spMkLst>
            <pc:docMk/>
            <pc:sldMk cId="4249014722" sldId="257"/>
            <ac:spMk id="32" creationId="{D01A1B90-1CC1-4C2E-98C4-BC6E82A47323}"/>
          </ac:spMkLst>
        </pc:spChg>
        <pc:spChg chg="del">
          <ac:chgData name="Gareth Maybury-Davey" userId="bdcc6187-3eee-4ff2-982b-2a382feb7839" providerId="ADAL" clId="{7E7F4932-CA22-4F11-BCC2-4B6DC43F7D48}" dt="2020-07-02T08:01:01.077" v="110" actId="478"/>
          <ac:spMkLst>
            <pc:docMk/>
            <pc:sldMk cId="4249014722" sldId="257"/>
            <ac:spMk id="33" creationId="{3B03EA68-EAC5-46D4-AFD6-538E09B224E9}"/>
          </ac:spMkLst>
        </pc:spChg>
        <pc:spChg chg="add mod">
          <ac:chgData name="Gareth Maybury-Davey" userId="bdcc6187-3eee-4ff2-982b-2a382feb7839" providerId="ADAL" clId="{7E7F4932-CA22-4F11-BCC2-4B6DC43F7D48}" dt="2020-07-02T08:08:13.845" v="739" actId="1036"/>
          <ac:spMkLst>
            <pc:docMk/>
            <pc:sldMk cId="4249014722" sldId="257"/>
            <ac:spMk id="35" creationId="{9CFAC54E-F669-4B33-B838-4B527665BB99}"/>
          </ac:spMkLst>
        </pc:spChg>
        <pc:spChg chg="add mod">
          <ac:chgData name="Gareth Maybury-Davey" userId="bdcc6187-3eee-4ff2-982b-2a382feb7839" providerId="ADAL" clId="{7E7F4932-CA22-4F11-BCC2-4B6DC43F7D48}" dt="2020-07-02T08:08:31.412" v="750" actId="1076"/>
          <ac:spMkLst>
            <pc:docMk/>
            <pc:sldMk cId="4249014722" sldId="257"/>
            <ac:spMk id="36" creationId="{C2088D09-E86B-4B40-8747-40035A41AB35}"/>
          </ac:spMkLst>
        </pc:spChg>
        <pc:spChg chg="add mod">
          <ac:chgData name="Gareth Maybury-Davey" userId="bdcc6187-3eee-4ff2-982b-2a382feb7839" providerId="ADAL" clId="{7E7F4932-CA22-4F11-BCC2-4B6DC43F7D48}" dt="2020-07-02T08:08:18.575" v="747" actId="1035"/>
          <ac:spMkLst>
            <pc:docMk/>
            <pc:sldMk cId="4249014722" sldId="257"/>
            <ac:spMk id="37" creationId="{8E6BA396-23B0-4D11-A90C-01AAB2B0E77D}"/>
          </ac:spMkLst>
        </pc:spChg>
        <pc:spChg chg="del">
          <ac:chgData name="Gareth Maybury-Davey" userId="bdcc6187-3eee-4ff2-982b-2a382feb7839" providerId="ADAL" clId="{7E7F4932-CA22-4F11-BCC2-4B6DC43F7D48}" dt="2020-07-02T08:01:01.077" v="110" actId="478"/>
          <ac:spMkLst>
            <pc:docMk/>
            <pc:sldMk cId="4249014722" sldId="257"/>
            <ac:spMk id="38" creationId="{A59405B9-C916-4274-AD6D-F2A15D2A9D7D}"/>
          </ac:spMkLst>
        </pc:spChg>
        <pc:spChg chg="del">
          <ac:chgData name="Gareth Maybury-Davey" userId="bdcc6187-3eee-4ff2-982b-2a382feb7839" providerId="ADAL" clId="{7E7F4932-CA22-4F11-BCC2-4B6DC43F7D48}" dt="2020-07-02T08:01:01.077" v="110" actId="478"/>
          <ac:spMkLst>
            <pc:docMk/>
            <pc:sldMk cId="4249014722" sldId="257"/>
            <ac:spMk id="39" creationId="{8CB901D2-0966-4039-A632-5DCEF79BF0F2}"/>
          </ac:spMkLst>
        </pc:spChg>
        <pc:spChg chg="add mod">
          <ac:chgData name="Gareth Maybury-Davey" userId="bdcc6187-3eee-4ff2-982b-2a382feb7839" providerId="ADAL" clId="{7E7F4932-CA22-4F11-BCC2-4B6DC43F7D48}" dt="2020-07-02T08:08:46.732" v="754" actId="1076"/>
          <ac:spMkLst>
            <pc:docMk/>
            <pc:sldMk cId="4249014722" sldId="257"/>
            <ac:spMk id="41" creationId="{DCC2B751-7B2F-42EB-9059-E29BA7FF2E5B}"/>
          </ac:spMkLst>
        </pc:spChg>
        <pc:spChg chg="del">
          <ac:chgData name="Gareth Maybury-Davey" userId="bdcc6187-3eee-4ff2-982b-2a382feb7839" providerId="ADAL" clId="{7E7F4932-CA22-4F11-BCC2-4B6DC43F7D48}" dt="2020-07-02T08:01:03.966" v="111" actId="478"/>
          <ac:spMkLst>
            <pc:docMk/>
            <pc:sldMk cId="4249014722" sldId="257"/>
            <ac:spMk id="44" creationId="{8FD2548B-D16F-4556-A818-67D6B3FDEC72}"/>
          </ac:spMkLst>
        </pc:spChg>
        <pc:spChg chg="del">
          <ac:chgData name="Gareth Maybury-Davey" userId="bdcc6187-3eee-4ff2-982b-2a382feb7839" providerId="ADAL" clId="{7E7F4932-CA22-4F11-BCC2-4B6DC43F7D48}" dt="2020-07-02T08:01:01.077" v="110" actId="478"/>
          <ac:spMkLst>
            <pc:docMk/>
            <pc:sldMk cId="4249014722" sldId="257"/>
            <ac:spMk id="45" creationId="{F7B24BB7-7678-4805-9C46-54265E4A5B9C}"/>
          </ac:spMkLst>
        </pc:spChg>
        <pc:cxnChg chg="del">
          <ac:chgData name="Gareth Maybury-Davey" userId="bdcc6187-3eee-4ff2-982b-2a382feb7839" providerId="ADAL" clId="{7E7F4932-CA22-4F11-BCC2-4B6DC43F7D48}" dt="2020-07-02T08:01:01.077" v="110" actId="478"/>
          <ac:cxnSpMkLst>
            <pc:docMk/>
            <pc:sldMk cId="4249014722" sldId="257"/>
            <ac:cxnSpMk id="8" creationId="{C12D3D0B-7457-4721-A140-95378F8CA9C0}"/>
          </ac:cxnSpMkLst>
        </pc:cxnChg>
        <pc:cxnChg chg="del">
          <ac:chgData name="Gareth Maybury-Davey" userId="bdcc6187-3eee-4ff2-982b-2a382feb7839" providerId="ADAL" clId="{7E7F4932-CA22-4F11-BCC2-4B6DC43F7D48}" dt="2020-07-02T08:01:01.077" v="110" actId="478"/>
          <ac:cxnSpMkLst>
            <pc:docMk/>
            <pc:sldMk cId="4249014722" sldId="257"/>
            <ac:cxnSpMk id="9" creationId="{CFB262DC-52FD-4D12-AFE0-60FBE643EB04}"/>
          </ac:cxnSpMkLst>
        </pc:cxnChg>
        <pc:cxnChg chg="del">
          <ac:chgData name="Gareth Maybury-Davey" userId="bdcc6187-3eee-4ff2-982b-2a382feb7839" providerId="ADAL" clId="{7E7F4932-CA22-4F11-BCC2-4B6DC43F7D48}" dt="2020-07-02T08:01:01.077" v="110" actId="478"/>
          <ac:cxnSpMkLst>
            <pc:docMk/>
            <pc:sldMk cId="4249014722" sldId="257"/>
            <ac:cxnSpMk id="12" creationId="{42CC9FBF-89AE-41F7-BC81-B76D88909AEB}"/>
          </ac:cxnSpMkLst>
        </pc:cxnChg>
        <pc:cxnChg chg="del">
          <ac:chgData name="Gareth Maybury-Davey" userId="bdcc6187-3eee-4ff2-982b-2a382feb7839" providerId="ADAL" clId="{7E7F4932-CA22-4F11-BCC2-4B6DC43F7D48}" dt="2020-07-02T08:01:01.077" v="110" actId="478"/>
          <ac:cxnSpMkLst>
            <pc:docMk/>
            <pc:sldMk cId="4249014722" sldId="257"/>
            <ac:cxnSpMk id="13" creationId="{77FC964A-CC3D-4628-9746-FE2518B55FB5}"/>
          </ac:cxnSpMkLst>
        </pc:cxnChg>
        <pc:cxnChg chg="del">
          <ac:chgData name="Gareth Maybury-Davey" userId="bdcc6187-3eee-4ff2-982b-2a382feb7839" providerId="ADAL" clId="{7E7F4932-CA22-4F11-BCC2-4B6DC43F7D48}" dt="2020-07-02T08:01:01.077" v="110" actId="478"/>
          <ac:cxnSpMkLst>
            <pc:docMk/>
            <pc:sldMk cId="4249014722" sldId="257"/>
            <ac:cxnSpMk id="21" creationId="{8C915CA7-CB21-4BE6-879E-D40894915625}"/>
          </ac:cxnSpMkLst>
        </pc:cxnChg>
        <pc:cxnChg chg="del">
          <ac:chgData name="Gareth Maybury-Davey" userId="bdcc6187-3eee-4ff2-982b-2a382feb7839" providerId="ADAL" clId="{7E7F4932-CA22-4F11-BCC2-4B6DC43F7D48}" dt="2020-07-02T08:01:01.077" v="110" actId="478"/>
          <ac:cxnSpMkLst>
            <pc:docMk/>
            <pc:sldMk cId="4249014722" sldId="257"/>
            <ac:cxnSpMk id="22" creationId="{2A858EBE-AF6C-4950-B25C-8A46974A0B27}"/>
          </ac:cxnSpMkLst>
        </pc:cxnChg>
        <pc:cxnChg chg="del">
          <ac:chgData name="Gareth Maybury-Davey" userId="bdcc6187-3eee-4ff2-982b-2a382feb7839" providerId="ADAL" clId="{7E7F4932-CA22-4F11-BCC2-4B6DC43F7D48}" dt="2020-07-02T08:01:01.077" v="110" actId="478"/>
          <ac:cxnSpMkLst>
            <pc:docMk/>
            <pc:sldMk cId="4249014722" sldId="257"/>
            <ac:cxnSpMk id="27" creationId="{45083C65-052A-4463-B75F-59EE7792D9B0}"/>
          </ac:cxnSpMkLst>
        </pc:cxnChg>
        <pc:cxnChg chg="del">
          <ac:chgData name="Gareth Maybury-Davey" userId="bdcc6187-3eee-4ff2-982b-2a382feb7839" providerId="ADAL" clId="{7E7F4932-CA22-4F11-BCC2-4B6DC43F7D48}" dt="2020-07-02T08:01:01.077" v="110" actId="478"/>
          <ac:cxnSpMkLst>
            <pc:docMk/>
            <pc:sldMk cId="4249014722" sldId="257"/>
            <ac:cxnSpMk id="30" creationId="{139774C7-6E49-4517-B9B8-7267521643D2}"/>
          </ac:cxnSpMkLst>
        </pc:cxnChg>
        <pc:cxnChg chg="del">
          <ac:chgData name="Gareth Maybury-Davey" userId="bdcc6187-3eee-4ff2-982b-2a382feb7839" providerId="ADAL" clId="{7E7F4932-CA22-4F11-BCC2-4B6DC43F7D48}" dt="2020-07-02T08:01:01.077" v="110" actId="478"/>
          <ac:cxnSpMkLst>
            <pc:docMk/>
            <pc:sldMk cId="4249014722" sldId="257"/>
            <ac:cxnSpMk id="34" creationId="{106336F4-BFA4-48CC-A0D1-3F4AC734173F}"/>
          </ac:cxnSpMkLst>
        </pc:cxnChg>
        <pc:cxnChg chg="del">
          <ac:chgData name="Gareth Maybury-Davey" userId="bdcc6187-3eee-4ff2-982b-2a382feb7839" providerId="ADAL" clId="{7E7F4932-CA22-4F11-BCC2-4B6DC43F7D48}" dt="2020-07-02T08:01:01.077" v="110" actId="478"/>
          <ac:cxnSpMkLst>
            <pc:docMk/>
            <pc:sldMk cId="4249014722" sldId="257"/>
            <ac:cxnSpMk id="40" creationId="{2704CBB7-FF4C-4E7E-AE7C-0B28B06504C4}"/>
          </ac:cxnSpMkLst>
        </pc:cxnChg>
        <pc:cxnChg chg="del">
          <ac:chgData name="Gareth Maybury-Davey" userId="bdcc6187-3eee-4ff2-982b-2a382feb7839" providerId="ADAL" clId="{7E7F4932-CA22-4F11-BCC2-4B6DC43F7D48}" dt="2020-07-02T08:01:01.077" v="110" actId="478"/>
          <ac:cxnSpMkLst>
            <pc:docMk/>
            <pc:sldMk cId="4249014722" sldId="257"/>
            <ac:cxnSpMk id="42" creationId="{1D3964F0-0140-4D69-AE52-771669E9FBEC}"/>
          </ac:cxnSpMkLst>
        </pc:cxnChg>
      </pc:sldChg>
      <pc:sldChg chg="addSp delSp modSp mod delAnim modAnim">
        <pc:chgData name="Gareth Maybury-Davey" userId="bdcc6187-3eee-4ff2-982b-2a382feb7839" providerId="ADAL" clId="{7E7F4932-CA22-4F11-BCC2-4B6DC43F7D48}" dt="2020-07-02T08:48:30.977" v="1939"/>
        <pc:sldMkLst>
          <pc:docMk/>
          <pc:sldMk cId="863648984" sldId="258"/>
        </pc:sldMkLst>
        <pc:spChg chg="add mod">
          <ac:chgData name="Gareth Maybury-Davey" userId="bdcc6187-3eee-4ff2-982b-2a382feb7839" providerId="ADAL" clId="{7E7F4932-CA22-4F11-BCC2-4B6DC43F7D48}" dt="2020-07-02T08:41:01.095" v="1575" actId="1076"/>
          <ac:spMkLst>
            <pc:docMk/>
            <pc:sldMk cId="863648984" sldId="258"/>
            <ac:spMk id="2" creationId="{50DF4C34-1936-41A8-8AF0-B0F77CB22301}"/>
          </ac:spMkLst>
        </pc:spChg>
        <pc:spChg chg="del">
          <ac:chgData name="Gareth Maybury-Davey" userId="bdcc6187-3eee-4ff2-982b-2a382feb7839" providerId="ADAL" clId="{7E7F4932-CA22-4F11-BCC2-4B6DC43F7D48}" dt="2020-07-02T08:38:20.808" v="1542" actId="478"/>
          <ac:spMkLst>
            <pc:docMk/>
            <pc:sldMk cId="863648984" sldId="258"/>
            <ac:spMk id="4" creationId="{3195225E-39EA-4D3D-858D-42BDD5B594CE}"/>
          </ac:spMkLst>
        </pc:spChg>
        <pc:spChg chg="add del mod">
          <ac:chgData name="Gareth Maybury-Davey" userId="bdcc6187-3eee-4ff2-982b-2a382feb7839" providerId="ADAL" clId="{7E7F4932-CA22-4F11-BCC2-4B6DC43F7D48}" dt="2020-07-02T08:41:14.834" v="1579"/>
          <ac:spMkLst>
            <pc:docMk/>
            <pc:sldMk cId="863648984" sldId="258"/>
            <ac:spMk id="5" creationId="{5A6CB49C-F445-4070-A4CB-E13B26C1DABD}"/>
          </ac:spMkLst>
        </pc:spChg>
        <pc:spChg chg="mod">
          <ac:chgData name="Gareth Maybury-Davey" userId="bdcc6187-3eee-4ff2-982b-2a382feb7839" providerId="ADAL" clId="{7E7F4932-CA22-4F11-BCC2-4B6DC43F7D48}" dt="2020-07-02T08:38:15.759" v="1541" actId="20577"/>
          <ac:spMkLst>
            <pc:docMk/>
            <pc:sldMk cId="863648984" sldId="258"/>
            <ac:spMk id="6" creationId="{00000000-0000-0000-0000-000000000000}"/>
          </ac:spMkLst>
        </pc:spChg>
        <pc:spChg chg="mod">
          <ac:chgData name="Gareth Maybury-Davey" userId="bdcc6187-3eee-4ff2-982b-2a382feb7839" providerId="ADAL" clId="{7E7F4932-CA22-4F11-BCC2-4B6DC43F7D48}" dt="2020-07-02T08:38:24.910" v="1543" actId="6549"/>
          <ac:spMkLst>
            <pc:docMk/>
            <pc:sldMk cId="863648984" sldId="258"/>
            <ac:spMk id="7" creationId="{00000000-0000-0000-0000-000000000000}"/>
          </ac:spMkLst>
        </pc:spChg>
        <pc:spChg chg="del mod">
          <ac:chgData name="Gareth Maybury-Davey" userId="bdcc6187-3eee-4ff2-982b-2a382feb7839" providerId="ADAL" clId="{7E7F4932-CA22-4F11-BCC2-4B6DC43F7D48}" dt="2020-07-02T08:38:27.658" v="1545" actId="478"/>
          <ac:spMkLst>
            <pc:docMk/>
            <pc:sldMk cId="863648984" sldId="258"/>
            <ac:spMk id="9" creationId="{D57EC3BA-9663-4A4B-8491-37DFB72B5637}"/>
          </ac:spMkLst>
        </pc:spChg>
        <pc:spChg chg="add del mod">
          <ac:chgData name="Gareth Maybury-Davey" userId="bdcc6187-3eee-4ff2-982b-2a382feb7839" providerId="ADAL" clId="{7E7F4932-CA22-4F11-BCC2-4B6DC43F7D48}" dt="2020-07-02T08:41:14.837" v="1581"/>
          <ac:spMkLst>
            <pc:docMk/>
            <pc:sldMk cId="863648984" sldId="258"/>
            <ac:spMk id="10" creationId="{96AA43E3-9042-47A4-9872-B1754BEB8C5C}"/>
          </ac:spMkLst>
        </pc:spChg>
        <pc:spChg chg="add mod">
          <ac:chgData name="Gareth Maybury-Davey" userId="bdcc6187-3eee-4ff2-982b-2a382feb7839" providerId="ADAL" clId="{7E7F4932-CA22-4F11-BCC2-4B6DC43F7D48}" dt="2020-07-02T08:42:13.456" v="1769" actId="20577"/>
          <ac:spMkLst>
            <pc:docMk/>
            <pc:sldMk cId="863648984" sldId="258"/>
            <ac:spMk id="11" creationId="{548AEF0D-971E-4FA8-A46C-06C74FBA3BA7}"/>
          </ac:spMkLst>
        </pc:spChg>
        <pc:spChg chg="add mod">
          <ac:chgData name="Gareth Maybury-Davey" userId="bdcc6187-3eee-4ff2-982b-2a382feb7839" providerId="ADAL" clId="{7E7F4932-CA22-4F11-BCC2-4B6DC43F7D48}" dt="2020-07-02T08:42:25.135" v="1771" actId="1076"/>
          <ac:spMkLst>
            <pc:docMk/>
            <pc:sldMk cId="863648984" sldId="258"/>
            <ac:spMk id="12" creationId="{021876F7-21DD-4979-B0E4-B01B44E9101A}"/>
          </ac:spMkLst>
        </pc:spChg>
        <pc:spChg chg="add">
          <ac:chgData name="Gareth Maybury-Davey" userId="bdcc6187-3eee-4ff2-982b-2a382feb7839" providerId="ADAL" clId="{7E7F4932-CA22-4F11-BCC2-4B6DC43F7D48}" dt="2020-07-02T08:42:40.725" v="1772" actId="11529"/>
          <ac:spMkLst>
            <pc:docMk/>
            <pc:sldMk cId="863648984" sldId="258"/>
            <ac:spMk id="13" creationId="{69A20224-A4D6-4611-B9BE-1A4A27893DF4}"/>
          </ac:spMkLst>
        </pc:spChg>
        <pc:spChg chg="add mod">
          <ac:chgData name="Gareth Maybury-Davey" userId="bdcc6187-3eee-4ff2-982b-2a382feb7839" providerId="ADAL" clId="{7E7F4932-CA22-4F11-BCC2-4B6DC43F7D48}" dt="2020-07-02T08:42:47.051" v="1774" actId="1076"/>
          <ac:spMkLst>
            <pc:docMk/>
            <pc:sldMk cId="863648984" sldId="258"/>
            <ac:spMk id="14" creationId="{5FB7154B-7F21-462B-BCD5-9295EF613F64}"/>
          </ac:spMkLst>
        </pc:spChg>
        <pc:spChg chg="add mod">
          <ac:chgData name="Gareth Maybury-Davey" userId="bdcc6187-3eee-4ff2-982b-2a382feb7839" providerId="ADAL" clId="{7E7F4932-CA22-4F11-BCC2-4B6DC43F7D48}" dt="2020-07-02T08:43:10.673" v="1792" actId="1076"/>
          <ac:spMkLst>
            <pc:docMk/>
            <pc:sldMk cId="863648984" sldId="258"/>
            <ac:spMk id="15" creationId="{8510E197-E9EE-4442-91D7-D3EF7CAC6676}"/>
          </ac:spMkLst>
        </pc:spChg>
        <pc:spChg chg="add del mod">
          <ac:chgData name="Gareth Maybury-Davey" userId="bdcc6187-3eee-4ff2-982b-2a382feb7839" providerId="ADAL" clId="{7E7F4932-CA22-4F11-BCC2-4B6DC43F7D48}" dt="2020-07-02T08:43:24.553" v="1795"/>
          <ac:spMkLst>
            <pc:docMk/>
            <pc:sldMk cId="863648984" sldId="258"/>
            <ac:spMk id="16" creationId="{34D7B77B-5F45-4B95-B421-7F2AA1A24938}"/>
          </ac:spMkLst>
        </pc:spChg>
        <pc:spChg chg="add mod">
          <ac:chgData name="Gareth Maybury-Davey" userId="bdcc6187-3eee-4ff2-982b-2a382feb7839" providerId="ADAL" clId="{7E7F4932-CA22-4F11-BCC2-4B6DC43F7D48}" dt="2020-07-02T08:43:46.477" v="1803" actId="1076"/>
          <ac:spMkLst>
            <pc:docMk/>
            <pc:sldMk cId="863648984" sldId="258"/>
            <ac:spMk id="17" creationId="{8D6CC999-EB08-4656-843F-F17957BF22A2}"/>
          </ac:spMkLst>
        </pc:spChg>
        <pc:spChg chg="add mod">
          <ac:chgData name="Gareth Maybury-Davey" userId="bdcc6187-3eee-4ff2-982b-2a382feb7839" providerId="ADAL" clId="{7E7F4932-CA22-4F11-BCC2-4B6DC43F7D48}" dt="2020-07-02T08:43:39.706" v="1802" actId="1076"/>
          <ac:spMkLst>
            <pc:docMk/>
            <pc:sldMk cId="863648984" sldId="258"/>
            <ac:spMk id="18" creationId="{CEE025DE-EB46-4CAD-BCA0-9EE142E0C45D}"/>
          </ac:spMkLst>
        </pc:spChg>
        <pc:spChg chg="add mod">
          <ac:chgData name="Gareth Maybury-Davey" userId="bdcc6187-3eee-4ff2-982b-2a382feb7839" providerId="ADAL" clId="{7E7F4932-CA22-4F11-BCC2-4B6DC43F7D48}" dt="2020-07-02T08:44:55.459" v="1873" actId="20577"/>
          <ac:spMkLst>
            <pc:docMk/>
            <pc:sldMk cId="863648984" sldId="258"/>
            <ac:spMk id="19" creationId="{0284955B-927D-405E-AFE0-B9EFD4EC822E}"/>
          </ac:spMkLst>
        </pc:spChg>
        <pc:spChg chg="add mod">
          <ac:chgData name="Gareth Maybury-Davey" userId="bdcc6187-3eee-4ff2-982b-2a382feb7839" providerId="ADAL" clId="{7E7F4932-CA22-4F11-BCC2-4B6DC43F7D48}" dt="2020-07-02T08:46:35.741" v="1898" actId="20577"/>
          <ac:spMkLst>
            <pc:docMk/>
            <pc:sldMk cId="863648984" sldId="258"/>
            <ac:spMk id="20" creationId="{EF7727FE-A9A7-4EB8-8796-B2EA847022D2}"/>
          </ac:spMkLst>
        </pc:spChg>
        <pc:spChg chg="add mod">
          <ac:chgData name="Gareth Maybury-Davey" userId="bdcc6187-3eee-4ff2-982b-2a382feb7839" providerId="ADAL" clId="{7E7F4932-CA22-4F11-BCC2-4B6DC43F7D48}" dt="2020-07-02T08:46:24.640" v="1895" actId="1076"/>
          <ac:spMkLst>
            <pc:docMk/>
            <pc:sldMk cId="863648984" sldId="258"/>
            <ac:spMk id="21" creationId="{959CA231-75C7-411A-9BC5-A8FA4BFC7E3A}"/>
          </ac:spMkLst>
        </pc:spChg>
        <pc:spChg chg="add mod">
          <ac:chgData name="Gareth Maybury-Davey" userId="bdcc6187-3eee-4ff2-982b-2a382feb7839" providerId="ADAL" clId="{7E7F4932-CA22-4F11-BCC2-4B6DC43F7D48}" dt="2020-07-02T08:46:38.861" v="1903" actId="1036"/>
          <ac:spMkLst>
            <pc:docMk/>
            <pc:sldMk cId="863648984" sldId="258"/>
            <ac:spMk id="22" creationId="{3AECFD3F-7B55-4DA0-8C68-56697005AAD8}"/>
          </ac:spMkLst>
        </pc:spChg>
        <pc:spChg chg="add mod">
          <ac:chgData name="Gareth Maybury-Davey" userId="bdcc6187-3eee-4ff2-982b-2a382feb7839" providerId="ADAL" clId="{7E7F4932-CA22-4F11-BCC2-4B6DC43F7D48}" dt="2020-07-02T08:47:04.239" v="1928" actId="1076"/>
          <ac:spMkLst>
            <pc:docMk/>
            <pc:sldMk cId="863648984" sldId="258"/>
            <ac:spMk id="23" creationId="{A7BC981C-D491-4B4B-8CF3-B732F4C288B8}"/>
          </ac:spMkLst>
        </pc:spChg>
        <pc:picChg chg="del">
          <ac:chgData name="Gareth Maybury-Davey" userId="bdcc6187-3eee-4ff2-982b-2a382feb7839" providerId="ADAL" clId="{7E7F4932-CA22-4F11-BCC2-4B6DC43F7D48}" dt="2020-07-02T08:38:32.732" v="1546" actId="478"/>
          <ac:picMkLst>
            <pc:docMk/>
            <pc:sldMk cId="863648984" sldId="258"/>
            <ac:picMk id="8" creationId="{404B2BA0-AE0B-496F-AAEB-317CBFAD93AD}"/>
          </ac:picMkLst>
        </pc:picChg>
        <pc:cxnChg chg="del">
          <ac:chgData name="Gareth Maybury-Davey" userId="bdcc6187-3eee-4ff2-982b-2a382feb7839" providerId="ADAL" clId="{7E7F4932-CA22-4F11-BCC2-4B6DC43F7D48}" dt="2020-07-02T08:38:20.808" v="1542" actId="478"/>
          <ac:cxnSpMkLst>
            <pc:docMk/>
            <pc:sldMk cId="863648984" sldId="258"/>
            <ac:cxnSpMk id="3" creationId="{1A85290A-085C-4834-B857-02F6B43E8FE6}"/>
          </ac:cxnSpMkLst>
        </pc:cxnChg>
      </pc:sldChg>
      <pc:sldChg chg="addSp delSp modSp mod">
        <pc:chgData name="Gareth Maybury-Davey" userId="bdcc6187-3eee-4ff2-982b-2a382feb7839" providerId="ADAL" clId="{7E7F4932-CA22-4F11-BCC2-4B6DC43F7D48}" dt="2020-07-02T09:09:32.734" v="2509" actId="1582"/>
        <pc:sldMkLst>
          <pc:docMk/>
          <pc:sldMk cId="798142774" sldId="259"/>
        </pc:sldMkLst>
        <pc:spChg chg="del">
          <ac:chgData name="Gareth Maybury-Davey" userId="bdcc6187-3eee-4ff2-982b-2a382feb7839" providerId="ADAL" clId="{7E7F4932-CA22-4F11-BCC2-4B6DC43F7D48}" dt="2020-07-02T08:50:27.134" v="1961" actId="478"/>
          <ac:spMkLst>
            <pc:docMk/>
            <pc:sldMk cId="798142774" sldId="259"/>
            <ac:spMk id="3" creationId="{7D30A12B-369D-45E2-96C4-02A6D0D09364}"/>
          </ac:spMkLst>
        </pc:spChg>
        <pc:spChg chg="add mod">
          <ac:chgData name="Gareth Maybury-Davey" userId="bdcc6187-3eee-4ff2-982b-2a382feb7839" providerId="ADAL" clId="{7E7F4932-CA22-4F11-BCC2-4B6DC43F7D48}" dt="2020-07-02T08:54:41.524" v="2138" actId="20577"/>
          <ac:spMkLst>
            <pc:docMk/>
            <pc:sldMk cId="798142774" sldId="259"/>
            <ac:spMk id="4" creationId="{95A8F7C1-2656-4545-BC0B-E5F0DB387A68}"/>
          </ac:spMkLst>
        </pc:spChg>
        <pc:spChg chg="mod">
          <ac:chgData name="Gareth Maybury-Davey" userId="bdcc6187-3eee-4ff2-982b-2a382feb7839" providerId="ADAL" clId="{7E7F4932-CA22-4F11-BCC2-4B6DC43F7D48}" dt="2020-07-02T08:50:19.451" v="1959" actId="20577"/>
          <ac:spMkLst>
            <pc:docMk/>
            <pc:sldMk cId="798142774" sldId="259"/>
            <ac:spMk id="5" creationId="{00000000-0000-0000-0000-000000000000}"/>
          </ac:spMkLst>
        </pc:spChg>
        <pc:spChg chg="del">
          <ac:chgData name="Gareth Maybury-Davey" userId="bdcc6187-3eee-4ff2-982b-2a382feb7839" providerId="ADAL" clId="{7E7F4932-CA22-4F11-BCC2-4B6DC43F7D48}" dt="2020-07-02T08:50:24.202" v="1960" actId="478"/>
          <ac:spMkLst>
            <pc:docMk/>
            <pc:sldMk cId="798142774" sldId="259"/>
            <ac:spMk id="7" creationId="{D8A5CB30-4C1C-4E89-A43E-DEB4771D4373}"/>
          </ac:spMkLst>
        </pc:spChg>
        <pc:picChg chg="del">
          <ac:chgData name="Gareth Maybury-Davey" userId="bdcc6187-3eee-4ff2-982b-2a382feb7839" providerId="ADAL" clId="{7E7F4932-CA22-4F11-BCC2-4B6DC43F7D48}" dt="2020-07-02T08:50:24.202" v="1960" actId="478"/>
          <ac:picMkLst>
            <pc:docMk/>
            <pc:sldMk cId="798142774" sldId="259"/>
            <ac:picMk id="2" creationId="{84D2ADBA-12A6-4B38-81DB-5A61CA801D23}"/>
          </ac:picMkLst>
        </pc:picChg>
        <pc:picChg chg="add del mod">
          <ac:chgData name="Gareth Maybury-Davey" userId="bdcc6187-3eee-4ff2-982b-2a382feb7839" providerId="ADAL" clId="{7E7F4932-CA22-4F11-BCC2-4B6DC43F7D48}" dt="2020-07-02T09:06:22.513" v="2498" actId="478"/>
          <ac:picMkLst>
            <pc:docMk/>
            <pc:sldMk cId="798142774" sldId="259"/>
            <ac:picMk id="8" creationId="{1701762E-FF7D-4B28-84B5-86DCEEA5F7BF}"/>
          </ac:picMkLst>
        </pc:picChg>
        <pc:picChg chg="add del mod">
          <ac:chgData name="Gareth Maybury-Davey" userId="bdcc6187-3eee-4ff2-982b-2a382feb7839" providerId="ADAL" clId="{7E7F4932-CA22-4F11-BCC2-4B6DC43F7D48}" dt="2020-07-02T09:08:53.183" v="2503" actId="478"/>
          <ac:picMkLst>
            <pc:docMk/>
            <pc:sldMk cId="798142774" sldId="259"/>
            <ac:picMk id="9" creationId="{B679C3EF-8813-415E-8755-30ED1EEFE880}"/>
          </ac:picMkLst>
        </pc:picChg>
        <pc:picChg chg="add mod">
          <ac:chgData name="Gareth Maybury-Davey" userId="bdcc6187-3eee-4ff2-982b-2a382feb7839" providerId="ADAL" clId="{7E7F4932-CA22-4F11-BCC2-4B6DC43F7D48}" dt="2020-07-02T09:09:32.734" v="2509" actId="1582"/>
          <ac:picMkLst>
            <pc:docMk/>
            <pc:sldMk cId="798142774" sldId="259"/>
            <ac:picMk id="10" creationId="{4176FF83-0121-4831-9E80-4703463343C3}"/>
          </ac:picMkLst>
        </pc:picChg>
      </pc:sldChg>
      <pc:sldChg chg="del">
        <pc:chgData name="Gareth Maybury-Davey" userId="bdcc6187-3eee-4ff2-982b-2a382feb7839" providerId="ADAL" clId="{7E7F4932-CA22-4F11-BCC2-4B6DC43F7D48}" dt="2020-07-02T07:52:45.526" v="1" actId="47"/>
        <pc:sldMkLst>
          <pc:docMk/>
          <pc:sldMk cId="717674389" sldId="263"/>
        </pc:sldMkLst>
      </pc:sldChg>
      <pc:sldChg chg="addSp delSp modSp mod">
        <pc:chgData name="Gareth Maybury-Davey" userId="bdcc6187-3eee-4ff2-982b-2a382feb7839" providerId="ADAL" clId="{7E7F4932-CA22-4F11-BCC2-4B6DC43F7D48}" dt="2020-07-02T08:19:34.172" v="875" actId="20577"/>
        <pc:sldMkLst>
          <pc:docMk/>
          <pc:sldMk cId="2083370813" sldId="264"/>
        </pc:sldMkLst>
        <pc:spChg chg="del">
          <ac:chgData name="Gareth Maybury-Davey" userId="bdcc6187-3eee-4ff2-982b-2a382feb7839" providerId="ADAL" clId="{7E7F4932-CA22-4F11-BCC2-4B6DC43F7D48}" dt="2020-07-02T08:13:17.351" v="776" actId="478"/>
          <ac:spMkLst>
            <pc:docMk/>
            <pc:sldMk cId="2083370813" sldId="264"/>
            <ac:spMk id="2" creationId="{361EA98A-463A-463F-BD3C-916B06ADD668}"/>
          </ac:spMkLst>
        </pc:spChg>
        <pc:spChg chg="add mod">
          <ac:chgData name="Gareth Maybury-Davey" userId="bdcc6187-3eee-4ff2-982b-2a382feb7839" providerId="ADAL" clId="{7E7F4932-CA22-4F11-BCC2-4B6DC43F7D48}" dt="2020-07-02T08:19:34.172" v="875" actId="20577"/>
          <ac:spMkLst>
            <pc:docMk/>
            <pc:sldMk cId="2083370813" sldId="264"/>
            <ac:spMk id="4" creationId="{61AE986C-3F68-4396-9B27-9EEE22038CDC}"/>
          </ac:spMkLst>
        </pc:spChg>
        <pc:spChg chg="mod">
          <ac:chgData name="Gareth Maybury-Davey" userId="bdcc6187-3eee-4ff2-982b-2a382feb7839" providerId="ADAL" clId="{7E7F4932-CA22-4F11-BCC2-4B6DC43F7D48}" dt="2020-07-02T08:13:12.933" v="774" actId="20577"/>
          <ac:spMkLst>
            <pc:docMk/>
            <pc:sldMk cId="2083370813" sldId="264"/>
            <ac:spMk id="6" creationId="{00000000-0000-0000-0000-000000000000}"/>
          </ac:spMkLst>
        </pc:spChg>
        <pc:picChg chg="del">
          <ac:chgData name="Gareth Maybury-Davey" userId="bdcc6187-3eee-4ff2-982b-2a382feb7839" providerId="ADAL" clId="{7E7F4932-CA22-4F11-BCC2-4B6DC43F7D48}" dt="2020-07-02T08:13:14.624" v="775" actId="478"/>
          <ac:picMkLst>
            <pc:docMk/>
            <pc:sldMk cId="2083370813" sldId="264"/>
            <ac:picMk id="3" creationId="{FAE63A1C-1F27-4094-85C4-E476770EE806}"/>
          </ac:picMkLst>
        </pc:picChg>
        <pc:picChg chg="add mod">
          <ac:chgData name="Gareth Maybury-Davey" userId="bdcc6187-3eee-4ff2-982b-2a382feb7839" providerId="ADAL" clId="{7E7F4932-CA22-4F11-BCC2-4B6DC43F7D48}" dt="2020-07-02T08:19:30.373" v="871" actId="1582"/>
          <ac:picMkLst>
            <pc:docMk/>
            <pc:sldMk cId="2083370813" sldId="264"/>
            <ac:picMk id="7" creationId="{A06F0472-87C3-48A5-9D9C-BC423FB42258}"/>
          </ac:picMkLst>
        </pc:picChg>
      </pc:sldChg>
      <pc:sldChg chg="addSp delSp modSp mod delAnim modAnim">
        <pc:chgData name="Gareth Maybury-Davey" userId="bdcc6187-3eee-4ff2-982b-2a382feb7839" providerId="ADAL" clId="{7E7F4932-CA22-4F11-BCC2-4B6DC43F7D48}" dt="2020-07-02T08:26:38.961" v="1423"/>
        <pc:sldMkLst>
          <pc:docMk/>
          <pc:sldMk cId="1626371850" sldId="265"/>
        </pc:sldMkLst>
        <pc:spChg chg="add mod">
          <ac:chgData name="Gareth Maybury-Davey" userId="bdcc6187-3eee-4ff2-982b-2a382feb7839" providerId="ADAL" clId="{7E7F4932-CA22-4F11-BCC2-4B6DC43F7D48}" dt="2020-07-02T08:22:12.274" v="932" actId="1076"/>
          <ac:spMkLst>
            <pc:docMk/>
            <pc:sldMk cId="1626371850" sldId="265"/>
            <ac:spMk id="2" creationId="{9E19EC62-A53B-47CD-9CA7-9D046E7DB3BB}"/>
          </ac:spMkLst>
        </pc:spChg>
        <pc:spChg chg="add mod">
          <ac:chgData name="Gareth Maybury-Davey" userId="bdcc6187-3eee-4ff2-982b-2a382feb7839" providerId="ADAL" clId="{7E7F4932-CA22-4F11-BCC2-4B6DC43F7D48}" dt="2020-07-02T08:22:36.341" v="1026" actId="20577"/>
          <ac:spMkLst>
            <pc:docMk/>
            <pc:sldMk cId="1626371850" sldId="265"/>
            <ac:spMk id="3" creationId="{8454ED52-AE3D-49B9-965E-7D12C525C69C}"/>
          </ac:spMkLst>
        </pc:spChg>
        <pc:spChg chg="add mod">
          <ac:chgData name="Gareth Maybury-Davey" userId="bdcc6187-3eee-4ff2-982b-2a382feb7839" providerId="ADAL" clId="{7E7F4932-CA22-4F11-BCC2-4B6DC43F7D48}" dt="2020-07-02T08:22:57.438" v="1043" actId="1076"/>
          <ac:spMkLst>
            <pc:docMk/>
            <pc:sldMk cId="1626371850" sldId="265"/>
            <ac:spMk id="4" creationId="{4544DC5F-F00B-420A-94B5-4B55426DB934}"/>
          </ac:spMkLst>
        </pc:spChg>
        <pc:spChg chg="mod">
          <ac:chgData name="Gareth Maybury-Davey" userId="bdcc6187-3eee-4ff2-982b-2a382feb7839" providerId="ADAL" clId="{7E7F4932-CA22-4F11-BCC2-4B6DC43F7D48}" dt="2020-07-02T08:19:47.802" v="910" actId="20577"/>
          <ac:spMkLst>
            <pc:docMk/>
            <pc:sldMk cId="1626371850" sldId="265"/>
            <ac:spMk id="6" creationId="{00000000-0000-0000-0000-000000000000}"/>
          </ac:spMkLst>
        </pc:spChg>
        <pc:spChg chg="add mod">
          <ac:chgData name="Gareth Maybury-Davey" userId="bdcc6187-3eee-4ff2-982b-2a382feb7839" providerId="ADAL" clId="{7E7F4932-CA22-4F11-BCC2-4B6DC43F7D48}" dt="2020-07-02T08:25:17.105" v="1407" actId="20577"/>
          <ac:spMkLst>
            <pc:docMk/>
            <pc:sldMk cId="1626371850" sldId="265"/>
            <ac:spMk id="7" creationId="{AA31AC84-5E44-43C4-9247-FD60204E4C56}"/>
          </ac:spMkLst>
        </pc:spChg>
        <pc:spChg chg="add mod">
          <ac:chgData name="Gareth Maybury-Davey" userId="bdcc6187-3eee-4ff2-982b-2a382feb7839" providerId="ADAL" clId="{7E7F4932-CA22-4F11-BCC2-4B6DC43F7D48}" dt="2020-07-02T08:24:51.943" v="1300" actId="1036"/>
          <ac:spMkLst>
            <pc:docMk/>
            <pc:sldMk cId="1626371850" sldId="265"/>
            <ac:spMk id="8" creationId="{F8F8A10B-A4FC-4571-9711-E257C7CCFAEC}"/>
          </ac:spMkLst>
        </pc:spChg>
        <pc:spChg chg="add mod">
          <ac:chgData name="Gareth Maybury-Davey" userId="bdcc6187-3eee-4ff2-982b-2a382feb7839" providerId="ADAL" clId="{7E7F4932-CA22-4F11-BCC2-4B6DC43F7D48}" dt="2020-07-02T08:25:39.169" v="1416" actId="1076"/>
          <ac:spMkLst>
            <pc:docMk/>
            <pc:sldMk cId="1626371850" sldId="265"/>
            <ac:spMk id="9" creationId="{B0087176-BFEB-4FC2-93A7-D0F8507581F9}"/>
          </ac:spMkLst>
        </pc:spChg>
        <pc:spChg chg="del">
          <ac:chgData name="Gareth Maybury-Davey" userId="bdcc6187-3eee-4ff2-982b-2a382feb7839" providerId="ADAL" clId="{7E7F4932-CA22-4F11-BCC2-4B6DC43F7D48}" dt="2020-07-02T08:19:51.932" v="911" actId="478"/>
          <ac:spMkLst>
            <pc:docMk/>
            <pc:sldMk cId="1626371850" sldId="265"/>
            <ac:spMk id="14" creationId="{47DC49B3-7EB9-4EE1-AC43-CDBCB050189A}"/>
          </ac:spMkLst>
        </pc:spChg>
        <pc:spChg chg="del">
          <ac:chgData name="Gareth Maybury-Davey" userId="bdcc6187-3eee-4ff2-982b-2a382feb7839" providerId="ADAL" clId="{7E7F4932-CA22-4F11-BCC2-4B6DC43F7D48}" dt="2020-07-02T08:19:51.932" v="911" actId="478"/>
          <ac:spMkLst>
            <pc:docMk/>
            <pc:sldMk cId="1626371850" sldId="265"/>
            <ac:spMk id="18" creationId="{11F54589-E018-49F7-9820-D61593F1B100}"/>
          </ac:spMkLst>
        </pc:spChg>
        <pc:spChg chg="del">
          <ac:chgData name="Gareth Maybury-Davey" userId="bdcc6187-3eee-4ff2-982b-2a382feb7839" providerId="ADAL" clId="{7E7F4932-CA22-4F11-BCC2-4B6DC43F7D48}" dt="2020-07-02T08:19:51.932" v="911" actId="478"/>
          <ac:spMkLst>
            <pc:docMk/>
            <pc:sldMk cId="1626371850" sldId="265"/>
            <ac:spMk id="21" creationId="{5E665A85-0EDF-4704-A297-B5D19B00BD8D}"/>
          </ac:spMkLst>
        </pc:spChg>
        <pc:spChg chg="del">
          <ac:chgData name="Gareth Maybury-Davey" userId="bdcc6187-3eee-4ff2-982b-2a382feb7839" providerId="ADAL" clId="{7E7F4932-CA22-4F11-BCC2-4B6DC43F7D48}" dt="2020-07-02T08:19:51.932" v="911" actId="478"/>
          <ac:spMkLst>
            <pc:docMk/>
            <pc:sldMk cId="1626371850" sldId="265"/>
            <ac:spMk id="22" creationId="{91701F74-0B62-4F1D-B0A0-1F9F3D04C744}"/>
          </ac:spMkLst>
        </pc:spChg>
        <pc:spChg chg="del">
          <ac:chgData name="Gareth Maybury-Davey" userId="bdcc6187-3eee-4ff2-982b-2a382feb7839" providerId="ADAL" clId="{7E7F4932-CA22-4F11-BCC2-4B6DC43F7D48}" dt="2020-07-02T08:19:51.932" v="911" actId="478"/>
          <ac:spMkLst>
            <pc:docMk/>
            <pc:sldMk cId="1626371850" sldId="265"/>
            <ac:spMk id="23" creationId="{FC7FF30A-F214-4805-A9C9-701B4A507C00}"/>
          </ac:spMkLst>
        </pc:spChg>
        <pc:spChg chg="add mod">
          <ac:chgData name="Gareth Maybury-Davey" userId="bdcc6187-3eee-4ff2-982b-2a382feb7839" providerId="ADAL" clId="{7E7F4932-CA22-4F11-BCC2-4B6DC43F7D48}" dt="2020-07-02T08:23:17.301" v="1092" actId="1037"/>
          <ac:spMkLst>
            <pc:docMk/>
            <pc:sldMk cId="1626371850" sldId="265"/>
            <ac:spMk id="24" creationId="{3E7461F7-93B0-4083-994E-ADBE56441C93}"/>
          </ac:spMkLst>
        </pc:spChg>
        <pc:spChg chg="del">
          <ac:chgData name="Gareth Maybury-Davey" userId="bdcc6187-3eee-4ff2-982b-2a382feb7839" providerId="ADAL" clId="{7E7F4932-CA22-4F11-BCC2-4B6DC43F7D48}" dt="2020-07-02T08:19:51.932" v="911" actId="478"/>
          <ac:spMkLst>
            <pc:docMk/>
            <pc:sldMk cId="1626371850" sldId="265"/>
            <ac:spMk id="26" creationId="{701783FD-80CD-4A8A-849D-ED2CF224CEAC}"/>
          </ac:spMkLst>
        </pc:spChg>
        <pc:spChg chg="del">
          <ac:chgData name="Gareth Maybury-Davey" userId="bdcc6187-3eee-4ff2-982b-2a382feb7839" providerId="ADAL" clId="{7E7F4932-CA22-4F11-BCC2-4B6DC43F7D48}" dt="2020-07-02T08:19:51.932" v="911" actId="478"/>
          <ac:spMkLst>
            <pc:docMk/>
            <pc:sldMk cId="1626371850" sldId="265"/>
            <ac:spMk id="28" creationId="{B19FDE03-18E3-416D-A5A9-7A3EF8EDB40A}"/>
          </ac:spMkLst>
        </pc:spChg>
        <pc:picChg chg="del">
          <ac:chgData name="Gareth Maybury-Davey" userId="bdcc6187-3eee-4ff2-982b-2a382feb7839" providerId="ADAL" clId="{7E7F4932-CA22-4F11-BCC2-4B6DC43F7D48}" dt="2020-07-02T08:19:51.932" v="911" actId="478"/>
          <ac:picMkLst>
            <pc:docMk/>
            <pc:sldMk cId="1626371850" sldId="265"/>
            <ac:picMk id="11" creationId="{58B50770-4A31-4755-867E-CD9CCFAB5506}"/>
          </ac:picMkLst>
        </pc:picChg>
        <pc:inkChg chg="del">
          <ac:chgData name="Gareth Maybury-Davey" userId="bdcc6187-3eee-4ff2-982b-2a382feb7839" providerId="ADAL" clId="{7E7F4932-CA22-4F11-BCC2-4B6DC43F7D48}" dt="2020-07-02T08:19:51.932" v="911" actId="478"/>
          <ac:inkMkLst>
            <pc:docMk/>
            <pc:sldMk cId="1626371850" sldId="265"/>
            <ac:inkMk id="25" creationId="{06C771A3-6861-42DA-940D-074F0BA98B21}"/>
          </ac:inkMkLst>
        </pc:inkChg>
        <pc:inkChg chg="del">
          <ac:chgData name="Gareth Maybury-Davey" userId="bdcc6187-3eee-4ff2-982b-2a382feb7839" providerId="ADAL" clId="{7E7F4932-CA22-4F11-BCC2-4B6DC43F7D48}" dt="2020-07-02T08:19:51.932" v="911" actId="478"/>
          <ac:inkMkLst>
            <pc:docMk/>
            <pc:sldMk cId="1626371850" sldId="265"/>
            <ac:inkMk id="27" creationId="{0D38B0E2-AE2C-45CC-830B-A3F59C0A7DE0}"/>
          </ac:inkMkLst>
        </pc:inkChg>
        <pc:cxnChg chg="add mod">
          <ac:chgData name="Gareth Maybury-Davey" userId="bdcc6187-3eee-4ff2-982b-2a382feb7839" providerId="ADAL" clId="{7E7F4932-CA22-4F11-BCC2-4B6DC43F7D48}" dt="2020-07-02T08:25:55.284" v="1418" actId="13822"/>
          <ac:cxnSpMkLst>
            <pc:docMk/>
            <pc:sldMk cId="1626371850" sldId="265"/>
            <ac:cxnSpMk id="12" creationId="{3E630321-64A8-49D3-ADC2-6FFD25C3C9F0}"/>
          </ac:cxnSpMkLst>
        </pc:cxnChg>
        <pc:cxnChg chg="del">
          <ac:chgData name="Gareth Maybury-Davey" userId="bdcc6187-3eee-4ff2-982b-2a382feb7839" providerId="ADAL" clId="{7E7F4932-CA22-4F11-BCC2-4B6DC43F7D48}" dt="2020-07-02T08:19:51.932" v="911" actId="478"/>
          <ac:cxnSpMkLst>
            <pc:docMk/>
            <pc:sldMk cId="1626371850" sldId="265"/>
            <ac:cxnSpMk id="13" creationId="{F86ACADC-135F-4C00-8A47-366BC600E0D1}"/>
          </ac:cxnSpMkLst>
        </pc:cxnChg>
        <pc:cxnChg chg="del">
          <ac:chgData name="Gareth Maybury-Davey" userId="bdcc6187-3eee-4ff2-982b-2a382feb7839" providerId="ADAL" clId="{7E7F4932-CA22-4F11-BCC2-4B6DC43F7D48}" dt="2020-07-02T08:19:51.932" v="911" actId="478"/>
          <ac:cxnSpMkLst>
            <pc:docMk/>
            <pc:sldMk cId="1626371850" sldId="265"/>
            <ac:cxnSpMk id="16" creationId="{15BCAABC-E5A9-47CC-ACAC-B1C792A0566B}"/>
          </ac:cxnSpMkLst>
        </pc:cxnChg>
        <pc:cxnChg chg="del">
          <ac:chgData name="Gareth Maybury-Davey" userId="bdcc6187-3eee-4ff2-982b-2a382feb7839" providerId="ADAL" clId="{7E7F4932-CA22-4F11-BCC2-4B6DC43F7D48}" dt="2020-07-02T08:19:51.932" v="911" actId="478"/>
          <ac:cxnSpMkLst>
            <pc:docMk/>
            <pc:sldMk cId="1626371850" sldId="265"/>
            <ac:cxnSpMk id="20" creationId="{83122971-B61F-43A4-8954-A3529518B85C}"/>
          </ac:cxnSpMkLst>
        </pc:cxnChg>
      </pc:sldChg>
      <pc:sldChg chg="addSp delSp modSp mod delAnim">
        <pc:chgData name="Gareth Maybury-Davey" userId="bdcc6187-3eee-4ff2-982b-2a382feb7839" providerId="ADAL" clId="{7E7F4932-CA22-4F11-BCC2-4B6DC43F7D48}" dt="2020-07-02T08:35:20.864" v="1519" actId="164"/>
        <pc:sldMkLst>
          <pc:docMk/>
          <pc:sldMk cId="1290788542" sldId="267"/>
        </pc:sldMkLst>
        <pc:spChg chg="del">
          <ac:chgData name="Gareth Maybury-Davey" userId="bdcc6187-3eee-4ff2-982b-2a382feb7839" providerId="ADAL" clId="{7E7F4932-CA22-4F11-BCC2-4B6DC43F7D48}" dt="2020-07-02T08:26:51.256" v="1455" actId="478"/>
          <ac:spMkLst>
            <pc:docMk/>
            <pc:sldMk cId="1290788542" sldId="267"/>
            <ac:spMk id="2" creationId="{BBBB2CD4-0926-4B79-9E8F-4CD465B25EC1}"/>
          </ac:spMkLst>
        </pc:spChg>
        <pc:spChg chg="mod">
          <ac:chgData name="Gareth Maybury-Davey" userId="bdcc6187-3eee-4ff2-982b-2a382feb7839" providerId="ADAL" clId="{7E7F4932-CA22-4F11-BCC2-4B6DC43F7D48}" dt="2020-07-02T08:26:49.358" v="1454" actId="20577"/>
          <ac:spMkLst>
            <pc:docMk/>
            <pc:sldMk cId="1290788542" sldId="267"/>
            <ac:spMk id="6" creationId="{00000000-0000-0000-0000-000000000000}"/>
          </ac:spMkLst>
        </pc:spChg>
        <pc:spChg chg="add mod">
          <ac:chgData name="Gareth Maybury-Davey" userId="bdcc6187-3eee-4ff2-982b-2a382feb7839" providerId="ADAL" clId="{7E7F4932-CA22-4F11-BCC2-4B6DC43F7D48}" dt="2020-07-02T08:31:23.074" v="1493" actId="20577"/>
          <ac:spMkLst>
            <pc:docMk/>
            <pc:sldMk cId="1290788542" sldId="267"/>
            <ac:spMk id="8" creationId="{52E479CF-295E-4A01-829A-26BD06AE197E}"/>
          </ac:spMkLst>
        </pc:spChg>
        <pc:spChg chg="del">
          <ac:chgData name="Gareth Maybury-Davey" userId="bdcc6187-3eee-4ff2-982b-2a382feb7839" providerId="ADAL" clId="{7E7F4932-CA22-4F11-BCC2-4B6DC43F7D48}" dt="2020-07-02T08:26:54.457" v="1456" actId="478"/>
          <ac:spMkLst>
            <pc:docMk/>
            <pc:sldMk cId="1290788542" sldId="267"/>
            <ac:spMk id="14" creationId="{47DC49B3-7EB9-4EE1-AC43-CDBCB050189A}"/>
          </ac:spMkLst>
        </pc:spChg>
        <pc:spChg chg="add mod">
          <ac:chgData name="Gareth Maybury-Davey" userId="bdcc6187-3eee-4ff2-982b-2a382feb7839" providerId="ADAL" clId="{7E7F4932-CA22-4F11-BCC2-4B6DC43F7D48}" dt="2020-07-02T08:34:10.084" v="1510" actId="164"/>
          <ac:spMkLst>
            <pc:docMk/>
            <pc:sldMk cId="1290788542" sldId="267"/>
            <ac:spMk id="15" creationId="{4AB522D4-4741-483E-BD75-7E5528C40D78}"/>
          </ac:spMkLst>
        </pc:spChg>
        <pc:spChg chg="del">
          <ac:chgData name="Gareth Maybury-Davey" userId="bdcc6187-3eee-4ff2-982b-2a382feb7839" providerId="ADAL" clId="{7E7F4932-CA22-4F11-BCC2-4B6DC43F7D48}" dt="2020-07-02T08:26:54.457" v="1456" actId="478"/>
          <ac:spMkLst>
            <pc:docMk/>
            <pc:sldMk cId="1290788542" sldId="267"/>
            <ac:spMk id="18" creationId="{11F54589-E018-49F7-9820-D61593F1B100}"/>
          </ac:spMkLst>
        </pc:spChg>
        <pc:spChg chg="del">
          <ac:chgData name="Gareth Maybury-Davey" userId="bdcc6187-3eee-4ff2-982b-2a382feb7839" providerId="ADAL" clId="{7E7F4932-CA22-4F11-BCC2-4B6DC43F7D48}" dt="2020-07-02T08:26:54.457" v="1456" actId="478"/>
          <ac:spMkLst>
            <pc:docMk/>
            <pc:sldMk cId="1290788542" sldId="267"/>
            <ac:spMk id="21" creationId="{5E665A85-0EDF-4704-A297-B5D19B00BD8D}"/>
          </ac:spMkLst>
        </pc:spChg>
        <pc:spChg chg="del">
          <ac:chgData name="Gareth Maybury-Davey" userId="bdcc6187-3eee-4ff2-982b-2a382feb7839" providerId="ADAL" clId="{7E7F4932-CA22-4F11-BCC2-4B6DC43F7D48}" dt="2020-07-02T08:26:54.457" v="1456" actId="478"/>
          <ac:spMkLst>
            <pc:docMk/>
            <pc:sldMk cId="1290788542" sldId="267"/>
            <ac:spMk id="22" creationId="{91701F74-0B62-4F1D-B0A0-1F9F3D04C744}"/>
          </ac:spMkLst>
        </pc:spChg>
        <pc:spChg chg="del">
          <ac:chgData name="Gareth Maybury-Davey" userId="bdcc6187-3eee-4ff2-982b-2a382feb7839" providerId="ADAL" clId="{7E7F4932-CA22-4F11-BCC2-4B6DC43F7D48}" dt="2020-07-02T08:26:54.457" v="1456" actId="478"/>
          <ac:spMkLst>
            <pc:docMk/>
            <pc:sldMk cId="1290788542" sldId="267"/>
            <ac:spMk id="23" creationId="{FC7FF30A-F214-4805-A9C9-701B4A507C00}"/>
          </ac:spMkLst>
        </pc:spChg>
        <pc:spChg chg="add mod">
          <ac:chgData name="Gareth Maybury-Davey" userId="bdcc6187-3eee-4ff2-982b-2a382feb7839" providerId="ADAL" clId="{7E7F4932-CA22-4F11-BCC2-4B6DC43F7D48}" dt="2020-07-02T08:35:20.864" v="1519" actId="164"/>
          <ac:spMkLst>
            <pc:docMk/>
            <pc:sldMk cId="1290788542" sldId="267"/>
            <ac:spMk id="24" creationId="{7177DDD0-98AB-4488-940D-6DE79DE5CCB0}"/>
          </ac:spMkLst>
        </pc:spChg>
        <pc:spChg chg="del">
          <ac:chgData name="Gareth Maybury-Davey" userId="bdcc6187-3eee-4ff2-982b-2a382feb7839" providerId="ADAL" clId="{7E7F4932-CA22-4F11-BCC2-4B6DC43F7D48}" dt="2020-07-02T08:26:54.457" v="1456" actId="478"/>
          <ac:spMkLst>
            <pc:docMk/>
            <pc:sldMk cId="1290788542" sldId="267"/>
            <ac:spMk id="26" creationId="{701783FD-80CD-4A8A-849D-ED2CF224CEAC}"/>
          </ac:spMkLst>
        </pc:spChg>
        <pc:spChg chg="del">
          <ac:chgData name="Gareth Maybury-Davey" userId="bdcc6187-3eee-4ff2-982b-2a382feb7839" providerId="ADAL" clId="{7E7F4932-CA22-4F11-BCC2-4B6DC43F7D48}" dt="2020-07-02T08:26:54.457" v="1456" actId="478"/>
          <ac:spMkLst>
            <pc:docMk/>
            <pc:sldMk cId="1290788542" sldId="267"/>
            <ac:spMk id="28" creationId="{B19FDE03-18E3-416D-A5A9-7A3EF8EDB40A}"/>
          </ac:spMkLst>
        </pc:spChg>
        <pc:grpChg chg="add mod">
          <ac:chgData name="Gareth Maybury-Davey" userId="bdcc6187-3eee-4ff2-982b-2a382feb7839" providerId="ADAL" clId="{7E7F4932-CA22-4F11-BCC2-4B6DC43F7D48}" dt="2020-07-02T08:34:10.084" v="1510" actId="164"/>
          <ac:grpSpMkLst>
            <pc:docMk/>
            <pc:sldMk cId="1290788542" sldId="267"/>
            <ac:grpSpMk id="12" creationId="{4D0AC17D-085B-4A9B-BFE5-E20BB61CB679}"/>
          </ac:grpSpMkLst>
        </pc:grpChg>
        <pc:grpChg chg="add mod">
          <ac:chgData name="Gareth Maybury-Davey" userId="bdcc6187-3eee-4ff2-982b-2a382feb7839" providerId="ADAL" clId="{7E7F4932-CA22-4F11-BCC2-4B6DC43F7D48}" dt="2020-07-02T08:34:10.084" v="1510" actId="164"/>
          <ac:grpSpMkLst>
            <pc:docMk/>
            <pc:sldMk cId="1290788542" sldId="267"/>
            <ac:grpSpMk id="17" creationId="{8C26EB05-7C2E-40B9-B1D6-8D57BFA020CD}"/>
          </ac:grpSpMkLst>
        </pc:grpChg>
        <pc:grpChg chg="add mod">
          <ac:chgData name="Gareth Maybury-Davey" userId="bdcc6187-3eee-4ff2-982b-2a382feb7839" providerId="ADAL" clId="{7E7F4932-CA22-4F11-BCC2-4B6DC43F7D48}" dt="2020-07-02T08:35:20.864" v="1519" actId="164"/>
          <ac:grpSpMkLst>
            <pc:docMk/>
            <pc:sldMk cId="1290788542" sldId="267"/>
            <ac:grpSpMk id="29" creationId="{016F99C6-EE0B-4B82-BFB0-64D6943A9EA2}"/>
          </ac:grpSpMkLst>
        </pc:grpChg>
        <pc:graphicFrameChg chg="add del mod">
          <ac:chgData name="Gareth Maybury-Davey" userId="bdcc6187-3eee-4ff2-982b-2a382feb7839" providerId="ADAL" clId="{7E7F4932-CA22-4F11-BCC2-4B6DC43F7D48}" dt="2020-07-02T08:27:18.649" v="1458" actId="478"/>
          <ac:graphicFrameMkLst>
            <pc:docMk/>
            <pc:sldMk cId="1290788542" sldId="267"/>
            <ac:graphicFrameMk id="3" creationId="{C3937C21-A471-4836-8C6F-23B648286B8F}"/>
          </ac:graphicFrameMkLst>
        </pc:graphicFrameChg>
        <pc:picChg chg="add mod">
          <ac:chgData name="Gareth Maybury-Davey" userId="bdcc6187-3eee-4ff2-982b-2a382feb7839" providerId="ADAL" clId="{7E7F4932-CA22-4F11-BCC2-4B6DC43F7D48}" dt="2020-07-02T08:27:41.610" v="1461" actId="1076"/>
          <ac:picMkLst>
            <pc:docMk/>
            <pc:sldMk cId="1290788542" sldId="267"/>
            <ac:picMk id="4" creationId="{B99201C5-7FCC-49CE-ADCE-FC80B9F9F5E0}"/>
          </ac:picMkLst>
        </pc:picChg>
        <pc:picChg chg="add del mod">
          <ac:chgData name="Gareth Maybury-Davey" userId="bdcc6187-3eee-4ff2-982b-2a382feb7839" providerId="ADAL" clId="{7E7F4932-CA22-4F11-BCC2-4B6DC43F7D48}" dt="2020-07-02T08:28:02.796" v="1464" actId="478"/>
          <ac:picMkLst>
            <pc:docMk/>
            <pc:sldMk cId="1290788542" sldId="267"/>
            <ac:picMk id="7" creationId="{2B82BD18-2DCB-4216-BF8B-1079BF6D99A6}"/>
          </ac:picMkLst>
        </pc:picChg>
        <pc:picChg chg="add mod">
          <ac:chgData name="Gareth Maybury-Davey" userId="bdcc6187-3eee-4ff2-982b-2a382feb7839" providerId="ADAL" clId="{7E7F4932-CA22-4F11-BCC2-4B6DC43F7D48}" dt="2020-07-02T08:33:08.777" v="1505" actId="2085"/>
          <ac:picMkLst>
            <pc:docMk/>
            <pc:sldMk cId="1290788542" sldId="267"/>
            <ac:picMk id="9" creationId="{B401CA8C-29BC-437F-B4F0-0D315081BBFD}"/>
          </ac:picMkLst>
        </pc:picChg>
        <pc:picChg chg="add mod">
          <ac:chgData name="Gareth Maybury-Davey" userId="bdcc6187-3eee-4ff2-982b-2a382feb7839" providerId="ADAL" clId="{7E7F4932-CA22-4F11-BCC2-4B6DC43F7D48}" dt="2020-07-02T08:33:08.777" v="1505" actId="2085"/>
          <ac:picMkLst>
            <pc:docMk/>
            <pc:sldMk cId="1290788542" sldId="267"/>
            <ac:picMk id="10" creationId="{993B7F4B-8FCF-438A-AA6F-39EFAC90AB92}"/>
          </ac:picMkLst>
        </pc:picChg>
        <pc:picChg chg="del">
          <ac:chgData name="Gareth Maybury-Davey" userId="bdcc6187-3eee-4ff2-982b-2a382feb7839" providerId="ADAL" clId="{7E7F4932-CA22-4F11-BCC2-4B6DC43F7D48}" dt="2020-07-02T08:26:54.457" v="1456" actId="478"/>
          <ac:picMkLst>
            <pc:docMk/>
            <pc:sldMk cId="1290788542" sldId="267"/>
            <ac:picMk id="11" creationId="{58B50770-4A31-4755-867E-CD9CCFAB5506}"/>
          </ac:picMkLst>
        </pc:picChg>
        <pc:picChg chg="add mod">
          <ac:chgData name="Gareth Maybury-Davey" userId="bdcc6187-3eee-4ff2-982b-2a382feb7839" providerId="ADAL" clId="{7E7F4932-CA22-4F11-BCC2-4B6DC43F7D48}" dt="2020-07-02T08:35:20.864" v="1519" actId="164"/>
          <ac:picMkLst>
            <pc:docMk/>
            <pc:sldMk cId="1290788542" sldId="267"/>
            <ac:picMk id="19" creationId="{1882AA16-C220-4B64-8830-51D7ECE3F08F}"/>
          </ac:picMkLst>
        </pc:picChg>
        <pc:inkChg chg="del">
          <ac:chgData name="Gareth Maybury-Davey" userId="bdcc6187-3eee-4ff2-982b-2a382feb7839" providerId="ADAL" clId="{7E7F4932-CA22-4F11-BCC2-4B6DC43F7D48}" dt="2020-07-02T08:26:54.457" v="1456" actId="478"/>
          <ac:inkMkLst>
            <pc:docMk/>
            <pc:sldMk cId="1290788542" sldId="267"/>
            <ac:inkMk id="25" creationId="{06C771A3-6861-42DA-940D-074F0BA98B21}"/>
          </ac:inkMkLst>
        </pc:inkChg>
        <pc:inkChg chg="del">
          <ac:chgData name="Gareth Maybury-Davey" userId="bdcc6187-3eee-4ff2-982b-2a382feb7839" providerId="ADAL" clId="{7E7F4932-CA22-4F11-BCC2-4B6DC43F7D48}" dt="2020-07-02T08:26:54.457" v="1456" actId="478"/>
          <ac:inkMkLst>
            <pc:docMk/>
            <pc:sldMk cId="1290788542" sldId="267"/>
            <ac:inkMk id="27" creationId="{0D38B0E2-AE2C-45CC-830B-A3F59C0A7DE0}"/>
          </ac:inkMkLst>
        </pc:inkChg>
        <pc:cxnChg chg="del">
          <ac:chgData name="Gareth Maybury-Davey" userId="bdcc6187-3eee-4ff2-982b-2a382feb7839" providerId="ADAL" clId="{7E7F4932-CA22-4F11-BCC2-4B6DC43F7D48}" dt="2020-07-02T08:26:54.457" v="1456" actId="478"/>
          <ac:cxnSpMkLst>
            <pc:docMk/>
            <pc:sldMk cId="1290788542" sldId="267"/>
            <ac:cxnSpMk id="13" creationId="{F86ACADC-135F-4C00-8A47-366BC600E0D1}"/>
          </ac:cxnSpMkLst>
        </pc:cxnChg>
        <pc:cxnChg chg="del">
          <ac:chgData name="Gareth Maybury-Davey" userId="bdcc6187-3eee-4ff2-982b-2a382feb7839" providerId="ADAL" clId="{7E7F4932-CA22-4F11-BCC2-4B6DC43F7D48}" dt="2020-07-02T08:26:54.457" v="1456" actId="478"/>
          <ac:cxnSpMkLst>
            <pc:docMk/>
            <pc:sldMk cId="1290788542" sldId="267"/>
            <ac:cxnSpMk id="16" creationId="{15BCAABC-E5A9-47CC-ACAC-B1C792A0566B}"/>
          </ac:cxnSpMkLst>
        </pc:cxnChg>
        <pc:cxnChg chg="del">
          <ac:chgData name="Gareth Maybury-Davey" userId="bdcc6187-3eee-4ff2-982b-2a382feb7839" providerId="ADAL" clId="{7E7F4932-CA22-4F11-BCC2-4B6DC43F7D48}" dt="2020-07-02T08:26:54.457" v="1456" actId="478"/>
          <ac:cxnSpMkLst>
            <pc:docMk/>
            <pc:sldMk cId="1290788542" sldId="267"/>
            <ac:cxnSpMk id="20" creationId="{83122971-B61F-43A4-8954-A3529518B85C}"/>
          </ac:cxnSpMkLst>
        </pc:cxnChg>
      </pc:sldChg>
      <pc:sldChg chg="del">
        <pc:chgData name="Gareth Maybury-Davey" userId="bdcc6187-3eee-4ff2-982b-2a382feb7839" providerId="ADAL" clId="{7E7F4932-CA22-4F11-BCC2-4B6DC43F7D48}" dt="2020-07-02T09:09:37.823" v="2511" actId="47"/>
        <pc:sldMkLst>
          <pc:docMk/>
          <pc:sldMk cId="2986063968" sldId="270"/>
        </pc:sldMkLst>
      </pc:sldChg>
      <pc:sldChg chg="del">
        <pc:chgData name="Gareth Maybury-Davey" userId="bdcc6187-3eee-4ff2-982b-2a382feb7839" providerId="ADAL" clId="{7E7F4932-CA22-4F11-BCC2-4B6DC43F7D48}" dt="2020-07-02T09:09:38.452" v="2512" actId="47"/>
        <pc:sldMkLst>
          <pc:docMk/>
          <pc:sldMk cId="4247178865" sldId="272"/>
        </pc:sldMkLst>
      </pc:sldChg>
      <pc:sldChg chg="del">
        <pc:chgData name="Gareth Maybury-Davey" userId="bdcc6187-3eee-4ff2-982b-2a382feb7839" providerId="ADAL" clId="{7E7F4932-CA22-4F11-BCC2-4B6DC43F7D48}" dt="2020-07-02T09:09:39.361" v="2513" actId="47"/>
        <pc:sldMkLst>
          <pc:docMk/>
          <pc:sldMk cId="2117826222" sldId="273"/>
        </pc:sldMkLst>
      </pc:sldChg>
      <pc:sldChg chg="del">
        <pc:chgData name="Gareth Maybury-Davey" userId="bdcc6187-3eee-4ff2-982b-2a382feb7839" providerId="ADAL" clId="{7E7F4932-CA22-4F11-BCC2-4B6DC43F7D48}" dt="2020-07-02T09:09:40.019" v="2514" actId="47"/>
        <pc:sldMkLst>
          <pc:docMk/>
          <pc:sldMk cId="47618581" sldId="274"/>
        </pc:sldMkLst>
      </pc:sldChg>
      <pc:sldChg chg="addSp delSp modSp mod">
        <pc:chgData name="Gareth Maybury-Davey" userId="bdcc6187-3eee-4ff2-982b-2a382feb7839" providerId="ADAL" clId="{7E7F4932-CA22-4F11-BCC2-4B6DC43F7D48}" dt="2020-07-02T10:09:47.874" v="2682" actId="1076"/>
        <pc:sldMkLst>
          <pc:docMk/>
          <pc:sldMk cId="2664424609" sldId="275"/>
        </pc:sldMkLst>
        <pc:spChg chg="mod">
          <ac:chgData name="Gareth Maybury-Davey" userId="bdcc6187-3eee-4ff2-982b-2a382feb7839" providerId="ADAL" clId="{7E7F4932-CA22-4F11-BCC2-4B6DC43F7D48}" dt="2020-07-02T09:15:57.376" v="2625" actId="20577"/>
          <ac:spMkLst>
            <pc:docMk/>
            <pc:sldMk cId="2664424609" sldId="275"/>
            <ac:spMk id="7" creationId="{00000000-0000-0000-0000-000000000000}"/>
          </ac:spMkLst>
        </pc:spChg>
        <pc:picChg chg="add mod">
          <ac:chgData name="Gareth Maybury-Davey" userId="bdcc6187-3eee-4ff2-982b-2a382feb7839" providerId="ADAL" clId="{7E7F4932-CA22-4F11-BCC2-4B6DC43F7D48}" dt="2020-07-02T10:09:47.874" v="2682" actId="1076"/>
          <ac:picMkLst>
            <pc:docMk/>
            <pc:sldMk cId="2664424609" sldId="275"/>
            <ac:picMk id="2" creationId="{EF519AFD-92EA-416F-AE4C-6E6735AC901F}"/>
          </ac:picMkLst>
        </pc:picChg>
        <pc:picChg chg="del">
          <ac:chgData name="Gareth Maybury-Davey" userId="bdcc6187-3eee-4ff2-982b-2a382feb7839" providerId="ADAL" clId="{7E7F4932-CA22-4F11-BCC2-4B6DC43F7D48}" dt="2020-07-02T09:15:58.862" v="2626" actId="478"/>
          <ac:picMkLst>
            <pc:docMk/>
            <pc:sldMk cId="2664424609" sldId="275"/>
            <ac:picMk id="4" creationId="{0EF6DD73-2E07-478E-868E-F2FC3EA26B05}"/>
          </ac:picMkLst>
        </pc:picChg>
      </pc:sldChg>
      <pc:sldChg chg="addSp delSp modSp mod delCm">
        <pc:chgData name="Gareth Maybury-Davey" userId="bdcc6187-3eee-4ff2-982b-2a382feb7839" providerId="ADAL" clId="{7E7F4932-CA22-4F11-BCC2-4B6DC43F7D48}" dt="2020-07-02T10:00:50.070" v="2666" actId="1076"/>
        <pc:sldMkLst>
          <pc:docMk/>
          <pc:sldMk cId="2823823028" sldId="276"/>
        </pc:sldMkLst>
        <pc:spChg chg="mod">
          <ac:chgData name="Gareth Maybury-Davey" userId="bdcc6187-3eee-4ff2-982b-2a382feb7839" providerId="ADAL" clId="{7E7F4932-CA22-4F11-BCC2-4B6DC43F7D48}" dt="2020-07-02T10:00:46.014" v="2664" actId="20577"/>
          <ac:spMkLst>
            <pc:docMk/>
            <pc:sldMk cId="2823823028" sldId="276"/>
            <ac:spMk id="7" creationId="{00000000-0000-0000-0000-000000000000}"/>
          </ac:spMkLst>
        </pc:spChg>
        <pc:picChg chg="del">
          <ac:chgData name="Gareth Maybury-Davey" userId="bdcc6187-3eee-4ff2-982b-2a382feb7839" providerId="ADAL" clId="{7E7F4932-CA22-4F11-BCC2-4B6DC43F7D48}" dt="2020-07-02T09:13:19.432" v="2534" actId="478"/>
          <ac:picMkLst>
            <pc:docMk/>
            <pc:sldMk cId="2823823028" sldId="276"/>
            <ac:picMk id="2" creationId="{5608C462-EB6A-4703-A076-B9B60DDD129A}"/>
          </ac:picMkLst>
        </pc:picChg>
        <pc:picChg chg="add mod">
          <ac:chgData name="Gareth Maybury-Davey" userId="bdcc6187-3eee-4ff2-982b-2a382feb7839" providerId="ADAL" clId="{7E7F4932-CA22-4F11-BCC2-4B6DC43F7D48}" dt="2020-07-02T10:00:50.070" v="2666" actId="1076"/>
          <ac:picMkLst>
            <pc:docMk/>
            <pc:sldMk cId="2823823028" sldId="276"/>
            <ac:picMk id="3" creationId="{2B1C575F-2B33-4713-9BFC-4E07CC9856CB}"/>
          </ac:picMkLst>
        </pc:picChg>
      </pc:sldChg>
      <pc:sldChg chg="addSp delSp modSp mod delCm">
        <pc:chgData name="Gareth Maybury-Davey" userId="bdcc6187-3eee-4ff2-982b-2a382feb7839" providerId="ADAL" clId="{7E7F4932-CA22-4F11-BCC2-4B6DC43F7D48}" dt="2020-07-02T10:03:36.294" v="2668" actId="1076"/>
        <pc:sldMkLst>
          <pc:docMk/>
          <pc:sldMk cId="1333227052" sldId="277"/>
        </pc:sldMkLst>
        <pc:spChg chg="mod">
          <ac:chgData name="Gareth Maybury-Davey" userId="bdcc6187-3eee-4ff2-982b-2a382feb7839" providerId="ADAL" clId="{7E7F4932-CA22-4F11-BCC2-4B6DC43F7D48}" dt="2020-07-02T09:14:11.588" v="2578" actId="20577"/>
          <ac:spMkLst>
            <pc:docMk/>
            <pc:sldMk cId="1333227052" sldId="277"/>
            <ac:spMk id="7" creationId="{00000000-0000-0000-0000-000000000000}"/>
          </ac:spMkLst>
        </pc:spChg>
        <pc:picChg chg="add mod">
          <ac:chgData name="Gareth Maybury-Davey" userId="bdcc6187-3eee-4ff2-982b-2a382feb7839" providerId="ADAL" clId="{7E7F4932-CA22-4F11-BCC2-4B6DC43F7D48}" dt="2020-07-02T10:03:36.294" v="2668" actId="1076"/>
          <ac:picMkLst>
            <pc:docMk/>
            <pc:sldMk cId="1333227052" sldId="277"/>
            <ac:picMk id="2" creationId="{7D84565B-D119-43BD-ADA6-32493E71E6AD}"/>
          </ac:picMkLst>
        </pc:picChg>
        <pc:picChg chg="del">
          <ac:chgData name="Gareth Maybury-Davey" userId="bdcc6187-3eee-4ff2-982b-2a382feb7839" providerId="ADAL" clId="{7E7F4932-CA22-4F11-BCC2-4B6DC43F7D48}" dt="2020-07-02T09:14:12.962" v="2579" actId="478"/>
          <ac:picMkLst>
            <pc:docMk/>
            <pc:sldMk cId="1333227052" sldId="277"/>
            <ac:picMk id="3" creationId="{54799D3C-D992-4AB8-8E32-B8BB902B73A1}"/>
          </ac:picMkLst>
        </pc:picChg>
      </pc:sldChg>
      <pc:sldChg chg="addSp delSp modSp mod delCm">
        <pc:chgData name="Gareth Maybury-Davey" userId="bdcc6187-3eee-4ff2-982b-2a382feb7839" providerId="ADAL" clId="{7E7F4932-CA22-4F11-BCC2-4B6DC43F7D48}" dt="2020-07-02T10:04:42.935" v="2671" actId="1076"/>
        <pc:sldMkLst>
          <pc:docMk/>
          <pc:sldMk cId="1232536243" sldId="278"/>
        </pc:sldMkLst>
        <pc:spChg chg="mod">
          <ac:chgData name="Gareth Maybury-Davey" userId="bdcc6187-3eee-4ff2-982b-2a382feb7839" providerId="ADAL" clId="{7E7F4932-CA22-4F11-BCC2-4B6DC43F7D48}" dt="2020-07-02T09:14:56.487" v="2606" actId="20577"/>
          <ac:spMkLst>
            <pc:docMk/>
            <pc:sldMk cId="1232536243" sldId="278"/>
            <ac:spMk id="7" creationId="{00000000-0000-0000-0000-000000000000}"/>
          </ac:spMkLst>
        </pc:spChg>
        <pc:picChg chg="del">
          <ac:chgData name="Gareth Maybury-Davey" userId="bdcc6187-3eee-4ff2-982b-2a382feb7839" providerId="ADAL" clId="{7E7F4932-CA22-4F11-BCC2-4B6DC43F7D48}" dt="2020-07-02T09:14:50.878" v="2587" actId="478"/>
          <ac:picMkLst>
            <pc:docMk/>
            <pc:sldMk cId="1232536243" sldId="278"/>
            <ac:picMk id="2" creationId="{79273E65-F13B-46B9-BFFF-51462115A963}"/>
          </ac:picMkLst>
        </pc:picChg>
        <pc:picChg chg="del">
          <ac:chgData name="Gareth Maybury-Davey" userId="bdcc6187-3eee-4ff2-982b-2a382feb7839" providerId="ADAL" clId="{7E7F4932-CA22-4F11-BCC2-4B6DC43F7D48}" dt="2020-07-02T09:14:51.867" v="2588" actId="478"/>
          <ac:picMkLst>
            <pc:docMk/>
            <pc:sldMk cId="1232536243" sldId="278"/>
            <ac:picMk id="3" creationId="{A36AB379-2A00-47A2-967F-79E394E7691E}"/>
          </ac:picMkLst>
        </pc:picChg>
        <pc:picChg chg="add mod">
          <ac:chgData name="Gareth Maybury-Davey" userId="bdcc6187-3eee-4ff2-982b-2a382feb7839" providerId="ADAL" clId="{7E7F4932-CA22-4F11-BCC2-4B6DC43F7D48}" dt="2020-07-02T10:04:42.935" v="2671" actId="1076"/>
          <ac:picMkLst>
            <pc:docMk/>
            <pc:sldMk cId="1232536243" sldId="278"/>
            <ac:picMk id="4" creationId="{E4E5367F-D8F3-4873-8FCD-8D3532263ECF}"/>
          </ac:picMkLst>
        </pc:picChg>
      </pc:sldChg>
      <pc:sldChg chg="addSp delSp modSp mod delCm">
        <pc:chgData name="Gareth Maybury-Davey" userId="bdcc6187-3eee-4ff2-982b-2a382feb7839" providerId="ADAL" clId="{7E7F4932-CA22-4F11-BCC2-4B6DC43F7D48}" dt="2020-07-02T10:06:05.657" v="2679" actId="1076"/>
        <pc:sldMkLst>
          <pc:docMk/>
          <pc:sldMk cId="274460805" sldId="279"/>
        </pc:sldMkLst>
        <pc:spChg chg="mod">
          <ac:chgData name="Gareth Maybury-Davey" userId="bdcc6187-3eee-4ff2-982b-2a382feb7839" providerId="ADAL" clId="{7E7F4932-CA22-4F11-BCC2-4B6DC43F7D48}" dt="2020-07-02T09:17:26.426" v="2660" actId="20577"/>
          <ac:spMkLst>
            <pc:docMk/>
            <pc:sldMk cId="274460805" sldId="279"/>
            <ac:spMk id="7" creationId="{00000000-0000-0000-0000-000000000000}"/>
          </ac:spMkLst>
        </pc:spChg>
        <pc:picChg chg="del">
          <ac:chgData name="Gareth Maybury-Davey" userId="bdcc6187-3eee-4ff2-982b-2a382feb7839" providerId="ADAL" clId="{7E7F4932-CA22-4F11-BCC2-4B6DC43F7D48}" dt="2020-07-02T09:17:28.681" v="2661" actId="478"/>
          <ac:picMkLst>
            <pc:docMk/>
            <pc:sldMk cId="274460805" sldId="279"/>
            <ac:picMk id="2" creationId="{B57EBB1B-46D0-4F8C-8C93-B28D9166CD87}"/>
          </ac:picMkLst>
        </pc:picChg>
        <pc:picChg chg="add mod">
          <ac:chgData name="Gareth Maybury-Davey" userId="bdcc6187-3eee-4ff2-982b-2a382feb7839" providerId="ADAL" clId="{7E7F4932-CA22-4F11-BCC2-4B6DC43F7D48}" dt="2020-07-02T10:06:05.657" v="2679" actId="1076"/>
          <ac:picMkLst>
            <pc:docMk/>
            <pc:sldMk cId="274460805" sldId="279"/>
            <ac:picMk id="3" creationId="{7B737D88-3C95-4A3E-A633-9C784CF382FC}"/>
          </ac:picMkLst>
        </pc:picChg>
      </pc:sldChg>
      <pc:sldChg chg="addSp delSp modSp mod delCm">
        <pc:chgData name="Gareth Maybury-Davey" userId="bdcc6187-3eee-4ff2-982b-2a382feb7839" providerId="ADAL" clId="{7E7F4932-CA22-4F11-BCC2-4B6DC43F7D48}" dt="2020-07-02T09:13:15.475" v="2533" actId="1076"/>
        <pc:sldMkLst>
          <pc:docMk/>
          <pc:sldMk cId="4181378400" sldId="281"/>
        </pc:sldMkLst>
        <pc:spChg chg="mod">
          <ac:chgData name="Gareth Maybury-Davey" userId="bdcc6187-3eee-4ff2-982b-2a382feb7839" providerId="ADAL" clId="{7E7F4932-CA22-4F11-BCC2-4B6DC43F7D48}" dt="2020-07-02T09:13:08.721" v="2530" actId="20577"/>
          <ac:spMkLst>
            <pc:docMk/>
            <pc:sldMk cId="4181378400" sldId="281"/>
            <ac:spMk id="7" creationId="{00000000-0000-0000-0000-000000000000}"/>
          </ac:spMkLst>
        </pc:spChg>
        <pc:picChg chg="del">
          <ac:chgData name="Gareth Maybury-Davey" userId="bdcc6187-3eee-4ff2-982b-2a382feb7839" providerId="ADAL" clId="{7E7F4932-CA22-4F11-BCC2-4B6DC43F7D48}" dt="2020-07-02T09:12:22.634" v="2516" actId="478"/>
          <ac:picMkLst>
            <pc:docMk/>
            <pc:sldMk cId="4181378400" sldId="281"/>
            <ac:picMk id="3" creationId="{F62AFFF8-1091-411F-A848-065CC33B09CE}"/>
          </ac:picMkLst>
        </pc:picChg>
        <pc:picChg chg="add mod">
          <ac:chgData name="Gareth Maybury-Davey" userId="bdcc6187-3eee-4ff2-982b-2a382feb7839" providerId="ADAL" clId="{7E7F4932-CA22-4F11-BCC2-4B6DC43F7D48}" dt="2020-07-02T09:13:15.475" v="2533" actId="1076"/>
          <ac:picMkLst>
            <pc:docMk/>
            <pc:sldMk cId="4181378400" sldId="281"/>
            <ac:picMk id="5" creationId="{C7260063-8249-4FFE-8F06-0CE0C45CFC7C}"/>
          </ac:picMkLst>
        </pc:picChg>
      </pc:sldChg>
      <pc:sldChg chg="del">
        <pc:chgData name="Gareth Maybury-Davey" userId="bdcc6187-3eee-4ff2-982b-2a382feb7839" providerId="ADAL" clId="{7E7F4932-CA22-4F11-BCC2-4B6DC43F7D48}" dt="2020-07-02T07:52:43.863" v="0" actId="47"/>
        <pc:sldMkLst>
          <pc:docMk/>
          <pc:sldMk cId="395639175" sldId="282"/>
        </pc:sldMkLst>
      </pc:sldChg>
      <pc:sldChg chg="del">
        <pc:chgData name="Gareth Maybury-Davey" userId="bdcc6187-3eee-4ff2-982b-2a382feb7839" providerId="ADAL" clId="{7E7F4932-CA22-4F11-BCC2-4B6DC43F7D48}" dt="2020-07-02T09:09:40.820" v="2515" actId="47"/>
        <pc:sldMkLst>
          <pc:docMk/>
          <pc:sldMk cId="3766212359" sldId="285"/>
        </pc:sldMkLst>
      </pc:sldChg>
      <pc:sldChg chg="del">
        <pc:chgData name="Gareth Maybury-Davey" userId="bdcc6187-3eee-4ff2-982b-2a382feb7839" providerId="ADAL" clId="{7E7F4932-CA22-4F11-BCC2-4B6DC43F7D48}" dt="2020-07-02T09:09:36.915" v="2510" actId="47"/>
        <pc:sldMkLst>
          <pc:docMk/>
          <pc:sldMk cId="2401457555" sldId="286"/>
        </pc:sldMkLst>
      </pc:sldChg>
      <pc:sldChg chg="addSp delSp modSp add mod ord delAnim modAnim">
        <pc:chgData name="Gareth Maybury-Davey" userId="bdcc6187-3eee-4ff2-982b-2a382feb7839" providerId="ADAL" clId="{7E7F4932-CA22-4F11-BCC2-4B6DC43F7D48}" dt="2020-07-02T09:03:10.586" v="2369" actId="478"/>
        <pc:sldMkLst>
          <pc:docMk/>
          <pc:sldMk cId="3445425027" sldId="287"/>
        </pc:sldMkLst>
        <pc:spChg chg="mod">
          <ac:chgData name="Gareth Maybury-Davey" userId="bdcc6187-3eee-4ff2-982b-2a382feb7839" providerId="ADAL" clId="{7E7F4932-CA22-4F11-BCC2-4B6DC43F7D48}" dt="2020-07-02T08:57:30.815" v="2174" actId="20577"/>
          <ac:spMkLst>
            <pc:docMk/>
            <pc:sldMk cId="3445425027" sldId="287"/>
            <ac:spMk id="2" creationId="{50DF4C34-1936-41A8-8AF0-B0F77CB22301}"/>
          </ac:spMkLst>
        </pc:spChg>
        <pc:spChg chg="mod">
          <ac:chgData name="Gareth Maybury-Davey" userId="bdcc6187-3eee-4ff2-982b-2a382feb7839" providerId="ADAL" clId="{7E7F4932-CA22-4F11-BCC2-4B6DC43F7D48}" dt="2020-07-02T08:55:45.476" v="2161" actId="20577"/>
          <ac:spMkLst>
            <pc:docMk/>
            <pc:sldMk cId="3445425027" sldId="287"/>
            <ac:spMk id="6" creationId="{00000000-0000-0000-0000-000000000000}"/>
          </ac:spMkLst>
        </pc:spChg>
        <pc:spChg chg="mod">
          <ac:chgData name="Gareth Maybury-Davey" userId="bdcc6187-3eee-4ff2-982b-2a382feb7839" providerId="ADAL" clId="{7E7F4932-CA22-4F11-BCC2-4B6DC43F7D48}" dt="2020-07-02T09:02:09.256" v="2309" actId="20577"/>
          <ac:spMkLst>
            <pc:docMk/>
            <pc:sldMk cId="3445425027" sldId="287"/>
            <ac:spMk id="11" creationId="{548AEF0D-971E-4FA8-A46C-06C74FBA3BA7}"/>
          </ac:spMkLst>
        </pc:spChg>
        <pc:spChg chg="mod">
          <ac:chgData name="Gareth Maybury-Davey" userId="bdcc6187-3eee-4ff2-982b-2a382feb7839" providerId="ADAL" clId="{7E7F4932-CA22-4F11-BCC2-4B6DC43F7D48}" dt="2020-07-02T09:00:07.466" v="2183" actId="20577"/>
          <ac:spMkLst>
            <pc:docMk/>
            <pc:sldMk cId="3445425027" sldId="287"/>
            <ac:spMk id="12" creationId="{021876F7-21DD-4979-B0E4-B01B44E9101A}"/>
          </ac:spMkLst>
        </pc:spChg>
        <pc:spChg chg="mod">
          <ac:chgData name="Gareth Maybury-Davey" userId="bdcc6187-3eee-4ff2-982b-2a382feb7839" providerId="ADAL" clId="{7E7F4932-CA22-4F11-BCC2-4B6DC43F7D48}" dt="2020-07-02T09:02:27.134" v="2312" actId="14100"/>
          <ac:spMkLst>
            <pc:docMk/>
            <pc:sldMk cId="3445425027" sldId="287"/>
            <ac:spMk id="13" creationId="{69A20224-A4D6-4611-B9BE-1A4A27893DF4}"/>
          </ac:spMkLst>
        </pc:spChg>
        <pc:spChg chg="mod">
          <ac:chgData name="Gareth Maybury-Davey" userId="bdcc6187-3eee-4ff2-982b-2a382feb7839" providerId="ADAL" clId="{7E7F4932-CA22-4F11-BCC2-4B6DC43F7D48}" dt="2020-07-02T09:00:27.768" v="2185" actId="1076"/>
          <ac:spMkLst>
            <pc:docMk/>
            <pc:sldMk cId="3445425027" sldId="287"/>
            <ac:spMk id="14" creationId="{5FB7154B-7F21-462B-BCD5-9295EF613F64}"/>
          </ac:spMkLst>
        </pc:spChg>
        <pc:spChg chg="mod">
          <ac:chgData name="Gareth Maybury-Davey" userId="bdcc6187-3eee-4ff2-982b-2a382feb7839" providerId="ADAL" clId="{7E7F4932-CA22-4F11-BCC2-4B6DC43F7D48}" dt="2020-07-02T09:02:43.759" v="2317" actId="20577"/>
          <ac:spMkLst>
            <pc:docMk/>
            <pc:sldMk cId="3445425027" sldId="287"/>
            <ac:spMk id="15" creationId="{8510E197-E9EE-4442-91D7-D3EF7CAC6676}"/>
          </ac:spMkLst>
        </pc:spChg>
        <pc:spChg chg="mod">
          <ac:chgData name="Gareth Maybury-Davey" userId="bdcc6187-3eee-4ff2-982b-2a382feb7839" providerId="ADAL" clId="{7E7F4932-CA22-4F11-BCC2-4B6DC43F7D48}" dt="2020-07-02T09:02:20.421" v="2311" actId="14100"/>
          <ac:spMkLst>
            <pc:docMk/>
            <pc:sldMk cId="3445425027" sldId="287"/>
            <ac:spMk id="17" creationId="{8D6CC999-EB08-4656-843F-F17957BF22A2}"/>
          </ac:spMkLst>
        </pc:spChg>
        <pc:spChg chg="mod">
          <ac:chgData name="Gareth Maybury-Davey" userId="bdcc6187-3eee-4ff2-982b-2a382feb7839" providerId="ADAL" clId="{7E7F4932-CA22-4F11-BCC2-4B6DC43F7D48}" dt="2020-07-02T09:00:40.345" v="2189" actId="14100"/>
          <ac:spMkLst>
            <pc:docMk/>
            <pc:sldMk cId="3445425027" sldId="287"/>
            <ac:spMk id="18" creationId="{CEE025DE-EB46-4CAD-BCA0-9EE142E0C45D}"/>
          </ac:spMkLst>
        </pc:spChg>
        <pc:spChg chg="mod">
          <ac:chgData name="Gareth Maybury-Davey" userId="bdcc6187-3eee-4ff2-982b-2a382feb7839" providerId="ADAL" clId="{7E7F4932-CA22-4F11-BCC2-4B6DC43F7D48}" dt="2020-07-02T09:02:57.171" v="2366" actId="20577"/>
          <ac:spMkLst>
            <pc:docMk/>
            <pc:sldMk cId="3445425027" sldId="287"/>
            <ac:spMk id="19" creationId="{0284955B-927D-405E-AFE0-B9EFD4EC822E}"/>
          </ac:spMkLst>
        </pc:spChg>
        <pc:spChg chg="del">
          <ac:chgData name="Gareth Maybury-Davey" userId="bdcc6187-3eee-4ff2-982b-2a382feb7839" providerId="ADAL" clId="{7E7F4932-CA22-4F11-BCC2-4B6DC43F7D48}" dt="2020-07-02T09:03:10.586" v="2369" actId="478"/>
          <ac:spMkLst>
            <pc:docMk/>
            <pc:sldMk cId="3445425027" sldId="287"/>
            <ac:spMk id="20" creationId="{EF7727FE-A9A7-4EB8-8796-B2EA847022D2}"/>
          </ac:spMkLst>
        </pc:spChg>
        <pc:spChg chg="del">
          <ac:chgData name="Gareth Maybury-Davey" userId="bdcc6187-3eee-4ff2-982b-2a382feb7839" providerId="ADAL" clId="{7E7F4932-CA22-4F11-BCC2-4B6DC43F7D48}" dt="2020-07-02T09:03:05.820" v="2367" actId="478"/>
          <ac:spMkLst>
            <pc:docMk/>
            <pc:sldMk cId="3445425027" sldId="287"/>
            <ac:spMk id="21" creationId="{959CA231-75C7-411A-9BC5-A8FA4BFC7E3A}"/>
          </ac:spMkLst>
        </pc:spChg>
        <pc:spChg chg="del">
          <ac:chgData name="Gareth Maybury-Davey" userId="bdcc6187-3eee-4ff2-982b-2a382feb7839" providerId="ADAL" clId="{7E7F4932-CA22-4F11-BCC2-4B6DC43F7D48}" dt="2020-07-02T09:03:05.820" v="2367" actId="478"/>
          <ac:spMkLst>
            <pc:docMk/>
            <pc:sldMk cId="3445425027" sldId="287"/>
            <ac:spMk id="22" creationId="{3AECFD3F-7B55-4DA0-8C68-56697005AAD8}"/>
          </ac:spMkLst>
        </pc:spChg>
        <pc:spChg chg="del">
          <ac:chgData name="Gareth Maybury-Davey" userId="bdcc6187-3eee-4ff2-982b-2a382feb7839" providerId="ADAL" clId="{7E7F4932-CA22-4F11-BCC2-4B6DC43F7D48}" dt="2020-07-02T09:03:08.096" v="2368" actId="478"/>
          <ac:spMkLst>
            <pc:docMk/>
            <pc:sldMk cId="3445425027" sldId="287"/>
            <ac:spMk id="23" creationId="{A7BC981C-D491-4B4B-8CF3-B732F4C288B8}"/>
          </ac:spMkLst>
        </pc:spChg>
        <pc:spChg chg="add mod">
          <ac:chgData name="Gareth Maybury-Davey" userId="bdcc6187-3eee-4ff2-982b-2a382feb7839" providerId="ADAL" clId="{7E7F4932-CA22-4F11-BCC2-4B6DC43F7D48}" dt="2020-07-02T09:00:35.359" v="2187" actId="1076"/>
          <ac:spMkLst>
            <pc:docMk/>
            <pc:sldMk cId="3445425027" sldId="287"/>
            <ac:spMk id="24" creationId="{1E85AE89-1AE2-4FF5-A880-475CE7BBA3D0}"/>
          </ac:spMkLst>
        </pc:spChg>
        <pc:spChg chg="add mod">
          <ac:chgData name="Gareth Maybury-Davey" userId="bdcc6187-3eee-4ff2-982b-2a382feb7839" providerId="ADAL" clId="{7E7F4932-CA22-4F11-BCC2-4B6DC43F7D48}" dt="2020-07-02T09:02:33.390" v="2314" actId="1076"/>
          <ac:spMkLst>
            <pc:docMk/>
            <pc:sldMk cId="3445425027" sldId="287"/>
            <ac:spMk id="25" creationId="{F649B085-4DD7-48ED-8B4C-FEF72E65E1BC}"/>
          </ac:spMkLst>
        </pc:spChg>
      </pc:sldChg>
      <pc:sldChg chg="modSp add mod ord">
        <pc:chgData name="Gareth Maybury-Davey" userId="bdcc6187-3eee-4ff2-982b-2a382feb7839" providerId="ADAL" clId="{7E7F4932-CA22-4F11-BCC2-4B6DC43F7D48}" dt="2020-07-02T09:05:47.185" v="2497" actId="20577"/>
        <pc:sldMkLst>
          <pc:docMk/>
          <pc:sldMk cId="3624456524" sldId="288"/>
        </pc:sldMkLst>
        <pc:spChg chg="mod">
          <ac:chgData name="Gareth Maybury-Davey" userId="bdcc6187-3eee-4ff2-982b-2a382feb7839" providerId="ADAL" clId="{7E7F4932-CA22-4F11-BCC2-4B6DC43F7D48}" dt="2020-07-02T09:05:47.185" v="2497" actId="20577"/>
          <ac:spMkLst>
            <pc:docMk/>
            <pc:sldMk cId="3624456524" sldId="288"/>
            <ac:spMk id="4" creationId="{95A8F7C1-2656-4545-BC0B-E5F0DB387A68}"/>
          </ac:spMkLst>
        </pc:spChg>
        <pc:spChg chg="mod">
          <ac:chgData name="Gareth Maybury-Davey" userId="bdcc6187-3eee-4ff2-982b-2a382feb7839" providerId="ADAL" clId="{7E7F4932-CA22-4F11-BCC2-4B6DC43F7D48}" dt="2020-07-02T09:03:29.832" v="2394" actId="20577"/>
          <ac:spMkLst>
            <pc:docMk/>
            <pc:sldMk cId="3624456524" sldId="288"/>
            <ac:spMk id="5" creationId="{00000000-0000-0000-0000-000000000000}"/>
          </ac:spMkLst>
        </pc:spChg>
      </pc:sldChg>
    </pc:docChg>
  </pc:docChgLst>
  <pc:docChgLst>
    <pc:chgData clId="Web-{11E1558E-1A80-AF6C-7D42-B622D1DB23B0}"/>
    <pc:docChg chg="modSld">
      <pc:chgData name="" userId="" providerId="" clId="Web-{11E1558E-1A80-AF6C-7D42-B622D1DB23B0}" dt="2020-07-03T13:05:43.177" v="0" actId="1076"/>
      <pc:docMkLst>
        <pc:docMk/>
      </pc:docMkLst>
      <pc:sldChg chg="modSp">
        <pc:chgData name="" userId="" providerId="" clId="Web-{11E1558E-1A80-AF6C-7D42-B622D1DB23B0}" dt="2020-07-03T13:05:43.177" v="0" actId="1076"/>
        <pc:sldMkLst>
          <pc:docMk/>
          <pc:sldMk cId="3908633518" sldId="256"/>
        </pc:sldMkLst>
        <pc:picChg chg="mod">
          <ac:chgData name="" userId="" providerId="" clId="Web-{11E1558E-1A80-AF6C-7D42-B622D1DB23B0}" dt="2020-07-03T13:05:43.177" v="0" actId="1076"/>
          <ac:picMkLst>
            <pc:docMk/>
            <pc:sldMk cId="3908633518" sldId="256"/>
            <ac:picMk id="7" creationId="{23A0B990-7FEF-4328-B30F-A3A81E404148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FDF12F2-8DCD-407D-9319-AD6EE002DAA2}" type="datetimeFigureOut">
              <a:rPr lang="en-GB" smtClean="0"/>
              <a:t>14/01/2021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9A505F0-EA3B-4D82-82B4-1ABD9B6B14E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373996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A505F0-EA3B-4D82-82B4-1ABD9B6B14EB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2609343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Notes Placeholder 2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r>
                  <a:rPr lang="en-US" dirty="0">
                    <a:solidFill>
                      <a:schemeClr val="tx1"/>
                    </a:solidFill>
                  </a:rPr>
                  <a:t>There's two you have to remember: Circumference &amp; area...</a:t>
                </a:r>
              </a:p>
              <a:p>
                <a:r>
                  <a:rPr lang="en-GB" dirty="0">
                    <a:solidFill>
                      <a:schemeClr val="tx1"/>
                    </a:solidFill>
                  </a:rPr>
                  <a:t>Which is which? </a:t>
                </a:r>
              </a:p>
              <a:p>
                <a:r>
                  <a:rPr lang="en-US" dirty="0">
                    <a:solidFill>
                      <a:schemeClr val="tx1"/>
                    </a:solidFill>
                  </a:rPr>
                  <a:t>Circumference = the distance around a circle (or the perimeter). To get Circumference you do </a:t>
                </a:r>
                <a:r>
                  <a:rPr lang="en-US" b="1" dirty="0">
                    <a:solidFill>
                      <a:schemeClr val="tx1"/>
                    </a:solidFill>
                  </a:rPr>
                  <a:t>π x diameter. Or πd</a:t>
                </a:r>
                <a:r>
                  <a:rPr lang="en-US" dirty="0">
                    <a:solidFill>
                      <a:schemeClr val="tx1"/>
                    </a:solidFill>
                  </a:rPr>
                  <a:t>!</a:t>
                </a:r>
              </a:p>
              <a:p>
                <a:endParaRPr lang="en-US" dirty="0">
                  <a:solidFill>
                    <a:schemeClr val="tx1"/>
                  </a:solidFill>
                </a:endParaRPr>
              </a:p>
              <a:p>
                <a:endParaRPr lang="en-US" dirty="0">
                  <a:solidFill>
                    <a:schemeClr val="tx1"/>
                  </a:solidFill>
                </a:endParaRPr>
              </a:p>
              <a:p>
                <a:endParaRPr lang="en-US" dirty="0">
                  <a:solidFill>
                    <a:schemeClr val="tx1"/>
                  </a:solidFill>
                </a:endParaRPr>
              </a:p>
              <a:p>
                <a:r>
                  <a:rPr lang="en-US" dirty="0">
                    <a:solidFill>
                      <a:schemeClr val="tx1"/>
                    </a:solidFill>
                  </a:rPr>
                  <a:t>Area = the inside! to get the area you do </a:t>
                </a:r>
                <a:r>
                  <a:rPr lang="el-GR" dirty="0">
                    <a:solidFill>
                      <a:schemeClr val="tx1"/>
                    </a:solidFill>
                  </a:rPr>
                  <a:t>π </a:t>
                </a:r>
                <a:r>
                  <a:rPr lang="en-GB" dirty="0">
                    <a:solidFill>
                      <a:schemeClr val="tx1"/>
                    </a:solidFill>
                  </a:rPr>
                  <a:t>x radius</a:t>
                </a:r>
                <a:r>
                  <a:rPr lang="en-US" dirty="0">
                    <a:solidFill>
                      <a:schemeClr val="tx1"/>
                    </a:solidFill>
                  </a:rPr>
                  <a:t>²</a:t>
                </a:r>
              </a:p>
              <a:p>
                <a:r>
                  <a:rPr lang="en-US" dirty="0">
                    <a:solidFill>
                      <a:schemeClr val="tx1"/>
                    </a:solidFill>
                  </a:rPr>
                  <a:t>So for this circle…</a:t>
                </a:r>
              </a:p>
              <a:p>
                <a:endParaRPr lang="en-US" dirty="0">
                  <a:solidFill>
                    <a:schemeClr val="tx1"/>
                  </a:solidFill>
                </a:endParaRPr>
              </a:p>
              <a:p>
                <a:r>
                  <a:rPr lang="en-GB" dirty="0">
                    <a:solidFill>
                      <a:schemeClr val="tx1"/>
                    </a:solidFill>
                  </a:rPr>
                  <a:t>Area: </a:t>
                </a:r>
                <a:r>
                  <a:rPr lang="el-GR" dirty="0">
                    <a:solidFill>
                      <a:schemeClr val="tx1"/>
                    </a:solidFill>
                  </a:rPr>
                  <a:t>π</a:t>
                </a:r>
                <a:r>
                  <a:rPr lang="en-GB" dirty="0">
                    <a:solidFill>
                      <a:schemeClr val="tx1"/>
                    </a:solidFill>
                  </a:rPr>
                  <a:t> x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GB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10</m:t>
                        </m:r>
                      </m:e>
                      <m:sup>
                        <m:r>
                          <a:rPr lang="en-GB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dirty="0">
                    <a:solidFill>
                      <a:schemeClr val="tx1"/>
                    </a:solidFill>
                  </a:rPr>
                  <a:t> = </a:t>
                </a:r>
                <a:r>
                  <a:rPr lang="el-GR" dirty="0">
                    <a:solidFill>
                      <a:schemeClr val="tx1"/>
                    </a:solidFill>
                  </a:rPr>
                  <a:t>π</a:t>
                </a:r>
                <a:r>
                  <a:rPr lang="en-GB" dirty="0">
                    <a:solidFill>
                      <a:schemeClr val="tx1"/>
                    </a:solidFill>
                  </a:rPr>
                  <a:t> x 100 = 314.159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GB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𝑚</m:t>
                        </m:r>
                      </m:e>
                      <m:sup>
                        <m:r>
                          <a:rPr lang="en-GB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dirty="0">
                    <a:solidFill>
                      <a:schemeClr val="tx1"/>
                    </a:solidFill>
                  </a:rPr>
                  <a:t> (AREA)</a:t>
                </a:r>
              </a:p>
              <a:p>
                <a:r>
                  <a:rPr lang="en-GB" dirty="0">
                    <a:solidFill>
                      <a:schemeClr val="tx1"/>
                    </a:solidFill>
                  </a:rPr>
                  <a:t>Circumference: </a:t>
                </a:r>
                <a:r>
                  <a:rPr lang="el-GR" dirty="0">
                    <a:solidFill>
                      <a:schemeClr val="tx1"/>
                    </a:solidFill>
                  </a:rPr>
                  <a:t>π</a:t>
                </a:r>
                <a:r>
                  <a:rPr lang="en-GB" dirty="0">
                    <a:solidFill>
                      <a:schemeClr val="tx1"/>
                    </a:solidFill>
                  </a:rPr>
                  <a:t> x diameter (or 2 x 10) so </a:t>
                </a:r>
                <a:r>
                  <a:rPr lang="el-GR" dirty="0">
                    <a:solidFill>
                      <a:schemeClr val="tx1"/>
                    </a:solidFill>
                  </a:rPr>
                  <a:t>π</a:t>
                </a:r>
                <a:r>
                  <a:rPr lang="en-GB" dirty="0">
                    <a:solidFill>
                      <a:schemeClr val="tx1"/>
                    </a:solidFill>
                  </a:rPr>
                  <a:t> x 20 = 62.83cm</a:t>
                </a:r>
                <a:endParaRPr lang="en-US" dirty="0">
                  <a:solidFill>
                    <a:schemeClr val="tx1"/>
                  </a:solidFill>
                </a:endParaRPr>
              </a:p>
              <a:p>
                <a:endParaRPr lang="en-US" dirty="0">
                  <a:solidFill>
                    <a:schemeClr val="tx1"/>
                  </a:solidFill>
                </a:endParaRPr>
              </a:p>
              <a:p>
                <a:endParaRPr lang="en-US" dirty="0">
                  <a:solidFill>
                    <a:schemeClr val="tx1"/>
                  </a:solidFill>
                </a:endParaRPr>
              </a:p>
              <a:p>
                <a:endParaRPr lang="en-US" dirty="0">
                  <a:solidFill>
                    <a:schemeClr val="tx1"/>
                  </a:solidFill>
                </a:endParaRPr>
              </a:p>
              <a:p>
                <a:r>
                  <a:rPr lang="en-GB" dirty="0">
                    <a:solidFill>
                      <a:schemeClr val="tx1"/>
                    </a:solidFill>
                  </a:rPr>
                  <a:t>In terms of </a:t>
                </a:r>
                <a:r>
                  <a:rPr lang="el-GR" dirty="0">
                    <a:solidFill>
                      <a:schemeClr val="tx1"/>
                    </a:solidFill>
                  </a:rPr>
                  <a:t>π...</a:t>
                </a:r>
              </a:p>
              <a:p>
                <a:r>
                  <a:rPr lang="en-US" dirty="0">
                    <a:solidFill>
                      <a:schemeClr val="tx1"/>
                    </a:solidFill>
                  </a:rPr>
                  <a:t>The non calculator paper might ask you to do the area of a circle and </a:t>
                </a:r>
              </a:p>
              <a:p>
                <a:r>
                  <a:rPr lang="en-US" dirty="0">
                    <a:solidFill>
                      <a:schemeClr val="tx1"/>
                    </a:solidFill>
                  </a:rPr>
                  <a:t>'leave it in terms of π.' What does this mean?</a:t>
                </a:r>
              </a:p>
              <a:p>
                <a:r>
                  <a:rPr lang="en-US" i="1" dirty="0">
                    <a:solidFill>
                      <a:schemeClr val="tx1"/>
                    </a:solidFill>
                  </a:rPr>
                  <a:t>Easy. Don't do anything. Just leave </a:t>
                </a:r>
                <a:r>
                  <a:rPr lang="el-GR" dirty="0">
                    <a:solidFill>
                      <a:schemeClr val="tx1"/>
                    </a:solidFill>
                  </a:rPr>
                  <a:t>π </a:t>
                </a:r>
                <a:r>
                  <a:rPr lang="en-GB" dirty="0">
                    <a:solidFill>
                      <a:schemeClr val="tx1"/>
                    </a:solidFill>
                  </a:rPr>
                  <a:t>alone!</a:t>
                </a:r>
              </a:p>
              <a:p>
                <a:endParaRPr lang="en-GB" dirty="0"/>
              </a:p>
            </p:txBody>
          </p:sp>
        </mc:Choice>
        <mc:Fallback xmlns="">
          <p:sp>
            <p:nvSpPr>
              <p:cNvPr id="3" name="Notes Placeholder 2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r>
                  <a:rPr lang="en-US" dirty="0">
                    <a:solidFill>
                      <a:schemeClr val="tx1"/>
                    </a:solidFill>
                  </a:rPr>
                  <a:t>There's two you have to remember: Circumference &amp; area...</a:t>
                </a:r>
              </a:p>
              <a:p>
                <a:r>
                  <a:rPr lang="en-GB" dirty="0">
                    <a:solidFill>
                      <a:schemeClr val="tx1"/>
                    </a:solidFill>
                  </a:rPr>
                  <a:t>Which is which? </a:t>
                </a:r>
              </a:p>
              <a:p>
                <a:r>
                  <a:rPr lang="en-US" dirty="0">
                    <a:solidFill>
                      <a:schemeClr val="tx1"/>
                    </a:solidFill>
                  </a:rPr>
                  <a:t>Circumference = the distance around a circle (or the perimeter). To get Circumference you do </a:t>
                </a:r>
                <a:r>
                  <a:rPr lang="en-US" b="1" dirty="0">
                    <a:solidFill>
                      <a:schemeClr val="tx1"/>
                    </a:solidFill>
                  </a:rPr>
                  <a:t>π x diameter. Or πd</a:t>
                </a:r>
                <a:r>
                  <a:rPr lang="en-US" dirty="0">
                    <a:solidFill>
                      <a:schemeClr val="tx1"/>
                    </a:solidFill>
                  </a:rPr>
                  <a:t>!</a:t>
                </a:r>
              </a:p>
              <a:p>
                <a:endParaRPr lang="en-US" dirty="0">
                  <a:solidFill>
                    <a:schemeClr val="tx1"/>
                  </a:solidFill>
                </a:endParaRPr>
              </a:p>
              <a:p>
                <a:endParaRPr lang="en-US" dirty="0">
                  <a:solidFill>
                    <a:schemeClr val="tx1"/>
                  </a:solidFill>
                </a:endParaRPr>
              </a:p>
              <a:p>
                <a:endParaRPr lang="en-US" dirty="0">
                  <a:solidFill>
                    <a:schemeClr val="tx1"/>
                  </a:solidFill>
                </a:endParaRPr>
              </a:p>
              <a:p>
                <a:r>
                  <a:rPr lang="en-US" dirty="0">
                    <a:solidFill>
                      <a:schemeClr val="tx1"/>
                    </a:solidFill>
                  </a:rPr>
                  <a:t>Area = the inside! to get the area you do </a:t>
                </a:r>
                <a:r>
                  <a:rPr lang="el-GR" dirty="0">
                    <a:solidFill>
                      <a:schemeClr val="tx1"/>
                    </a:solidFill>
                  </a:rPr>
                  <a:t>π </a:t>
                </a:r>
                <a:r>
                  <a:rPr lang="en-GB" dirty="0">
                    <a:solidFill>
                      <a:schemeClr val="tx1"/>
                    </a:solidFill>
                  </a:rPr>
                  <a:t>x radius</a:t>
                </a:r>
                <a:r>
                  <a:rPr lang="en-US" dirty="0">
                    <a:solidFill>
                      <a:schemeClr val="tx1"/>
                    </a:solidFill>
                  </a:rPr>
                  <a:t>²</a:t>
                </a:r>
              </a:p>
              <a:p>
                <a:r>
                  <a:rPr lang="en-US" dirty="0">
                    <a:solidFill>
                      <a:schemeClr val="tx1"/>
                    </a:solidFill>
                  </a:rPr>
                  <a:t>So for this circle…</a:t>
                </a:r>
              </a:p>
              <a:p>
                <a:endParaRPr lang="en-US" dirty="0">
                  <a:solidFill>
                    <a:schemeClr val="tx1"/>
                  </a:solidFill>
                </a:endParaRPr>
              </a:p>
              <a:p>
                <a:r>
                  <a:rPr lang="en-GB" dirty="0">
                    <a:solidFill>
                      <a:schemeClr val="tx1"/>
                    </a:solidFill>
                  </a:rPr>
                  <a:t>Area: </a:t>
                </a:r>
                <a:r>
                  <a:rPr lang="el-GR" dirty="0">
                    <a:solidFill>
                      <a:schemeClr val="tx1"/>
                    </a:solidFill>
                  </a:rPr>
                  <a:t>π</a:t>
                </a:r>
                <a:r>
                  <a:rPr lang="en-GB" dirty="0">
                    <a:solidFill>
                      <a:schemeClr val="tx1"/>
                    </a:solidFill>
                  </a:rPr>
                  <a:t> x </a:t>
                </a:r>
                <a:r>
                  <a:rPr lang="en-GB" b="0" i="0">
                    <a:solidFill>
                      <a:schemeClr val="tx1"/>
                    </a:solidFill>
                    <a:latin typeface="Cambria Math" panose="02040503050406030204" pitchFamily="18" charset="0"/>
                  </a:rPr>
                  <a:t>10^2</a:t>
                </a:r>
                <a:r>
                  <a:rPr lang="en-US" dirty="0">
                    <a:solidFill>
                      <a:schemeClr val="tx1"/>
                    </a:solidFill>
                  </a:rPr>
                  <a:t> = </a:t>
                </a:r>
                <a:r>
                  <a:rPr lang="el-GR" dirty="0">
                    <a:solidFill>
                      <a:schemeClr val="tx1"/>
                    </a:solidFill>
                  </a:rPr>
                  <a:t>π</a:t>
                </a:r>
                <a:r>
                  <a:rPr lang="en-GB" dirty="0">
                    <a:solidFill>
                      <a:schemeClr val="tx1"/>
                    </a:solidFill>
                  </a:rPr>
                  <a:t> x 100 = 314.159</a:t>
                </a:r>
                <a:r>
                  <a:rPr lang="en-GB" b="0" i="0">
                    <a:solidFill>
                      <a:schemeClr val="tx1"/>
                    </a:solidFill>
                    <a:latin typeface="Cambria Math" panose="02040503050406030204" pitchFamily="18" charset="0"/>
                  </a:rPr>
                  <a:t>𝑚^2</a:t>
                </a:r>
                <a:r>
                  <a:rPr lang="en-US" dirty="0">
                    <a:solidFill>
                      <a:schemeClr val="tx1"/>
                    </a:solidFill>
                  </a:rPr>
                  <a:t> (AREA)</a:t>
                </a:r>
              </a:p>
              <a:p>
                <a:r>
                  <a:rPr lang="en-GB" dirty="0">
                    <a:solidFill>
                      <a:schemeClr val="tx1"/>
                    </a:solidFill>
                  </a:rPr>
                  <a:t>Circumference: </a:t>
                </a:r>
                <a:r>
                  <a:rPr lang="el-GR" dirty="0">
                    <a:solidFill>
                      <a:schemeClr val="tx1"/>
                    </a:solidFill>
                  </a:rPr>
                  <a:t>π</a:t>
                </a:r>
                <a:r>
                  <a:rPr lang="en-GB" dirty="0">
                    <a:solidFill>
                      <a:schemeClr val="tx1"/>
                    </a:solidFill>
                  </a:rPr>
                  <a:t> x diameter (or 2 x 10) so </a:t>
                </a:r>
                <a:r>
                  <a:rPr lang="el-GR" dirty="0">
                    <a:solidFill>
                      <a:schemeClr val="tx1"/>
                    </a:solidFill>
                  </a:rPr>
                  <a:t>π</a:t>
                </a:r>
                <a:r>
                  <a:rPr lang="en-GB" dirty="0">
                    <a:solidFill>
                      <a:schemeClr val="tx1"/>
                    </a:solidFill>
                  </a:rPr>
                  <a:t> x 20 = 62.83cm</a:t>
                </a:r>
                <a:endParaRPr lang="en-US" dirty="0">
                  <a:solidFill>
                    <a:schemeClr val="tx1"/>
                  </a:solidFill>
                </a:endParaRPr>
              </a:p>
              <a:p>
                <a:endParaRPr lang="en-US" dirty="0">
                  <a:solidFill>
                    <a:schemeClr val="tx1"/>
                  </a:solidFill>
                </a:endParaRPr>
              </a:p>
              <a:p>
                <a:endParaRPr lang="en-US" dirty="0">
                  <a:solidFill>
                    <a:schemeClr val="tx1"/>
                  </a:solidFill>
                </a:endParaRPr>
              </a:p>
              <a:p>
                <a:endParaRPr lang="en-US" dirty="0">
                  <a:solidFill>
                    <a:schemeClr val="tx1"/>
                  </a:solidFill>
                </a:endParaRPr>
              </a:p>
              <a:p>
                <a:r>
                  <a:rPr lang="en-GB" dirty="0">
                    <a:solidFill>
                      <a:schemeClr val="tx1"/>
                    </a:solidFill>
                  </a:rPr>
                  <a:t>In terms of </a:t>
                </a:r>
                <a:r>
                  <a:rPr lang="el-GR" dirty="0">
                    <a:solidFill>
                      <a:schemeClr val="tx1"/>
                    </a:solidFill>
                  </a:rPr>
                  <a:t>π...</a:t>
                </a:r>
              </a:p>
              <a:p>
                <a:r>
                  <a:rPr lang="en-US" dirty="0">
                    <a:solidFill>
                      <a:schemeClr val="tx1"/>
                    </a:solidFill>
                  </a:rPr>
                  <a:t>The non calculator paper might ask you to do the area of a circle and </a:t>
                </a:r>
              </a:p>
              <a:p>
                <a:r>
                  <a:rPr lang="en-US" dirty="0">
                    <a:solidFill>
                      <a:schemeClr val="tx1"/>
                    </a:solidFill>
                  </a:rPr>
                  <a:t>'leave it in terms of π.' What does this mean?</a:t>
                </a:r>
              </a:p>
              <a:p>
                <a:r>
                  <a:rPr lang="en-US" i="1" dirty="0">
                    <a:solidFill>
                      <a:schemeClr val="tx1"/>
                    </a:solidFill>
                  </a:rPr>
                  <a:t>Easy. Don't do anything. Just leave </a:t>
                </a:r>
                <a:r>
                  <a:rPr lang="el-GR" dirty="0">
                    <a:solidFill>
                      <a:schemeClr val="tx1"/>
                    </a:solidFill>
                  </a:rPr>
                  <a:t>π </a:t>
                </a:r>
                <a:r>
                  <a:rPr lang="en-GB" dirty="0">
                    <a:solidFill>
                      <a:schemeClr val="tx1"/>
                    </a:solidFill>
                  </a:rPr>
                  <a:t>alone!</a:t>
                </a:r>
              </a:p>
              <a:p>
                <a:endParaRPr lang="en-GB" dirty="0"/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A505F0-EA3B-4D82-82B4-1ABD9B6B14EB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799565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Notes Placeholder 2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r>
                  <a:rPr lang="en-US" dirty="0">
                    <a:solidFill>
                      <a:schemeClr val="tx1"/>
                    </a:solidFill>
                  </a:rPr>
                  <a:t>There's two you have to remember: Circumference &amp; area...</a:t>
                </a:r>
              </a:p>
              <a:p>
                <a:r>
                  <a:rPr lang="en-GB" dirty="0">
                    <a:solidFill>
                      <a:schemeClr val="tx1"/>
                    </a:solidFill>
                  </a:rPr>
                  <a:t>Which is which? </a:t>
                </a:r>
              </a:p>
              <a:p>
                <a:r>
                  <a:rPr lang="en-US" dirty="0">
                    <a:solidFill>
                      <a:schemeClr val="tx1"/>
                    </a:solidFill>
                  </a:rPr>
                  <a:t>Circumference = the distance around a circle (or the perimeter). To get Circumference you do </a:t>
                </a:r>
                <a:r>
                  <a:rPr lang="en-US" b="1" dirty="0">
                    <a:solidFill>
                      <a:schemeClr val="tx1"/>
                    </a:solidFill>
                  </a:rPr>
                  <a:t>π x diameter. Or πd</a:t>
                </a:r>
                <a:r>
                  <a:rPr lang="en-US" dirty="0">
                    <a:solidFill>
                      <a:schemeClr val="tx1"/>
                    </a:solidFill>
                  </a:rPr>
                  <a:t>!</a:t>
                </a:r>
              </a:p>
              <a:p>
                <a:endParaRPr lang="en-US" dirty="0">
                  <a:solidFill>
                    <a:schemeClr val="tx1"/>
                  </a:solidFill>
                </a:endParaRPr>
              </a:p>
              <a:p>
                <a:endParaRPr lang="en-US" dirty="0">
                  <a:solidFill>
                    <a:schemeClr val="tx1"/>
                  </a:solidFill>
                </a:endParaRPr>
              </a:p>
              <a:p>
                <a:endParaRPr lang="en-US" dirty="0">
                  <a:solidFill>
                    <a:schemeClr val="tx1"/>
                  </a:solidFill>
                </a:endParaRPr>
              </a:p>
              <a:p>
                <a:r>
                  <a:rPr lang="en-US" dirty="0">
                    <a:solidFill>
                      <a:schemeClr val="tx1"/>
                    </a:solidFill>
                  </a:rPr>
                  <a:t>Area = the inside! to get the area you do </a:t>
                </a:r>
                <a:r>
                  <a:rPr lang="el-GR" dirty="0">
                    <a:solidFill>
                      <a:schemeClr val="tx1"/>
                    </a:solidFill>
                  </a:rPr>
                  <a:t>π </a:t>
                </a:r>
                <a:r>
                  <a:rPr lang="en-GB" dirty="0">
                    <a:solidFill>
                      <a:schemeClr val="tx1"/>
                    </a:solidFill>
                  </a:rPr>
                  <a:t>x radius</a:t>
                </a:r>
                <a:r>
                  <a:rPr lang="en-US" dirty="0">
                    <a:solidFill>
                      <a:schemeClr val="tx1"/>
                    </a:solidFill>
                  </a:rPr>
                  <a:t>²</a:t>
                </a:r>
              </a:p>
              <a:p>
                <a:r>
                  <a:rPr lang="en-US" dirty="0">
                    <a:solidFill>
                      <a:schemeClr val="tx1"/>
                    </a:solidFill>
                  </a:rPr>
                  <a:t>So for this circle…</a:t>
                </a:r>
              </a:p>
              <a:p>
                <a:endParaRPr lang="en-US" dirty="0">
                  <a:solidFill>
                    <a:schemeClr val="tx1"/>
                  </a:solidFill>
                </a:endParaRPr>
              </a:p>
              <a:p>
                <a:r>
                  <a:rPr lang="en-GB" dirty="0">
                    <a:solidFill>
                      <a:schemeClr val="tx1"/>
                    </a:solidFill>
                  </a:rPr>
                  <a:t>Area: </a:t>
                </a:r>
                <a:r>
                  <a:rPr lang="el-GR" dirty="0">
                    <a:solidFill>
                      <a:schemeClr val="tx1"/>
                    </a:solidFill>
                  </a:rPr>
                  <a:t>π</a:t>
                </a:r>
                <a:r>
                  <a:rPr lang="en-GB" dirty="0">
                    <a:solidFill>
                      <a:schemeClr val="tx1"/>
                    </a:solidFill>
                  </a:rPr>
                  <a:t> x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GB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10</m:t>
                        </m:r>
                      </m:e>
                      <m:sup>
                        <m:r>
                          <a:rPr lang="en-GB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dirty="0">
                    <a:solidFill>
                      <a:schemeClr val="tx1"/>
                    </a:solidFill>
                  </a:rPr>
                  <a:t> = </a:t>
                </a:r>
                <a:r>
                  <a:rPr lang="el-GR" dirty="0">
                    <a:solidFill>
                      <a:schemeClr val="tx1"/>
                    </a:solidFill>
                  </a:rPr>
                  <a:t>π</a:t>
                </a:r>
                <a:r>
                  <a:rPr lang="en-GB" dirty="0">
                    <a:solidFill>
                      <a:schemeClr val="tx1"/>
                    </a:solidFill>
                  </a:rPr>
                  <a:t> x 100 = 314.159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GB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𝑚</m:t>
                        </m:r>
                      </m:e>
                      <m:sup>
                        <m:r>
                          <a:rPr lang="en-GB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dirty="0">
                    <a:solidFill>
                      <a:schemeClr val="tx1"/>
                    </a:solidFill>
                  </a:rPr>
                  <a:t> (AREA)</a:t>
                </a:r>
              </a:p>
              <a:p>
                <a:r>
                  <a:rPr lang="en-GB" dirty="0">
                    <a:solidFill>
                      <a:schemeClr val="tx1"/>
                    </a:solidFill>
                  </a:rPr>
                  <a:t>Circumference: </a:t>
                </a:r>
                <a:r>
                  <a:rPr lang="el-GR" dirty="0">
                    <a:solidFill>
                      <a:schemeClr val="tx1"/>
                    </a:solidFill>
                  </a:rPr>
                  <a:t>π</a:t>
                </a:r>
                <a:r>
                  <a:rPr lang="en-GB" dirty="0">
                    <a:solidFill>
                      <a:schemeClr val="tx1"/>
                    </a:solidFill>
                  </a:rPr>
                  <a:t> x diameter (or 2 x 10) so </a:t>
                </a:r>
                <a:r>
                  <a:rPr lang="el-GR" dirty="0">
                    <a:solidFill>
                      <a:schemeClr val="tx1"/>
                    </a:solidFill>
                  </a:rPr>
                  <a:t>π</a:t>
                </a:r>
                <a:r>
                  <a:rPr lang="en-GB" dirty="0">
                    <a:solidFill>
                      <a:schemeClr val="tx1"/>
                    </a:solidFill>
                  </a:rPr>
                  <a:t> x 20 = 62.83cm</a:t>
                </a:r>
                <a:endParaRPr lang="en-US" dirty="0">
                  <a:solidFill>
                    <a:schemeClr val="tx1"/>
                  </a:solidFill>
                </a:endParaRPr>
              </a:p>
              <a:p>
                <a:endParaRPr lang="en-US" dirty="0">
                  <a:solidFill>
                    <a:schemeClr val="tx1"/>
                  </a:solidFill>
                </a:endParaRPr>
              </a:p>
              <a:p>
                <a:endParaRPr lang="en-US" dirty="0">
                  <a:solidFill>
                    <a:schemeClr val="tx1"/>
                  </a:solidFill>
                </a:endParaRPr>
              </a:p>
              <a:p>
                <a:endParaRPr lang="en-US" dirty="0">
                  <a:solidFill>
                    <a:schemeClr val="tx1"/>
                  </a:solidFill>
                </a:endParaRPr>
              </a:p>
              <a:p>
                <a:r>
                  <a:rPr lang="en-GB" dirty="0">
                    <a:solidFill>
                      <a:schemeClr val="tx1"/>
                    </a:solidFill>
                  </a:rPr>
                  <a:t>In terms of </a:t>
                </a:r>
                <a:r>
                  <a:rPr lang="el-GR" dirty="0">
                    <a:solidFill>
                      <a:schemeClr val="tx1"/>
                    </a:solidFill>
                  </a:rPr>
                  <a:t>π...</a:t>
                </a:r>
              </a:p>
              <a:p>
                <a:r>
                  <a:rPr lang="en-US" dirty="0">
                    <a:solidFill>
                      <a:schemeClr val="tx1"/>
                    </a:solidFill>
                  </a:rPr>
                  <a:t>The non calculator paper might ask you to do the area of a circle and </a:t>
                </a:r>
              </a:p>
              <a:p>
                <a:r>
                  <a:rPr lang="en-US" dirty="0">
                    <a:solidFill>
                      <a:schemeClr val="tx1"/>
                    </a:solidFill>
                  </a:rPr>
                  <a:t>'leave it in terms of π.' What does this mean?</a:t>
                </a:r>
              </a:p>
              <a:p>
                <a:r>
                  <a:rPr lang="en-US" i="1" dirty="0">
                    <a:solidFill>
                      <a:schemeClr val="tx1"/>
                    </a:solidFill>
                  </a:rPr>
                  <a:t>Easy. Don't do anything. Just leave </a:t>
                </a:r>
                <a:r>
                  <a:rPr lang="el-GR" dirty="0">
                    <a:solidFill>
                      <a:schemeClr val="tx1"/>
                    </a:solidFill>
                  </a:rPr>
                  <a:t>π </a:t>
                </a:r>
                <a:r>
                  <a:rPr lang="en-GB" dirty="0">
                    <a:solidFill>
                      <a:schemeClr val="tx1"/>
                    </a:solidFill>
                  </a:rPr>
                  <a:t>alone!</a:t>
                </a:r>
              </a:p>
              <a:p>
                <a:endParaRPr lang="en-GB" dirty="0"/>
              </a:p>
            </p:txBody>
          </p:sp>
        </mc:Choice>
        <mc:Fallback xmlns="">
          <p:sp>
            <p:nvSpPr>
              <p:cNvPr id="3" name="Notes Placeholder 2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r>
                  <a:rPr lang="en-US" dirty="0">
                    <a:solidFill>
                      <a:schemeClr val="tx1"/>
                    </a:solidFill>
                  </a:rPr>
                  <a:t>There's two you have to remember: Circumference &amp; area...</a:t>
                </a:r>
              </a:p>
              <a:p>
                <a:r>
                  <a:rPr lang="en-GB" dirty="0">
                    <a:solidFill>
                      <a:schemeClr val="tx1"/>
                    </a:solidFill>
                  </a:rPr>
                  <a:t>Which is which? </a:t>
                </a:r>
              </a:p>
              <a:p>
                <a:r>
                  <a:rPr lang="en-US" dirty="0">
                    <a:solidFill>
                      <a:schemeClr val="tx1"/>
                    </a:solidFill>
                  </a:rPr>
                  <a:t>Circumference = the distance around a circle (or the perimeter). To get Circumference you do </a:t>
                </a:r>
                <a:r>
                  <a:rPr lang="en-US" b="1" dirty="0">
                    <a:solidFill>
                      <a:schemeClr val="tx1"/>
                    </a:solidFill>
                  </a:rPr>
                  <a:t>π x diameter. Or πd</a:t>
                </a:r>
                <a:r>
                  <a:rPr lang="en-US" dirty="0">
                    <a:solidFill>
                      <a:schemeClr val="tx1"/>
                    </a:solidFill>
                  </a:rPr>
                  <a:t>!</a:t>
                </a:r>
              </a:p>
              <a:p>
                <a:endParaRPr lang="en-US" dirty="0">
                  <a:solidFill>
                    <a:schemeClr val="tx1"/>
                  </a:solidFill>
                </a:endParaRPr>
              </a:p>
              <a:p>
                <a:endParaRPr lang="en-US" dirty="0">
                  <a:solidFill>
                    <a:schemeClr val="tx1"/>
                  </a:solidFill>
                </a:endParaRPr>
              </a:p>
              <a:p>
                <a:endParaRPr lang="en-US" dirty="0">
                  <a:solidFill>
                    <a:schemeClr val="tx1"/>
                  </a:solidFill>
                </a:endParaRPr>
              </a:p>
              <a:p>
                <a:r>
                  <a:rPr lang="en-US" dirty="0">
                    <a:solidFill>
                      <a:schemeClr val="tx1"/>
                    </a:solidFill>
                  </a:rPr>
                  <a:t>Area = the inside! to get the area you do </a:t>
                </a:r>
                <a:r>
                  <a:rPr lang="el-GR" dirty="0">
                    <a:solidFill>
                      <a:schemeClr val="tx1"/>
                    </a:solidFill>
                  </a:rPr>
                  <a:t>π </a:t>
                </a:r>
                <a:r>
                  <a:rPr lang="en-GB" dirty="0">
                    <a:solidFill>
                      <a:schemeClr val="tx1"/>
                    </a:solidFill>
                  </a:rPr>
                  <a:t>x radius</a:t>
                </a:r>
                <a:r>
                  <a:rPr lang="en-US" dirty="0">
                    <a:solidFill>
                      <a:schemeClr val="tx1"/>
                    </a:solidFill>
                  </a:rPr>
                  <a:t>²</a:t>
                </a:r>
              </a:p>
              <a:p>
                <a:r>
                  <a:rPr lang="en-US" dirty="0">
                    <a:solidFill>
                      <a:schemeClr val="tx1"/>
                    </a:solidFill>
                  </a:rPr>
                  <a:t>So for this circle…</a:t>
                </a:r>
              </a:p>
              <a:p>
                <a:endParaRPr lang="en-US" dirty="0">
                  <a:solidFill>
                    <a:schemeClr val="tx1"/>
                  </a:solidFill>
                </a:endParaRPr>
              </a:p>
              <a:p>
                <a:r>
                  <a:rPr lang="en-GB" dirty="0">
                    <a:solidFill>
                      <a:schemeClr val="tx1"/>
                    </a:solidFill>
                  </a:rPr>
                  <a:t>Area: </a:t>
                </a:r>
                <a:r>
                  <a:rPr lang="el-GR" dirty="0">
                    <a:solidFill>
                      <a:schemeClr val="tx1"/>
                    </a:solidFill>
                  </a:rPr>
                  <a:t>π</a:t>
                </a:r>
                <a:r>
                  <a:rPr lang="en-GB" dirty="0">
                    <a:solidFill>
                      <a:schemeClr val="tx1"/>
                    </a:solidFill>
                  </a:rPr>
                  <a:t> x </a:t>
                </a:r>
                <a:r>
                  <a:rPr lang="en-GB" b="0" i="0">
                    <a:solidFill>
                      <a:schemeClr val="tx1"/>
                    </a:solidFill>
                    <a:latin typeface="Cambria Math" panose="02040503050406030204" pitchFamily="18" charset="0"/>
                  </a:rPr>
                  <a:t>10^2</a:t>
                </a:r>
                <a:r>
                  <a:rPr lang="en-US" dirty="0">
                    <a:solidFill>
                      <a:schemeClr val="tx1"/>
                    </a:solidFill>
                  </a:rPr>
                  <a:t> = </a:t>
                </a:r>
                <a:r>
                  <a:rPr lang="el-GR" dirty="0">
                    <a:solidFill>
                      <a:schemeClr val="tx1"/>
                    </a:solidFill>
                  </a:rPr>
                  <a:t>π</a:t>
                </a:r>
                <a:r>
                  <a:rPr lang="en-GB" dirty="0">
                    <a:solidFill>
                      <a:schemeClr val="tx1"/>
                    </a:solidFill>
                  </a:rPr>
                  <a:t> x 100 = 314.159</a:t>
                </a:r>
                <a:r>
                  <a:rPr lang="en-GB" b="0" i="0">
                    <a:solidFill>
                      <a:schemeClr val="tx1"/>
                    </a:solidFill>
                    <a:latin typeface="Cambria Math" panose="02040503050406030204" pitchFamily="18" charset="0"/>
                  </a:rPr>
                  <a:t>𝑚^2</a:t>
                </a:r>
                <a:r>
                  <a:rPr lang="en-US" dirty="0">
                    <a:solidFill>
                      <a:schemeClr val="tx1"/>
                    </a:solidFill>
                  </a:rPr>
                  <a:t> (AREA)</a:t>
                </a:r>
              </a:p>
              <a:p>
                <a:r>
                  <a:rPr lang="en-GB" dirty="0">
                    <a:solidFill>
                      <a:schemeClr val="tx1"/>
                    </a:solidFill>
                  </a:rPr>
                  <a:t>Circumference: </a:t>
                </a:r>
                <a:r>
                  <a:rPr lang="el-GR" dirty="0">
                    <a:solidFill>
                      <a:schemeClr val="tx1"/>
                    </a:solidFill>
                  </a:rPr>
                  <a:t>π</a:t>
                </a:r>
                <a:r>
                  <a:rPr lang="en-GB" dirty="0">
                    <a:solidFill>
                      <a:schemeClr val="tx1"/>
                    </a:solidFill>
                  </a:rPr>
                  <a:t> x diameter (or 2 x 10) so </a:t>
                </a:r>
                <a:r>
                  <a:rPr lang="el-GR" dirty="0">
                    <a:solidFill>
                      <a:schemeClr val="tx1"/>
                    </a:solidFill>
                  </a:rPr>
                  <a:t>π</a:t>
                </a:r>
                <a:r>
                  <a:rPr lang="en-GB" dirty="0">
                    <a:solidFill>
                      <a:schemeClr val="tx1"/>
                    </a:solidFill>
                  </a:rPr>
                  <a:t> x 20 = 62.83cm</a:t>
                </a:r>
                <a:endParaRPr lang="en-US" dirty="0">
                  <a:solidFill>
                    <a:schemeClr val="tx1"/>
                  </a:solidFill>
                </a:endParaRPr>
              </a:p>
              <a:p>
                <a:endParaRPr lang="en-US" dirty="0">
                  <a:solidFill>
                    <a:schemeClr val="tx1"/>
                  </a:solidFill>
                </a:endParaRPr>
              </a:p>
              <a:p>
                <a:endParaRPr lang="en-US" dirty="0">
                  <a:solidFill>
                    <a:schemeClr val="tx1"/>
                  </a:solidFill>
                </a:endParaRPr>
              </a:p>
              <a:p>
                <a:endParaRPr lang="en-US" dirty="0">
                  <a:solidFill>
                    <a:schemeClr val="tx1"/>
                  </a:solidFill>
                </a:endParaRPr>
              </a:p>
              <a:p>
                <a:r>
                  <a:rPr lang="en-GB" dirty="0">
                    <a:solidFill>
                      <a:schemeClr val="tx1"/>
                    </a:solidFill>
                  </a:rPr>
                  <a:t>In terms of </a:t>
                </a:r>
                <a:r>
                  <a:rPr lang="el-GR" dirty="0">
                    <a:solidFill>
                      <a:schemeClr val="tx1"/>
                    </a:solidFill>
                  </a:rPr>
                  <a:t>π...</a:t>
                </a:r>
              </a:p>
              <a:p>
                <a:r>
                  <a:rPr lang="en-US" dirty="0">
                    <a:solidFill>
                      <a:schemeClr val="tx1"/>
                    </a:solidFill>
                  </a:rPr>
                  <a:t>The non calculator paper might ask you to do the area of a circle and </a:t>
                </a:r>
              </a:p>
              <a:p>
                <a:r>
                  <a:rPr lang="en-US" dirty="0">
                    <a:solidFill>
                      <a:schemeClr val="tx1"/>
                    </a:solidFill>
                  </a:rPr>
                  <a:t>'leave it in terms of π.' What does this mean?</a:t>
                </a:r>
              </a:p>
              <a:p>
                <a:r>
                  <a:rPr lang="en-US" i="1" dirty="0">
                    <a:solidFill>
                      <a:schemeClr val="tx1"/>
                    </a:solidFill>
                  </a:rPr>
                  <a:t>Easy. Don't do anything. Just leave </a:t>
                </a:r>
                <a:r>
                  <a:rPr lang="el-GR" dirty="0">
                    <a:solidFill>
                      <a:schemeClr val="tx1"/>
                    </a:solidFill>
                  </a:rPr>
                  <a:t>π </a:t>
                </a:r>
                <a:r>
                  <a:rPr lang="en-GB" dirty="0">
                    <a:solidFill>
                      <a:schemeClr val="tx1"/>
                    </a:solidFill>
                  </a:rPr>
                  <a:t>alone!</a:t>
                </a:r>
              </a:p>
              <a:p>
                <a:endParaRPr lang="en-GB" dirty="0"/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A505F0-EA3B-4D82-82B4-1ABD9B6B14EB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574625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D4393-8278-460D-86F8-8C671815E165}" type="datetimeFigureOut">
              <a:rPr lang="en-GB" smtClean="0"/>
              <a:t>14/01/2021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65EB36-BDBE-4EC4-8CC6-BD162EF01E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709623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D4393-8278-460D-86F8-8C671815E165}" type="datetimeFigureOut">
              <a:rPr lang="en-GB" smtClean="0"/>
              <a:t>14/01/2021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65EB36-BDBE-4EC4-8CC6-BD162EF01E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98172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D4393-8278-460D-86F8-8C671815E165}" type="datetimeFigureOut">
              <a:rPr lang="en-GB" smtClean="0"/>
              <a:t>14/01/2021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65EB36-BDBE-4EC4-8CC6-BD162EF01E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000975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D4393-8278-460D-86F8-8C671815E165}" type="datetimeFigureOut">
              <a:rPr lang="en-GB" smtClean="0"/>
              <a:t>14/01/2021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65EB36-BDBE-4EC4-8CC6-BD162EF01E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275914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D4393-8278-460D-86F8-8C671815E165}" type="datetimeFigureOut">
              <a:rPr lang="en-GB" smtClean="0"/>
              <a:t>14/01/2021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65EB36-BDBE-4EC4-8CC6-BD162EF01E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959964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D4393-8278-460D-86F8-8C671815E165}" type="datetimeFigureOut">
              <a:rPr lang="en-GB" smtClean="0"/>
              <a:t>14/01/2021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65EB36-BDBE-4EC4-8CC6-BD162EF01E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659878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D4393-8278-460D-86F8-8C671815E165}" type="datetimeFigureOut">
              <a:rPr lang="en-GB" smtClean="0"/>
              <a:t>14/01/2021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65EB36-BDBE-4EC4-8CC6-BD162EF01E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462850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D4393-8278-460D-86F8-8C671815E165}" type="datetimeFigureOut">
              <a:rPr lang="en-GB" smtClean="0"/>
              <a:t>14/01/2021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65EB36-BDBE-4EC4-8CC6-BD162EF01E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443963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D4393-8278-460D-86F8-8C671815E165}" type="datetimeFigureOut">
              <a:rPr lang="en-GB" smtClean="0"/>
              <a:t>14/01/2021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65EB36-BDBE-4EC4-8CC6-BD162EF01E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877014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D4393-8278-460D-86F8-8C671815E165}" type="datetimeFigureOut">
              <a:rPr lang="en-GB" smtClean="0"/>
              <a:t>14/01/2021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65EB36-BDBE-4EC4-8CC6-BD162EF01E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660833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D4393-8278-460D-86F8-8C671815E165}" type="datetimeFigureOut">
              <a:rPr lang="en-GB" smtClean="0"/>
              <a:t>14/01/2021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65EB36-BDBE-4EC4-8CC6-BD162EF01E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11060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0D4393-8278-460D-86F8-8C671815E165}" type="datetimeFigureOut">
              <a:rPr lang="en-GB" smtClean="0"/>
              <a:t>14/01/2021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65EB36-BDBE-4EC4-8CC6-BD162EF01E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602156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40873" y="0"/>
            <a:ext cx="9144000" cy="1842510"/>
          </a:xfrm>
        </p:spPr>
        <p:txBody>
          <a:bodyPr/>
          <a:lstStyle/>
          <a:p>
            <a:r>
              <a:rPr lang="en-GB" dirty="0">
                <a:solidFill>
                  <a:srgbClr val="002060"/>
                </a:solidFill>
              </a:rPr>
              <a:t>Decimals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34473" y="2054947"/>
            <a:ext cx="9144000" cy="1655762"/>
          </a:xfrm>
        </p:spPr>
        <p:txBody>
          <a:bodyPr>
            <a:normAutofit/>
          </a:bodyPr>
          <a:lstStyle/>
          <a:p>
            <a:pPr algn="l"/>
            <a:r>
              <a:rPr lang="en-US" dirty="0">
                <a:latin typeface="+mj-lt"/>
              </a:rPr>
              <a:t>- Order, approximate and compare decimals</a:t>
            </a:r>
          </a:p>
          <a:p>
            <a:pPr algn="l"/>
            <a:r>
              <a:rPr lang="en-US" dirty="0">
                <a:latin typeface="+mj-lt"/>
              </a:rPr>
              <a:t>- Add, subtract, multiply and divide decimals up to three decimal places</a:t>
            </a:r>
            <a:endParaRPr lang="en-GB" dirty="0">
              <a:latin typeface="+mj-lt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34110" y="4655127"/>
            <a:ext cx="6201822" cy="1985818"/>
          </a:xfrm>
          <a:prstGeom prst="rect">
            <a:avLst/>
          </a:prstGeom>
          <a:noFill/>
          <a:ln w="28575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0" i="0" u="none" strike="noStrike" dirty="0">
                <a:solidFill>
                  <a:schemeClr val="tx1"/>
                </a:solidFill>
                <a:effectLst/>
                <a:latin typeface="+mj-lt"/>
              </a:rPr>
              <a:t>1. What is the value of 2 x 4 + 8 – 1?</a:t>
            </a:r>
          </a:p>
          <a:p>
            <a:pPr algn="ctr"/>
            <a:endParaRPr lang="en-US" sz="2400" dirty="0">
              <a:solidFill>
                <a:schemeClr val="tx1"/>
              </a:solidFill>
              <a:latin typeface="+mj-lt"/>
            </a:endParaRPr>
          </a:p>
          <a:p>
            <a:pPr algn="ctr"/>
            <a:endParaRPr lang="en-US" sz="2400" dirty="0">
              <a:solidFill>
                <a:schemeClr val="tx1"/>
              </a:solidFill>
              <a:latin typeface="+mj-lt"/>
            </a:endParaRPr>
          </a:p>
          <a:p>
            <a:pPr algn="ctr"/>
            <a:r>
              <a:rPr lang="en-US" sz="2400" dirty="0">
                <a:solidFill>
                  <a:schemeClr val="tx1"/>
                </a:solidFill>
                <a:latin typeface="+mj-lt"/>
              </a:rPr>
              <a:t>2. What is the value of 14 + 8 ÷ 2?</a:t>
            </a:r>
            <a:endParaRPr lang="en-GB" sz="24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71632" y="4157518"/>
            <a:ext cx="1237673" cy="584775"/>
          </a:xfrm>
          <a:prstGeom prst="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r>
              <a:rPr lang="en-GB" sz="3200" dirty="0"/>
              <a:t>Recap</a:t>
            </a:r>
          </a:p>
        </p:txBody>
      </p:sp>
      <p:sp>
        <p:nvSpPr>
          <p:cNvPr id="9" name="Rectangle 8"/>
          <p:cNvSpPr/>
          <p:nvPr/>
        </p:nvSpPr>
        <p:spPr>
          <a:xfrm>
            <a:off x="6682606" y="4653468"/>
            <a:ext cx="5029199" cy="2000540"/>
          </a:xfrm>
          <a:prstGeom prst="rect">
            <a:avLst/>
          </a:prstGeom>
          <a:noFill/>
          <a:ln w="28575"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TextBox 9"/>
          <p:cNvSpPr txBox="1"/>
          <p:nvPr/>
        </p:nvSpPr>
        <p:spPr>
          <a:xfrm>
            <a:off x="6770972" y="4117759"/>
            <a:ext cx="1237673" cy="584775"/>
          </a:xfrm>
          <a:prstGeom prst="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r>
              <a:rPr lang="en-GB" sz="3200" dirty="0"/>
              <a:t>Recap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4454F38D-2B2A-4B90-AD8A-DACB4BEA145E}"/>
              </a:ext>
            </a:extLst>
          </p:cNvPr>
          <p:cNvSpPr/>
          <p:nvPr/>
        </p:nvSpPr>
        <p:spPr>
          <a:xfrm>
            <a:off x="367146" y="517141"/>
            <a:ext cx="11672454" cy="3340291"/>
          </a:xfrm>
          <a:prstGeom prst="rect">
            <a:avLst/>
          </a:prstGeom>
          <a:noFill/>
          <a:ln w="28575">
            <a:solidFill>
              <a:srgbClr val="00D66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3A9D5D9F-F3E9-4BF7-8086-31F502C4498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70971" y="4938418"/>
            <a:ext cx="4905553" cy="560152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23A0B990-7FEF-4328-B30F-A3A81E40414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66309" y="5815204"/>
            <a:ext cx="4714875" cy="4381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863351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367146" y="245053"/>
            <a:ext cx="10515600" cy="835602"/>
          </a:xfrm>
        </p:spPr>
        <p:txBody>
          <a:bodyPr>
            <a:normAutofit/>
          </a:bodyPr>
          <a:lstStyle/>
          <a:p>
            <a:r>
              <a:rPr lang="en-GB" dirty="0">
                <a:solidFill>
                  <a:srgbClr val="002060"/>
                </a:solidFill>
              </a:rPr>
              <a:t>Exam Questions</a:t>
            </a:r>
          </a:p>
        </p:txBody>
      </p:sp>
      <p:sp>
        <p:nvSpPr>
          <p:cNvPr id="7" name="Rectangle 6"/>
          <p:cNvSpPr/>
          <p:nvPr/>
        </p:nvSpPr>
        <p:spPr>
          <a:xfrm>
            <a:off x="367146" y="1080655"/>
            <a:ext cx="11634353" cy="5532292"/>
          </a:xfrm>
          <a:prstGeom prst="rect">
            <a:avLst/>
          </a:prstGeom>
          <a:noFill/>
          <a:ln w="28575">
            <a:solidFill>
              <a:srgbClr val="00D66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2800" dirty="0">
              <a:solidFill>
                <a:schemeClr val="tx1"/>
              </a:solidFill>
            </a:endParaRPr>
          </a:p>
          <a:p>
            <a:r>
              <a:rPr lang="en-US" sz="2800" u="sng" dirty="0">
                <a:solidFill>
                  <a:schemeClr val="tx1"/>
                </a:solidFill>
                <a:latin typeface="+mj-lt"/>
              </a:rPr>
              <a:t>June 2018</a:t>
            </a:r>
          </a:p>
          <a:p>
            <a:endParaRPr lang="en-US" sz="2800" dirty="0">
              <a:solidFill>
                <a:schemeClr val="tx1"/>
              </a:solidFill>
            </a:endParaRPr>
          </a:p>
          <a:p>
            <a:endParaRPr lang="en-US" sz="2800" dirty="0">
              <a:solidFill>
                <a:schemeClr val="tx1"/>
              </a:solidFill>
            </a:endParaRPr>
          </a:p>
          <a:p>
            <a:endParaRPr lang="en-US" sz="2800" dirty="0">
              <a:solidFill>
                <a:schemeClr val="tx1"/>
              </a:solidFill>
            </a:endParaRPr>
          </a:p>
          <a:p>
            <a:endParaRPr lang="en-US" sz="2800" dirty="0">
              <a:solidFill>
                <a:schemeClr val="tx1"/>
              </a:solidFill>
            </a:endParaRPr>
          </a:p>
          <a:p>
            <a:endParaRPr lang="en-US" sz="2800" dirty="0">
              <a:solidFill>
                <a:schemeClr val="tx1"/>
              </a:solidFill>
            </a:endParaRPr>
          </a:p>
          <a:p>
            <a:endParaRPr lang="en-US" sz="2800" dirty="0">
              <a:solidFill>
                <a:schemeClr val="tx1"/>
              </a:solidFill>
            </a:endParaRPr>
          </a:p>
          <a:p>
            <a:endParaRPr lang="en-US" sz="2800" dirty="0">
              <a:solidFill>
                <a:schemeClr val="tx1"/>
              </a:solidFill>
            </a:endParaRPr>
          </a:p>
          <a:p>
            <a:endParaRPr lang="en-US" sz="2800" dirty="0">
              <a:solidFill>
                <a:schemeClr val="tx1"/>
              </a:solidFill>
            </a:endParaRPr>
          </a:p>
          <a:p>
            <a:endParaRPr lang="en-US" sz="2800" dirty="0">
              <a:solidFill>
                <a:schemeClr val="tx1"/>
              </a:solidFill>
            </a:endParaRPr>
          </a:p>
          <a:p>
            <a:endParaRPr lang="en-US" sz="2800" dirty="0">
              <a:solidFill>
                <a:schemeClr val="tx1"/>
              </a:solidFill>
            </a:endParaRPr>
          </a:p>
          <a:p>
            <a:endParaRPr lang="en-US" sz="2800" dirty="0">
              <a:solidFill>
                <a:schemeClr val="tx1"/>
              </a:solidFill>
            </a:endParaRPr>
          </a:p>
          <a:p>
            <a:pPr algn="ctr"/>
            <a:endParaRPr lang="en-GB" sz="2800" dirty="0">
              <a:solidFill>
                <a:schemeClr val="tx1"/>
              </a:solidFill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7260063-8249-4FFE-8F06-0CE0C45CFC7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17951" y="2734704"/>
            <a:ext cx="9000162" cy="2805586"/>
          </a:xfrm>
          <a:prstGeom prst="rect">
            <a:avLst/>
          </a:prstGeom>
          <a:ln w="38100">
            <a:solidFill>
              <a:srgbClr val="00B050"/>
            </a:solidFill>
          </a:ln>
        </p:spPr>
      </p:pic>
    </p:spTree>
    <p:extLst>
      <p:ext uri="{BB962C8B-B14F-4D97-AF65-F5344CB8AC3E}">
        <p14:creationId xmlns:p14="http://schemas.microsoft.com/office/powerpoint/2010/main" val="418137840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367146" y="245053"/>
            <a:ext cx="10515600" cy="835602"/>
          </a:xfrm>
        </p:spPr>
        <p:txBody>
          <a:bodyPr>
            <a:normAutofit/>
          </a:bodyPr>
          <a:lstStyle/>
          <a:p>
            <a:r>
              <a:rPr lang="en-GB" dirty="0">
                <a:solidFill>
                  <a:srgbClr val="002060"/>
                </a:solidFill>
              </a:rPr>
              <a:t>Exam Questions</a:t>
            </a:r>
          </a:p>
        </p:txBody>
      </p:sp>
      <p:sp>
        <p:nvSpPr>
          <p:cNvPr id="7" name="Rectangle 6"/>
          <p:cNvSpPr/>
          <p:nvPr/>
        </p:nvSpPr>
        <p:spPr>
          <a:xfrm>
            <a:off x="367146" y="1080655"/>
            <a:ext cx="11634353" cy="5532292"/>
          </a:xfrm>
          <a:prstGeom prst="rect">
            <a:avLst/>
          </a:prstGeom>
          <a:noFill/>
          <a:ln w="28575">
            <a:solidFill>
              <a:srgbClr val="00D66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2800" dirty="0">
              <a:solidFill>
                <a:schemeClr val="tx1"/>
              </a:solidFill>
            </a:endParaRPr>
          </a:p>
          <a:p>
            <a:endParaRPr lang="en-US" sz="2800" dirty="0">
              <a:solidFill>
                <a:schemeClr val="tx1"/>
              </a:solidFill>
            </a:endParaRPr>
          </a:p>
          <a:p>
            <a:r>
              <a:rPr lang="en-US" sz="2800" u="sng" dirty="0">
                <a:solidFill>
                  <a:schemeClr val="tx1"/>
                </a:solidFill>
                <a:latin typeface="+mj-lt"/>
              </a:rPr>
              <a:t>Oct 2015 (Baggage)</a:t>
            </a:r>
          </a:p>
          <a:p>
            <a:endParaRPr lang="en-US" sz="2800" dirty="0">
              <a:solidFill>
                <a:schemeClr val="tx1"/>
              </a:solidFill>
            </a:endParaRPr>
          </a:p>
          <a:p>
            <a:endParaRPr lang="en-US" sz="2800" dirty="0">
              <a:solidFill>
                <a:schemeClr val="tx1"/>
              </a:solidFill>
            </a:endParaRPr>
          </a:p>
          <a:p>
            <a:endParaRPr lang="en-US" sz="2800" dirty="0">
              <a:solidFill>
                <a:schemeClr val="tx1"/>
              </a:solidFill>
            </a:endParaRPr>
          </a:p>
          <a:p>
            <a:endParaRPr lang="en-US" sz="2800" dirty="0">
              <a:solidFill>
                <a:schemeClr val="tx1"/>
              </a:solidFill>
            </a:endParaRPr>
          </a:p>
          <a:p>
            <a:endParaRPr lang="en-US" sz="2800" dirty="0">
              <a:solidFill>
                <a:schemeClr val="tx1"/>
              </a:solidFill>
            </a:endParaRPr>
          </a:p>
          <a:p>
            <a:endParaRPr lang="en-US" sz="2800" dirty="0">
              <a:solidFill>
                <a:schemeClr val="tx1"/>
              </a:solidFill>
            </a:endParaRPr>
          </a:p>
          <a:p>
            <a:endParaRPr lang="en-US" sz="2800" dirty="0">
              <a:solidFill>
                <a:schemeClr val="tx1"/>
              </a:solidFill>
            </a:endParaRPr>
          </a:p>
          <a:p>
            <a:endParaRPr lang="en-US" sz="2800" dirty="0">
              <a:solidFill>
                <a:schemeClr val="tx1"/>
              </a:solidFill>
            </a:endParaRPr>
          </a:p>
          <a:p>
            <a:endParaRPr lang="en-US" sz="2800" dirty="0">
              <a:solidFill>
                <a:schemeClr val="tx1"/>
              </a:solidFill>
            </a:endParaRPr>
          </a:p>
          <a:p>
            <a:endParaRPr lang="en-US" sz="2800" dirty="0">
              <a:solidFill>
                <a:schemeClr val="tx1"/>
              </a:solidFill>
            </a:endParaRPr>
          </a:p>
          <a:p>
            <a:endParaRPr lang="en-US" sz="2800" dirty="0">
              <a:solidFill>
                <a:schemeClr val="tx1"/>
              </a:solidFill>
            </a:endParaRPr>
          </a:p>
          <a:p>
            <a:endParaRPr lang="en-US" sz="2800" dirty="0">
              <a:solidFill>
                <a:schemeClr val="tx1"/>
              </a:solidFill>
            </a:endParaRPr>
          </a:p>
          <a:p>
            <a:endParaRPr lang="en-US" sz="2800" dirty="0">
              <a:solidFill>
                <a:schemeClr val="tx1"/>
              </a:solidFill>
            </a:endParaRPr>
          </a:p>
          <a:p>
            <a:pPr algn="ctr"/>
            <a:endParaRPr lang="en-GB" sz="2800" dirty="0">
              <a:solidFill>
                <a:schemeClr val="tx1"/>
              </a:solidFill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7D84565B-D119-43BD-ADA6-32493E71E6A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03360" y="1916257"/>
            <a:ext cx="10134600" cy="38766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322705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367146" y="245053"/>
            <a:ext cx="10515600" cy="835602"/>
          </a:xfrm>
        </p:spPr>
        <p:txBody>
          <a:bodyPr>
            <a:normAutofit/>
          </a:bodyPr>
          <a:lstStyle/>
          <a:p>
            <a:r>
              <a:rPr lang="en-GB" dirty="0">
                <a:solidFill>
                  <a:srgbClr val="002060"/>
                </a:solidFill>
              </a:rPr>
              <a:t>Exam Questions</a:t>
            </a:r>
          </a:p>
        </p:txBody>
      </p:sp>
      <p:sp>
        <p:nvSpPr>
          <p:cNvPr id="7" name="Rectangle 6"/>
          <p:cNvSpPr/>
          <p:nvPr/>
        </p:nvSpPr>
        <p:spPr>
          <a:xfrm>
            <a:off x="367146" y="1080655"/>
            <a:ext cx="11634353" cy="5532292"/>
          </a:xfrm>
          <a:prstGeom prst="rect">
            <a:avLst/>
          </a:prstGeom>
          <a:noFill/>
          <a:ln w="28575">
            <a:solidFill>
              <a:srgbClr val="00D66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2800" dirty="0">
              <a:solidFill>
                <a:schemeClr val="tx1"/>
              </a:solidFill>
              <a:latin typeface="+mj-lt"/>
            </a:endParaRPr>
          </a:p>
          <a:p>
            <a:endParaRPr lang="en-US" sz="2800" dirty="0">
              <a:solidFill>
                <a:schemeClr val="tx1"/>
              </a:solidFill>
              <a:latin typeface="+mj-lt"/>
            </a:endParaRPr>
          </a:p>
          <a:p>
            <a:r>
              <a:rPr lang="en-US" sz="2800" dirty="0">
                <a:solidFill>
                  <a:schemeClr val="tx1"/>
                </a:solidFill>
                <a:latin typeface="+mj-lt"/>
              </a:rPr>
              <a:t>Jul 2015 </a:t>
            </a:r>
          </a:p>
          <a:p>
            <a:endParaRPr lang="en-US" sz="2800" dirty="0">
              <a:solidFill>
                <a:schemeClr val="tx1"/>
              </a:solidFill>
              <a:latin typeface="+mj-lt"/>
            </a:endParaRPr>
          </a:p>
          <a:p>
            <a:endParaRPr lang="en-US" sz="2800" dirty="0">
              <a:solidFill>
                <a:schemeClr val="tx1"/>
              </a:solidFill>
              <a:latin typeface="+mj-lt"/>
            </a:endParaRPr>
          </a:p>
          <a:p>
            <a:endParaRPr lang="en-US" sz="2800" dirty="0">
              <a:solidFill>
                <a:schemeClr val="tx1"/>
              </a:solidFill>
              <a:latin typeface="+mj-lt"/>
            </a:endParaRPr>
          </a:p>
          <a:p>
            <a:endParaRPr lang="en-US" sz="2800" dirty="0">
              <a:solidFill>
                <a:schemeClr val="tx1"/>
              </a:solidFill>
              <a:latin typeface="+mj-lt"/>
            </a:endParaRPr>
          </a:p>
          <a:p>
            <a:endParaRPr lang="en-US" sz="2800" dirty="0">
              <a:solidFill>
                <a:schemeClr val="tx1"/>
              </a:solidFill>
              <a:latin typeface="+mj-lt"/>
            </a:endParaRPr>
          </a:p>
          <a:p>
            <a:endParaRPr lang="en-US" sz="2800" dirty="0">
              <a:solidFill>
                <a:schemeClr val="tx1"/>
              </a:solidFill>
              <a:latin typeface="+mj-lt"/>
            </a:endParaRPr>
          </a:p>
          <a:p>
            <a:endParaRPr lang="en-US" sz="2800" dirty="0">
              <a:solidFill>
                <a:schemeClr val="tx1"/>
              </a:solidFill>
              <a:latin typeface="+mj-lt"/>
            </a:endParaRPr>
          </a:p>
          <a:p>
            <a:endParaRPr lang="en-US" sz="2800" dirty="0">
              <a:solidFill>
                <a:schemeClr val="tx1"/>
              </a:solidFill>
              <a:latin typeface="+mj-lt"/>
            </a:endParaRPr>
          </a:p>
          <a:p>
            <a:endParaRPr lang="en-US" sz="2800" dirty="0">
              <a:solidFill>
                <a:schemeClr val="tx1"/>
              </a:solidFill>
              <a:latin typeface="+mj-lt"/>
            </a:endParaRPr>
          </a:p>
          <a:p>
            <a:endParaRPr lang="en-US" sz="2800" dirty="0">
              <a:solidFill>
                <a:schemeClr val="tx1"/>
              </a:solidFill>
              <a:latin typeface="+mj-lt"/>
            </a:endParaRPr>
          </a:p>
          <a:p>
            <a:endParaRPr lang="en-US" sz="2800" dirty="0">
              <a:solidFill>
                <a:schemeClr val="tx1"/>
              </a:solidFill>
              <a:latin typeface="+mj-lt"/>
            </a:endParaRPr>
          </a:p>
          <a:p>
            <a:endParaRPr lang="en-US" sz="2800" dirty="0">
              <a:solidFill>
                <a:schemeClr val="tx1"/>
              </a:solidFill>
              <a:latin typeface="+mj-lt"/>
            </a:endParaRPr>
          </a:p>
          <a:p>
            <a:endParaRPr lang="en-US" sz="2800" dirty="0">
              <a:solidFill>
                <a:schemeClr val="tx1"/>
              </a:solidFill>
              <a:latin typeface="+mj-lt"/>
            </a:endParaRPr>
          </a:p>
          <a:p>
            <a:pPr algn="ctr"/>
            <a:endParaRPr lang="en-GB" sz="2800" dirty="0">
              <a:solidFill>
                <a:schemeClr val="tx1"/>
              </a:solidFill>
              <a:latin typeface="+mj-lt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7B737D88-3C95-4A3E-A633-9C784CF382F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31308" y="1243710"/>
            <a:ext cx="7787275" cy="52061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46080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367146" y="245053"/>
            <a:ext cx="10515600" cy="835602"/>
          </a:xfrm>
        </p:spPr>
        <p:txBody>
          <a:bodyPr>
            <a:normAutofit/>
          </a:bodyPr>
          <a:lstStyle/>
          <a:p>
            <a:r>
              <a:rPr lang="en-GB" dirty="0">
                <a:solidFill>
                  <a:srgbClr val="002060"/>
                </a:solidFill>
              </a:rPr>
              <a:t>Exam Questions</a:t>
            </a:r>
          </a:p>
        </p:txBody>
      </p:sp>
      <p:sp>
        <p:nvSpPr>
          <p:cNvPr id="7" name="Rectangle 6"/>
          <p:cNvSpPr/>
          <p:nvPr/>
        </p:nvSpPr>
        <p:spPr>
          <a:xfrm>
            <a:off x="367146" y="1080655"/>
            <a:ext cx="11634353" cy="5532292"/>
          </a:xfrm>
          <a:prstGeom prst="rect">
            <a:avLst/>
          </a:prstGeom>
          <a:noFill/>
          <a:ln w="28575">
            <a:solidFill>
              <a:srgbClr val="00D66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2800" dirty="0">
              <a:solidFill>
                <a:schemeClr val="tx1"/>
              </a:solidFill>
              <a:latin typeface="+mj-lt"/>
            </a:endParaRPr>
          </a:p>
          <a:p>
            <a:endParaRPr lang="en-US" sz="2800" dirty="0">
              <a:solidFill>
                <a:schemeClr val="tx1"/>
              </a:solidFill>
              <a:latin typeface="+mj-lt"/>
            </a:endParaRPr>
          </a:p>
          <a:p>
            <a:r>
              <a:rPr lang="en-US" sz="2800" dirty="0">
                <a:solidFill>
                  <a:schemeClr val="tx1"/>
                </a:solidFill>
                <a:latin typeface="+mj-lt"/>
              </a:rPr>
              <a:t>July 16 – birthday party</a:t>
            </a:r>
          </a:p>
          <a:p>
            <a:endParaRPr lang="en-US" sz="2800" dirty="0">
              <a:solidFill>
                <a:schemeClr val="tx1"/>
              </a:solidFill>
              <a:latin typeface="+mj-lt"/>
            </a:endParaRPr>
          </a:p>
          <a:p>
            <a:endParaRPr lang="en-US" sz="2800" dirty="0">
              <a:solidFill>
                <a:schemeClr val="tx1"/>
              </a:solidFill>
              <a:latin typeface="+mj-lt"/>
            </a:endParaRPr>
          </a:p>
          <a:p>
            <a:endParaRPr lang="en-US" sz="2800" dirty="0">
              <a:solidFill>
                <a:schemeClr val="tx1"/>
              </a:solidFill>
              <a:latin typeface="+mj-lt"/>
            </a:endParaRPr>
          </a:p>
          <a:p>
            <a:endParaRPr lang="en-US" sz="2800" dirty="0">
              <a:solidFill>
                <a:schemeClr val="tx1"/>
              </a:solidFill>
              <a:latin typeface="+mj-lt"/>
            </a:endParaRPr>
          </a:p>
          <a:p>
            <a:endParaRPr lang="en-US" sz="2800" dirty="0">
              <a:solidFill>
                <a:schemeClr val="tx1"/>
              </a:solidFill>
              <a:latin typeface="+mj-lt"/>
            </a:endParaRPr>
          </a:p>
          <a:p>
            <a:endParaRPr lang="en-US" sz="2800" dirty="0">
              <a:solidFill>
                <a:schemeClr val="tx1"/>
              </a:solidFill>
              <a:latin typeface="+mj-lt"/>
            </a:endParaRPr>
          </a:p>
          <a:p>
            <a:endParaRPr lang="en-US" sz="2800" dirty="0">
              <a:solidFill>
                <a:schemeClr val="tx1"/>
              </a:solidFill>
              <a:latin typeface="+mj-lt"/>
            </a:endParaRPr>
          </a:p>
          <a:p>
            <a:endParaRPr lang="en-US" sz="2800" dirty="0">
              <a:solidFill>
                <a:schemeClr val="tx1"/>
              </a:solidFill>
              <a:latin typeface="+mj-lt"/>
            </a:endParaRPr>
          </a:p>
          <a:p>
            <a:endParaRPr lang="en-US" sz="2800" dirty="0">
              <a:solidFill>
                <a:schemeClr val="tx1"/>
              </a:solidFill>
              <a:latin typeface="+mj-lt"/>
            </a:endParaRPr>
          </a:p>
          <a:p>
            <a:endParaRPr lang="en-US" sz="2800" dirty="0">
              <a:solidFill>
                <a:schemeClr val="tx1"/>
              </a:solidFill>
              <a:latin typeface="+mj-lt"/>
            </a:endParaRPr>
          </a:p>
          <a:p>
            <a:endParaRPr lang="en-US" sz="2800" dirty="0">
              <a:solidFill>
                <a:schemeClr val="tx1"/>
              </a:solidFill>
              <a:latin typeface="+mj-lt"/>
            </a:endParaRPr>
          </a:p>
          <a:p>
            <a:endParaRPr lang="en-US" sz="2800" dirty="0">
              <a:solidFill>
                <a:schemeClr val="tx1"/>
              </a:solidFill>
              <a:latin typeface="+mj-lt"/>
            </a:endParaRPr>
          </a:p>
          <a:p>
            <a:endParaRPr lang="en-US" sz="2800" dirty="0">
              <a:solidFill>
                <a:schemeClr val="tx1"/>
              </a:solidFill>
              <a:latin typeface="+mj-lt"/>
            </a:endParaRPr>
          </a:p>
          <a:p>
            <a:pPr algn="ctr"/>
            <a:endParaRPr lang="en-GB" sz="2800" dirty="0">
              <a:solidFill>
                <a:schemeClr val="tx1"/>
              </a:solidFill>
              <a:latin typeface="+mj-lt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4E5367F-D8F3-4873-8FCD-8D3532263EC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92507" y="1520703"/>
            <a:ext cx="8583630" cy="46521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253624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367146" y="245053"/>
            <a:ext cx="10515600" cy="835602"/>
          </a:xfrm>
        </p:spPr>
        <p:txBody>
          <a:bodyPr>
            <a:normAutofit/>
          </a:bodyPr>
          <a:lstStyle/>
          <a:p>
            <a:r>
              <a:rPr lang="en-GB" dirty="0">
                <a:solidFill>
                  <a:srgbClr val="002060"/>
                </a:solidFill>
              </a:rPr>
              <a:t>Exam Questions</a:t>
            </a:r>
          </a:p>
        </p:txBody>
      </p:sp>
      <p:sp>
        <p:nvSpPr>
          <p:cNvPr id="7" name="Rectangle 6"/>
          <p:cNvSpPr/>
          <p:nvPr/>
        </p:nvSpPr>
        <p:spPr>
          <a:xfrm>
            <a:off x="367146" y="1080655"/>
            <a:ext cx="11634353" cy="5532292"/>
          </a:xfrm>
          <a:prstGeom prst="rect">
            <a:avLst/>
          </a:prstGeom>
          <a:noFill/>
          <a:ln w="28575">
            <a:solidFill>
              <a:srgbClr val="00D66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2800" dirty="0">
              <a:solidFill>
                <a:schemeClr val="tx1"/>
              </a:solidFill>
            </a:endParaRPr>
          </a:p>
          <a:p>
            <a:r>
              <a:rPr lang="en-US" sz="2800" u="sng" dirty="0">
                <a:solidFill>
                  <a:schemeClr val="tx1"/>
                </a:solidFill>
                <a:latin typeface="+mj-lt"/>
              </a:rPr>
              <a:t>Oct 2017 </a:t>
            </a:r>
          </a:p>
          <a:p>
            <a:endParaRPr lang="en-US" sz="2800" dirty="0">
              <a:solidFill>
                <a:schemeClr val="tx1"/>
              </a:solidFill>
            </a:endParaRPr>
          </a:p>
          <a:p>
            <a:endParaRPr lang="en-US" sz="2800" dirty="0">
              <a:solidFill>
                <a:schemeClr val="tx1"/>
              </a:solidFill>
            </a:endParaRPr>
          </a:p>
          <a:p>
            <a:endParaRPr lang="en-US" sz="2800" dirty="0">
              <a:solidFill>
                <a:schemeClr val="tx1"/>
              </a:solidFill>
            </a:endParaRPr>
          </a:p>
          <a:p>
            <a:endParaRPr lang="en-US" sz="2800" dirty="0">
              <a:solidFill>
                <a:schemeClr val="tx1"/>
              </a:solidFill>
            </a:endParaRPr>
          </a:p>
          <a:p>
            <a:endParaRPr lang="en-US" sz="2800" dirty="0">
              <a:solidFill>
                <a:schemeClr val="tx1"/>
              </a:solidFill>
            </a:endParaRPr>
          </a:p>
          <a:p>
            <a:endParaRPr lang="en-US" sz="2800" dirty="0">
              <a:solidFill>
                <a:schemeClr val="tx1"/>
              </a:solidFill>
            </a:endParaRPr>
          </a:p>
          <a:p>
            <a:endParaRPr lang="en-US" sz="2800" dirty="0">
              <a:solidFill>
                <a:schemeClr val="tx1"/>
              </a:solidFill>
            </a:endParaRPr>
          </a:p>
          <a:p>
            <a:endParaRPr lang="en-US" sz="2800" dirty="0">
              <a:solidFill>
                <a:schemeClr val="tx1"/>
              </a:solidFill>
            </a:endParaRPr>
          </a:p>
          <a:p>
            <a:endParaRPr lang="en-US" sz="2800" dirty="0">
              <a:solidFill>
                <a:schemeClr val="tx1"/>
              </a:solidFill>
            </a:endParaRPr>
          </a:p>
          <a:p>
            <a:endParaRPr lang="en-US" sz="2800" dirty="0">
              <a:solidFill>
                <a:schemeClr val="tx1"/>
              </a:solidFill>
            </a:endParaRPr>
          </a:p>
          <a:p>
            <a:endParaRPr lang="en-US" sz="2800" dirty="0">
              <a:solidFill>
                <a:schemeClr val="tx1"/>
              </a:solidFill>
            </a:endParaRPr>
          </a:p>
          <a:p>
            <a:pPr algn="ctr"/>
            <a:endParaRPr lang="en-GB" sz="2800" dirty="0">
              <a:solidFill>
                <a:schemeClr val="tx1"/>
              </a:solidFill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2B1C575F-2B33-4713-9BFC-4E07CC9856C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7646" y="1820345"/>
            <a:ext cx="10134600" cy="3695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38230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7146" y="245053"/>
            <a:ext cx="10515600" cy="835602"/>
          </a:xfrm>
        </p:spPr>
        <p:txBody>
          <a:bodyPr/>
          <a:lstStyle/>
          <a:p>
            <a:r>
              <a:rPr lang="en-GB" dirty="0">
                <a:solidFill>
                  <a:srgbClr val="002060"/>
                </a:solidFill>
              </a:rPr>
              <a:t>Ordering Decimals</a:t>
            </a:r>
          </a:p>
        </p:txBody>
      </p:sp>
      <p:sp>
        <p:nvSpPr>
          <p:cNvPr id="5" name="Rectangle 4"/>
          <p:cNvSpPr/>
          <p:nvPr/>
        </p:nvSpPr>
        <p:spPr>
          <a:xfrm>
            <a:off x="367146" y="1160896"/>
            <a:ext cx="11672454" cy="5344679"/>
          </a:xfrm>
          <a:prstGeom prst="rect">
            <a:avLst/>
          </a:prstGeom>
          <a:noFill/>
          <a:ln w="28575">
            <a:solidFill>
              <a:srgbClr val="00D66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j-lt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937B81CE-9992-4864-9B41-B748229C05D7}"/>
              </a:ext>
            </a:extLst>
          </p:cNvPr>
          <p:cNvSpPr txBox="1"/>
          <p:nvPr/>
        </p:nvSpPr>
        <p:spPr>
          <a:xfrm>
            <a:off x="5332287" y="2565780"/>
            <a:ext cx="370897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>
                <a:latin typeface="+mj-lt"/>
              </a:rPr>
              <a:t>1.351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A9E0DC1F-57A5-43CD-8F88-495C74A27824}"/>
              </a:ext>
            </a:extLst>
          </p:cNvPr>
          <p:cNvSpPr txBox="1"/>
          <p:nvPr/>
        </p:nvSpPr>
        <p:spPr>
          <a:xfrm>
            <a:off x="5732980" y="2373330"/>
            <a:ext cx="12637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rgbClr val="FF0000"/>
                </a:solidFill>
                <a:latin typeface="+mj-lt"/>
              </a:rPr>
              <a:t>T  H  Th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68EBAC96-F07C-4800-B79B-8C3414E98A9C}"/>
              </a:ext>
            </a:extLst>
          </p:cNvPr>
          <p:cNvSpPr txBox="1"/>
          <p:nvPr/>
        </p:nvSpPr>
        <p:spPr>
          <a:xfrm>
            <a:off x="863029" y="1869897"/>
            <a:ext cx="63000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+mj-lt"/>
              </a:rPr>
              <a:t>All decimals have place values. You need these to order decimals.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D6BFA181-D99E-446C-9FB8-AAF557CC0299}"/>
              </a:ext>
            </a:extLst>
          </p:cNvPr>
          <p:cNvSpPr txBox="1"/>
          <p:nvPr/>
        </p:nvSpPr>
        <p:spPr>
          <a:xfrm>
            <a:off x="863029" y="3210337"/>
            <a:ext cx="74290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+mj-lt"/>
              </a:rPr>
              <a:t>When you want to compare two decimals, line them up at the decimal places.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9CFAC54E-F669-4B33-B838-4B527665BB99}"/>
              </a:ext>
            </a:extLst>
          </p:cNvPr>
          <p:cNvSpPr txBox="1"/>
          <p:nvPr/>
        </p:nvSpPr>
        <p:spPr>
          <a:xfrm>
            <a:off x="5332287" y="3572192"/>
            <a:ext cx="109356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000" dirty="0">
                <a:latin typeface="+mj-lt"/>
              </a:rPr>
              <a:t>1.34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C2088D09-E86B-4B40-8747-40035A41AB35}"/>
              </a:ext>
            </a:extLst>
          </p:cNvPr>
          <p:cNvSpPr txBox="1"/>
          <p:nvPr/>
        </p:nvSpPr>
        <p:spPr>
          <a:xfrm>
            <a:off x="863029" y="4728165"/>
            <a:ext cx="93465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+mj-lt"/>
              </a:rPr>
              <a:t>If the numbers aren’t the same length, replace empty spaces with a zero, then read the numbers. 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8E6BA396-23B0-4D11-A90C-01AAB2B0E77D}"/>
              </a:ext>
            </a:extLst>
          </p:cNvPr>
          <p:cNvSpPr txBox="1"/>
          <p:nvPr/>
        </p:nvSpPr>
        <p:spPr>
          <a:xfrm>
            <a:off x="6268745" y="3572192"/>
            <a:ext cx="44435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000" dirty="0">
                <a:latin typeface="+mj-lt"/>
              </a:rPr>
              <a:t>0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DCC2B751-7B2F-42EB-9059-E29BA7FF2E5B}"/>
              </a:ext>
            </a:extLst>
          </p:cNvPr>
          <p:cNvSpPr txBox="1"/>
          <p:nvPr/>
        </p:nvSpPr>
        <p:spPr>
          <a:xfrm>
            <a:off x="863029" y="5697104"/>
            <a:ext cx="27574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+mj-lt"/>
              </a:rPr>
              <a:t>What’s bigger? 351 or 340?</a:t>
            </a:r>
          </a:p>
        </p:txBody>
      </p:sp>
    </p:spTree>
    <p:extLst>
      <p:ext uri="{BB962C8B-B14F-4D97-AF65-F5344CB8AC3E}">
        <p14:creationId xmlns:p14="http://schemas.microsoft.com/office/powerpoint/2010/main" val="42490147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28" grpId="0"/>
      <p:bldP spid="29" grpId="0"/>
      <p:bldP spid="31" grpId="0"/>
      <p:bldP spid="35" grpId="0"/>
      <p:bldP spid="36" grpId="0"/>
      <p:bldP spid="37" grpId="0"/>
      <p:bldP spid="4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482632" y="1080655"/>
            <a:ext cx="11423618" cy="5532292"/>
          </a:xfrm>
          <a:prstGeom prst="rect">
            <a:avLst/>
          </a:prstGeom>
          <a:noFill/>
          <a:ln w="28575">
            <a:solidFill>
              <a:srgbClr val="00D66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+mj-lt"/>
            </a:endParaRPr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367146" y="245053"/>
            <a:ext cx="10515600" cy="835602"/>
          </a:xfrm>
        </p:spPr>
        <p:txBody>
          <a:bodyPr/>
          <a:lstStyle/>
          <a:p>
            <a:r>
              <a:rPr lang="en-GB" dirty="0">
                <a:solidFill>
                  <a:srgbClr val="002060"/>
                </a:solidFill>
              </a:rPr>
              <a:t>Order these decimals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1AE986C-3F68-4396-9B27-9EEE22038CDC}"/>
              </a:ext>
            </a:extLst>
          </p:cNvPr>
          <p:cNvSpPr txBox="1"/>
          <p:nvPr/>
        </p:nvSpPr>
        <p:spPr>
          <a:xfrm>
            <a:off x="657546" y="1315092"/>
            <a:ext cx="10839236" cy="39235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en-US" dirty="0">
                <a:latin typeface="+mj-lt"/>
              </a:rPr>
              <a:t>Write the following numbers in order of size. Start with the smallest number. 0.42, 0.4, 0.415, 0.48, 0.469</a:t>
            </a:r>
          </a:p>
          <a:p>
            <a:pPr marL="342900" indent="-342900">
              <a:buAutoNum type="arabicPeriod"/>
            </a:pPr>
            <a:endParaRPr lang="en-US" dirty="0">
              <a:latin typeface="+mj-lt"/>
            </a:endParaRPr>
          </a:p>
          <a:p>
            <a:pPr marL="342900" indent="-342900">
              <a:buAutoNum type="arabicPeriod"/>
            </a:pPr>
            <a:r>
              <a:rPr lang="en-US" dirty="0">
                <a:latin typeface="+mj-lt"/>
              </a:rPr>
              <a:t>Write the following numbers in order of size. Start with the smallest number.  0.08, 0.25, 0.81, 0.2, 0.68</a:t>
            </a:r>
          </a:p>
          <a:p>
            <a:pPr marL="342900" indent="-342900">
              <a:buAutoNum type="arabicPeriod"/>
            </a:pPr>
            <a:endParaRPr lang="en-US" dirty="0">
              <a:latin typeface="+mj-lt"/>
            </a:endParaRPr>
          </a:p>
          <a:p>
            <a:pPr marL="342900" indent="-342900">
              <a:lnSpc>
                <a:spcPct val="107000"/>
              </a:lnSpc>
              <a:spcAft>
                <a:spcPts val="800"/>
              </a:spcAft>
              <a:buAutoNum type="arabicPeriod" startAt="3"/>
            </a:pPr>
            <a:r>
              <a:rPr lang="en-GB" sz="18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Five boys take part in a long jump competition. The distances jumped were: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		</a:t>
            </a:r>
            <a:r>
              <a:rPr lang="en-GB" sz="18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4.31m, 4.08m, 4.1m , 4.093m, 4.51m </a:t>
            </a: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+mj-lt"/>
              <a:buAutoNum type="alphaLcParenBoth"/>
            </a:pPr>
            <a:r>
              <a:rPr lang="en-GB" sz="18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Write down the distance of the longest jump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lphaLcParenBoth"/>
            </a:pPr>
            <a:r>
              <a:rPr lang="en-GB" sz="18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Put the jumps in order, starting with the shortest.</a:t>
            </a:r>
          </a:p>
          <a:p>
            <a:pPr lvl="0">
              <a:lnSpc>
                <a:spcPct val="107000"/>
              </a:lnSpc>
              <a:spcAft>
                <a:spcPts val="800"/>
              </a:spcAft>
            </a:pPr>
            <a:endParaRPr lang="en-GB" sz="1800" dirty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buAutoNum type="arabicPeriod"/>
            </a:pPr>
            <a:endParaRPr lang="en-US" dirty="0">
              <a:latin typeface="+mj-lt"/>
            </a:endParaRPr>
          </a:p>
          <a:p>
            <a:pPr marL="342900" indent="-342900">
              <a:buAutoNum type="arabicPeriod"/>
            </a:pPr>
            <a:endParaRPr lang="en-US" dirty="0">
              <a:latin typeface="+mj-lt"/>
            </a:endParaRPr>
          </a:p>
          <a:p>
            <a:endParaRPr lang="en-GB" dirty="0">
              <a:latin typeface="+mj-lt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A06F0472-87C3-48A5-9D9C-BC423FB4225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72008" y="3199326"/>
            <a:ext cx="3455962" cy="2969016"/>
          </a:xfrm>
          <a:prstGeom prst="rect">
            <a:avLst/>
          </a:prstGeom>
          <a:ln w="28575">
            <a:solidFill>
              <a:srgbClr val="00B050"/>
            </a:solidFill>
          </a:ln>
        </p:spPr>
      </p:pic>
    </p:spTree>
    <p:extLst>
      <p:ext uri="{BB962C8B-B14F-4D97-AF65-F5344CB8AC3E}">
        <p14:creationId xmlns:p14="http://schemas.microsoft.com/office/powerpoint/2010/main" val="20833708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482632" y="1080655"/>
            <a:ext cx="11423618" cy="5532292"/>
          </a:xfrm>
          <a:prstGeom prst="rect">
            <a:avLst/>
          </a:prstGeom>
          <a:noFill/>
          <a:ln w="28575">
            <a:solidFill>
              <a:srgbClr val="00D66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j-lt"/>
            </a:endParaRPr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367146" y="245053"/>
            <a:ext cx="10515600" cy="835602"/>
          </a:xfrm>
        </p:spPr>
        <p:txBody>
          <a:bodyPr/>
          <a:lstStyle/>
          <a:p>
            <a:r>
              <a:rPr lang="en-GB" dirty="0">
                <a:solidFill>
                  <a:srgbClr val="002060"/>
                </a:solidFill>
              </a:rPr>
              <a:t>Adding and Subtracting Decimals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9E19EC62-A53B-47CD-9CA7-9D046E7DB3BB}"/>
              </a:ext>
            </a:extLst>
          </p:cNvPr>
          <p:cNvSpPr txBox="1"/>
          <p:nvPr/>
        </p:nvSpPr>
        <p:spPr>
          <a:xfrm>
            <a:off x="3836648" y="1402938"/>
            <a:ext cx="606175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>
                <a:latin typeface="+mj-lt"/>
              </a:rPr>
              <a:t>12.472 + 1.35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454ED52-AE3D-49B9-965E-7D12C525C69C}"/>
              </a:ext>
            </a:extLst>
          </p:cNvPr>
          <p:cNvSpPr txBox="1"/>
          <p:nvPr/>
        </p:nvSpPr>
        <p:spPr>
          <a:xfrm>
            <a:off x="1109609" y="2650733"/>
            <a:ext cx="85602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+mj-lt"/>
              </a:rPr>
              <a:t>Line it up like you would with normal addition – make sure the decimal places are in line.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544DC5F-F00B-420A-94B5-4B55426DB934}"/>
              </a:ext>
            </a:extLst>
          </p:cNvPr>
          <p:cNvSpPr txBox="1"/>
          <p:nvPr/>
        </p:nvSpPr>
        <p:spPr>
          <a:xfrm>
            <a:off x="4583284" y="3188459"/>
            <a:ext cx="1612942" cy="98488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000" dirty="0">
                <a:latin typeface="+mj-lt"/>
              </a:rPr>
              <a:t>12.472</a:t>
            </a:r>
          </a:p>
          <a:p>
            <a:endParaRPr lang="en-GB" dirty="0">
              <a:latin typeface="+mj-lt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3E7461F7-93B0-4083-994E-ADBE56441C93}"/>
              </a:ext>
            </a:extLst>
          </p:cNvPr>
          <p:cNvSpPr txBox="1"/>
          <p:nvPr/>
        </p:nvSpPr>
        <p:spPr>
          <a:xfrm>
            <a:off x="4829864" y="3634410"/>
            <a:ext cx="1093569" cy="98488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000" dirty="0">
                <a:latin typeface="+mj-lt"/>
              </a:rPr>
              <a:t>1.35</a:t>
            </a:r>
          </a:p>
          <a:p>
            <a:endParaRPr lang="en-GB" dirty="0">
              <a:latin typeface="+mj-lt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A31AC84-5E44-43C4-9247-FD60204E4C56}"/>
              </a:ext>
            </a:extLst>
          </p:cNvPr>
          <p:cNvSpPr txBox="1"/>
          <p:nvPr/>
        </p:nvSpPr>
        <p:spPr>
          <a:xfrm>
            <a:off x="1407560" y="4619295"/>
            <a:ext cx="9308446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+mj-lt"/>
              </a:rPr>
              <a:t>Again – when there’s an empty place, make sure you put a 0 in there. Then – just add like normal.</a:t>
            </a:r>
          </a:p>
          <a:p>
            <a:endParaRPr lang="en-GB" dirty="0">
              <a:latin typeface="+mj-lt"/>
            </a:endParaRPr>
          </a:p>
          <a:p>
            <a:r>
              <a:rPr lang="en-GB" b="1" dirty="0">
                <a:latin typeface="+mj-lt"/>
              </a:rPr>
              <a:t>Subtraction is </a:t>
            </a:r>
            <a:r>
              <a:rPr lang="en-GB" b="1" i="1" dirty="0">
                <a:latin typeface="+mj-lt"/>
              </a:rPr>
              <a:t>exactly </a:t>
            </a:r>
            <a:r>
              <a:rPr lang="en-GB" b="1" dirty="0">
                <a:latin typeface="+mj-lt"/>
              </a:rPr>
              <a:t>the same. You just subtract instead.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8F8A10B-A4FC-4571-9711-E257C7CCFAEC}"/>
              </a:ext>
            </a:extLst>
          </p:cNvPr>
          <p:cNvSpPr txBox="1"/>
          <p:nvPr/>
        </p:nvSpPr>
        <p:spPr>
          <a:xfrm>
            <a:off x="5738500" y="3637055"/>
            <a:ext cx="44435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000" dirty="0">
                <a:latin typeface="+mj-lt"/>
              </a:rPr>
              <a:t>0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0087176-BFEB-4FC2-93A7-D0F8507581F9}"/>
              </a:ext>
            </a:extLst>
          </p:cNvPr>
          <p:cNvSpPr txBox="1"/>
          <p:nvPr/>
        </p:nvSpPr>
        <p:spPr>
          <a:xfrm>
            <a:off x="4350673" y="3646676"/>
            <a:ext cx="43954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000" dirty="0">
                <a:latin typeface="+mj-lt"/>
              </a:rPr>
              <a:t>+</a:t>
            </a:r>
            <a:endParaRPr lang="en-GB" dirty="0">
              <a:latin typeface="+mj-lt"/>
            </a:endParaRP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3E630321-64A8-49D3-ADC2-6FFD25C3C9F0}"/>
              </a:ext>
            </a:extLst>
          </p:cNvPr>
          <p:cNvCxnSpPr/>
          <p:nvPr/>
        </p:nvCxnSpPr>
        <p:spPr>
          <a:xfrm>
            <a:off x="4458984" y="4263775"/>
            <a:ext cx="1723868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263718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24" grpId="0"/>
      <p:bldP spid="7" grpId="0"/>
      <p:bldP spid="8" grpId="0"/>
      <p:bldP spid="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482632" y="1080655"/>
            <a:ext cx="11423618" cy="5532292"/>
          </a:xfrm>
          <a:prstGeom prst="rect">
            <a:avLst/>
          </a:prstGeom>
          <a:noFill/>
          <a:ln w="28575">
            <a:solidFill>
              <a:srgbClr val="00D66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367146" y="245053"/>
            <a:ext cx="10515600" cy="835602"/>
          </a:xfrm>
        </p:spPr>
        <p:txBody>
          <a:bodyPr/>
          <a:lstStyle/>
          <a:p>
            <a:r>
              <a:rPr lang="en-GB" dirty="0">
                <a:solidFill>
                  <a:srgbClr val="002060"/>
                </a:solidFill>
              </a:rPr>
              <a:t>Add and Subtract these Decimals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99201C5-7FCC-49CE-ADCE-FC80B9F9F5E0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-6756" r="53300" b="-1"/>
          <a:stretch/>
        </p:blipFill>
        <p:spPr>
          <a:xfrm>
            <a:off x="642803" y="1285875"/>
            <a:ext cx="5167448" cy="726388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52E479CF-295E-4A01-829A-26BD06AE197E}"/>
              </a:ext>
            </a:extLst>
          </p:cNvPr>
          <p:cNvSpPr txBox="1"/>
          <p:nvPr/>
        </p:nvSpPr>
        <p:spPr>
          <a:xfrm>
            <a:off x="661807" y="2597504"/>
            <a:ext cx="621516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800" dirty="0">
                <a:solidFill>
                  <a:srgbClr val="000000"/>
                </a:solidFill>
                <a:latin typeface="Calibri" panose="020F0502020204030204" pitchFamily="34" charset="0"/>
              </a:rPr>
              <a:t>(c) 10.4 - 2.2  	    (d) 9.44 - 3.05 	      </a:t>
            </a:r>
            <a:endParaRPr lang="en-GB" dirty="0"/>
          </a:p>
        </p:txBody>
      </p:sp>
      <p:grpSp>
        <p:nvGrpSpPr>
          <p:cNvPr id="17" name="Group 16">
            <a:extLst>
              <a:ext uri="{FF2B5EF4-FFF2-40B4-BE49-F238E27FC236}">
                <a16:creationId xmlns:a16="http://schemas.microsoft.com/office/drawing/2014/main" id="{8C26EB05-7C2E-40B9-B1D6-8D57BFA020CD}"/>
              </a:ext>
            </a:extLst>
          </p:cNvPr>
          <p:cNvGrpSpPr/>
          <p:nvPr/>
        </p:nvGrpSpPr>
        <p:grpSpPr>
          <a:xfrm>
            <a:off x="1229635" y="3397723"/>
            <a:ext cx="4657457" cy="2941432"/>
            <a:chOff x="1229635" y="3397723"/>
            <a:chExt cx="4657457" cy="2941432"/>
          </a:xfrm>
        </p:grpSpPr>
        <p:grpSp>
          <p:nvGrpSpPr>
            <p:cNvPr id="12" name="Group 11">
              <a:extLst>
                <a:ext uri="{FF2B5EF4-FFF2-40B4-BE49-F238E27FC236}">
                  <a16:creationId xmlns:a16="http://schemas.microsoft.com/office/drawing/2014/main" id="{4D0AC17D-085B-4A9B-BFE5-E20BB61CB679}"/>
                </a:ext>
              </a:extLst>
            </p:cNvPr>
            <p:cNvGrpSpPr/>
            <p:nvPr/>
          </p:nvGrpSpPr>
          <p:grpSpPr>
            <a:xfrm>
              <a:off x="1229635" y="3460278"/>
              <a:ext cx="4657457" cy="2878877"/>
              <a:chOff x="1229635" y="3460278"/>
              <a:chExt cx="5174678" cy="3128762"/>
            </a:xfrm>
          </p:grpSpPr>
          <p:pic>
            <p:nvPicPr>
              <p:cNvPr id="9" name="Picture 8">
                <a:extLst>
                  <a:ext uri="{FF2B5EF4-FFF2-40B4-BE49-F238E27FC236}">
                    <a16:creationId xmlns:a16="http://schemas.microsoft.com/office/drawing/2014/main" id="{B401CA8C-29BC-437F-B4F0-0D315081BBFD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229635" y="3460278"/>
                <a:ext cx="5174678" cy="2466913"/>
              </a:xfrm>
              <a:prstGeom prst="rect">
                <a:avLst/>
              </a:prstGeom>
              <a:ln>
                <a:noFill/>
              </a:ln>
            </p:spPr>
          </p:pic>
          <p:pic>
            <p:nvPicPr>
              <p:cNvPr id="10" name="Picture 9">
                <a:extLst>
                  <a:ext uri="{FF2B5EF4-FFF2-40B4-BE49-F238E27FC236}">
                    <a16:creationId xmlns:a16="http://schemas.microsoft.com/office/drawing/2014/main" id="{993B7F4B-8FCF-438A-AA6F-39EFAC90AB92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2019913" y="6200186"/>
                <a:ext cx="3764437" cy="388854"/>
              </a:xfrm>
              <a:prstGeom prst="rect">
                <a:avLst/>
              </a:prstGeom>
              <a:ln>
                <a:noFill/>
              </a:ln>
            </p:spPr>
          </p:pic>
        </p:grp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4AB522D4-4741-483E-BD75-7E5528C40D78}"/>
                </a:ext>
              </a:extLst>
            </p:cNvPr>
            <p:cNvSpPr/>
            <p:nvPr/>
          </p:nvSpPr>
          <p:spPr>
            <a:xfrm>
              <a:off x="1229635" y="3397723"/>
              <a:ext cx="4657457" cy="2941432"/>
            </a:xfrm>
            <a:prstGeom prst="rect">
              <a:avLst/>
            </a:prstGeom>
            <a:noFill/>
            <a:ln w="38100"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</p:grpSp>
      <p:grpSp>
        <p:nvGrpSpPr>
          <p:cNvPr id="29" name="Group 28">
            <a:extLst>
              <a:ext uri="{FF2B5EF4-FFF2-40B4-BE49-F238E27FC236}">
                <a16:creationId xmlns:a16="http://schemas.microsoft.com/office/drawing/2014/main" id="{016F99C6-EE0B-4B82-BFB0-64D6943A9EA2}"/>
              </a:ext>
            </a:extLst>
          </p:cNvPr>
          <p:cNvGrpSpPr/>
          <p:nvPr/>
        </p:nvGrpSpPr>
        <p:grpSpPr>
          <a:xfrm>
            <a:off x="6409505" y="3350143"/>
            <a:ext cx="5298564" cy="3101349"/>
            <a:chOff x="6409505" y="3350143"/>
            <a:chExt cx="5298564" cy="3101349"/>
          </a:xfrm>
        </p:grpSpPr>
        <p:pic>
          <p:nvPicPr>
            <p:cNvPr id="19" name="Picture 18">
              <a:extLst>
                <a:ext uri="{FF2B5EF4-FFF2-40B4-BE49-F238E27FC236}">
                  <a16:creationId xmlns:a16="http://schemas.microsoft.com/office/drawing/2014/main" id="{1882AA16-C220-4B64-8830-51D7ECE3F08F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6454920" y="3350143"/>
              <a:ext cx="5253149" cy="3101349"/>
            </a:xfrm>
            <a:prstGeom prst="rect">
              <a:avLst/>
            </a:prstGeom>
          </p:spPr>
        </p:pic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7177DDD0-98AB-4488-940D-6DE79DE5CCB0}"/>
                </a:ext>
              </a:extLst>
            </p:cNvPr>
            <p:cNvSpPr/>
            <p:nvPr/>
          </p:nvSpPr>
          <p:spPr>
            <a:xfrm>
              <a:off x="6409505" y="3397723"/>
              <a:ext cx="5253149" cy="3006190"/>
            </a:xfrm>
            <a:prstGeom prst="rect">
              <a:avLst/>
            </a:prstGeom>
            <a:noFill/>
            <a:ln w="38100"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</p:spTree>
    <p:extLst>
      <p:ext uri="{BB962C8B-B14F-4D97-AF65-F5344CB8AC3E}">
        <p14:creationId xmlns:p14="http://schemas.microsoft.com/office/powerpoint/2010/main" val="12907885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367146" y="245053"/>
            <a:ext cx="10515600" cy="835602"/>
          </a:xfrm>
        </p:spPr>
        <p:txBody>
          <a:bodyPr/>
          <a:lstStyle/>
          <a:p>
            <a:r>
              <a:rPr lang="en-GB" dirty="0">
                <a:solidFill>
                  <a:srgbClr val="002060"/>
                </a:solidFill>
              </a:rPr>
              <a:t>Multiplying Decimals</a:t>
            </a:r>
          </a:p>
        </p:txBody>
      </p:sp>
      <p:sp>
        <p:nvSpPr>
          <p:cNvPr id="7" name="Rectangle 6"/>
          <p:cNvSpPr/>
          <p:nvPr/>
        </p:nvSpPr>
        <p:spPr>
          <a:xfrm>
            <a:off x="367146" y="1080655"/>
            <a:ext cx="11634353" cy="5532292"/>
          </a:xfrm>
          <a:prstGeom prst="rect">
            <a:avLst/>
          </a:prstGeom>
          <a:noFill/>
          <a:ln w="28575">
            <a:solidFill>
              <a:srgbClr val="00D66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dirty="0">
              <a:solidFill>
                <a:schemeClr val="tx1"/>
              </a:solidFill>
              <a:latin typeface="+mj-lt"/>
            </a:endParaRPr>
          </a:p>
          <a:p>
            <a:endParaRPr lang="en-US" dirty="0">
              <a:solidFill>
                <a:schemeClr val="tx1"/>
              </a:solidFill>
              <a:latin typeface="+mj-lt"/>
            </a:endParaRPr>
          </a:p>
          <a:p>
            <a:endParaRPr lang="en-US" dirty="0">
              <a:solidFill>
                <a:schemeClr val="tx1"/>
              </a:solidFill>
              <a:latin typeface="+mj-lt"/>
            </a:endParaRPr>
          </a:p>
          <a:p>
            <a:endParaRPr lang="en-US" dirty="0">
              <a:solidFill>
                <a:schemeClr val="tx1"/>
              </a:solidFill>
              <a:latin typeface="+mj-lt"/>
            </a:endParaRPr>
          </a:p>
          <a:p>
            <a:endParaRPr lang="en-US" dirty="0">
              <a:solidFill>
                <a:schemeClr val="tx1"/>
              </a:solidFill>
              <a:latin typeface="+mj-lt"/>
            </a:endParaRPr>
          </a:p>
          <a:p>
            <a:endParaRPr lang="en-US" dirty="0">
              <a:solidFill>
                <a:schemeClr val="tx1"/>
              </a:solidFill>
              <a:latin typeface="+mj-lt"/>
            </a:endParaRPr>
          </a:p>
          <a:p>
            <a:endParaRPr lang="en-US" dirty="0">
              <a:solidFill>
                <a:schemeClr val="tx1"/>
              </a:solidFill>
              <a:latin typeface="+mj-lt"/>
            </a:endParaRPr>
          </a:p>
          <a:p>
            <a:endParaRPr lang="en-US" dirty="0">
              <a:solidFill>
                <a:schemeClr val="tx1"/>
              </a:solidFill>
              <a:latin typeface="+mj-lt"/>
            </a:endParaRPr>
          </a:p>
          <a:p>
            <a:endParaRPr lang="en-US" dirty="0">
              <a:solidFill>
                <a:schemeClr val="tx1"/>
              </a:solidFill>
              <a:latin typeface="+mj-lt"/>
            </a:endParaRPr>
          </a:p>
          <a:p>
            <a:endParaRPr lang="en-US" dirty="0">
              <a:solidFill>
                <a:schemeClr val="tx1"/>
              </a:solidFill>
              <a:latin typeface="+mj-lt"/>
            </a:endParaRPr>
          </a:p>
          <a:p>
            <a:endParaRPr lang="en-US" dirty="0">
              <a:solidFill>
                <a:schemeClr val="tx1"/>
              </a:solidFill>
              <a:latin typeface="+mj-lt"/>
            </a:endParaRPr>
          </a:p>
          <a:p>
            <a:endParaRPr lang="en-US" dirty="0">
              <a:solidFill>
                <a:schemeClr val="tx1"/>
              </a:solidFill>
              <a:latin typeface="+mj-lt"/>
            </a:endParaRPr>
          </a:p>
          <a:p>
            <a:endParaRPr lang="en-US" dirty="0">
              <a:solidFill>
                <a:schemeClr val="tx1"/>
              </a:solidFill>
              <a:latin typeface="+mj-lt"/>
            </a:endParaRPr>
          </a:p>
          <a:p>
            <a:pPr algn="ctr"/>
            <a:endParaRPr lang="en-GB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0DF4C34-1936-41A8-8AF0-B0F77CB22301}"/>
              </a:ext>
            </a:extLst>
          </p:cNvPr>
          <p:cNvSpPr txBox="1"/>
          <p:nvPr/>
        </p:nvSpPr>
        <p:spPr>
          <a:xfrm>
            <a:off x="3575407" y="1458930"/>
            <a:ext cx="193674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000" dirty="0">
                <a:latin typeface="+mj-lt"/>
              </a:rPr>
              <a:t>0.4 x 0.5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548AEF0D-971E-4FA8-A46C-06C74FBA3BA7}"/>
              </a:ext>
            </a:extLst>
          </p:cNvPr>
          <p:cNvSpPr txBox="1"/>
          <p:nvPr/>
        </p:nvSpPr>
        <p:spPr>
          <a:xfrm>
            <a:off x="1130155" y="2609636"/>
            <a:ext cx="886659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latin typeface="+mj-lt"/>
              </a:rPr>
              <a:t>First of all turn them into whole numbers by multiplying by ten, a hundred, a thousand etc. Keep track of what you multiplied the numbers by. 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021876F7-21DD-4979-B0E4-B01B44E9101A}"/>
              </a:ext>
            </a:extLst>
          </p:cNvPr>
          <p:cNvSpPr txBox="1"/>
          <p:nvPr/>
        </p:nvSpPr>
        <p:spPr>
          <a:xfrm>
            <a:off x="2690117" y="3499924"/>
            <a:ext cx="193674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000" dirty="0">
                <a:latin typeface="+mj-lt"/>
              </a:rPr>
              <a:t>0.4 x 0.5</a:t>
            </a:r>
          </a:p>
        </p:txBody>
      </p:sp>
      <p:sp>
        <p:nvSpPr>
          <p:cNvPr id="13" name="Arrow: U-Turn 12">
            <a:extLst>
              <a:ext uri="{FF2B5EF4-FFF2-40B4-BE49-F238E27FC236}">
                <a16:creationId xmlns:a16="http://schemas.microsoft.com/office/drawing/2014/main" id="{69A20224-A4D6-4611-B9BE-1A4A27893DF4}"/>
              </a:ext>
            </a:extLst>
          </p:cNvPr>
          <p:cNvSpPr/>
          <p:nvPr/>
        </p:nvSpPr>
        <p:spPr>
          <a:xfrm>
            <a:off x="3092521" y="3255967"/>
            <a:ext cx="400692" cy="329714"/>
          </a:xfrm>
          <a:prstGeom prst="utur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  <a:latin typeface="+mj-lt"/>
            </a:endParaRPr>
          </a:p>
        </p:txBody>
      </p:sp>
      <p:sp>
        <p:nvSpPr>
          <p:cNvPr id="14" name="Arrow: U-Turn 13">
            <a:extLst>
              <a:ext uri="{FF2B5EF4-FFF2-40B4-BE49-F238E27FC236}">
                <a16:creationId xmlns:a16="http://schemas.microsoft.com/office/drawing/2014/main" id="{5FB7154B-7F21-462B-BCD5-9295EF613F64}"/>
              </a:ext>
            </a:extLst>
          </p:cNvPr>
          <p:cNvSpPr/>
          <p:nvPr/>
        </p:nvSpPr>
        <p:spPr>
          <a:xfrm>
            <a:off x="4200417" y="3220710"/>
            <a:ext cx="400692" cy="329714"/>
          </a:xfrm>
          <a:prstGeom prst="utur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  <a:latin typeface="+mj-lt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8510E197-E9EE-4442-91D7-D3EF7CAC6676}"/>
              </a:ext>
            </a:extLst>
          </p:cNvPr>
          <p:cNvSpPr txBox="1"/>
          <p:nvPr/>
        </p:nvSpPr>
        <p:spPr>
          <a:xfrm>
            <a:off x="5722706" y="3492858"/>
            <a:ext cx="216277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000" dirty="0">
                <a:latin typeface="+mj-lt"/>
              </a:rPr>
              <a:t>4 x 5 = 20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8D6CC999-EB08-4656-843F-F17957BF22A2}"/>
              </a:ext>
            </a:extLst>
          </p:cNvPr>
          <p:cNvSpPr txBox="1"/>
          <p:nvPr/>
        </p:nvSpPr>
        <p:spPr>
          <a:xfrm>
            <a:off x="2842585" y="4089203"/>
            <a:ext cx="5856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latin typeface="+mj-lt"/>
              </a:rPr>
              <a:t>x10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CEE025DE-EB46-4CAD-BCA0-9EE142E0C45D}"/>
              </a:ext>
            </a:extLst>
          </p:cNvPr>
          <p:cNvSpPr txBox="1"/>
          <p:nvPr/>
        </p:nvSpPr>
        <p:spPr>
          <a:xfrm>
            <a:off x="3907603" y="4089203"/>
            <a:ext cx="5856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latin typeface="+mj-lt"/>
              </a:rPr>
              <a:t>x10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0284955B-927D-405E-AFE0-B9EFD4EC822E}"/>
              </a:ext>
            </a:extLst>
          </p:cNvPr>
          <p:cNvSpPr txBox="1"/>
          <p:nvPr/>
        </p:nvSpPr>
        <p:spPr>
          <a:xfrm>
            <a:off x="1469204" y="4736387"/>
            <a:ext cx="695560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latin typeface="+mj-lt"/>
              </a:rPr>
              <a:t>Because you multiplied by 10 twice – we divide by 10…twice!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EF7727FE-A9A7-4EB8-8796-B2EA847022D2}"/>
              </a:ext>
            </a:extLst>
          </p:cNvPr>
          <p:cNvSpPr txBox="1"/>
          <p:nvPr/>
        </p:nvSpPr>
        <p:spPr>
          <a:xfrm>
            <a:off x="4269553" y="5545456"/>
            <a:ext cx="327745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>
                <a:latin typeface="+mj-lt"/>
              </a:rPr>
              <a:t>20.</a:t>
            </a:r>
            <a:endParaRPr lang="en-GB" dirty="0">
              <a:latin typeface="+mj-lt"/>
            </a:endParaRPr>
          </a:p>
        </p:txBody>
      </p:sp>
      <p:sp>
        <p:nvSpPr>
          <p:cNvPr id="21" name="Arrow: U-Turn 20">
            <a:extLst>
              <a:ext uri="{FF2B5EF4-FFF2-40B4-BE49-F238E27FC236}">
                <a16:creationId xmlns:a16="http://schemas.microsoft.com/office/drawing/2014/main" id="{959CA231-75C7-411A-9BC5-A8FA4BFC7E3A}"/>
              </a:ext>
            </a:extLst>
          </p:cNvPr>
          <p:cNvSpPr/>
          <p:nvPr/>
        </p:nvSpPr>
        <p:spPr>
          <a:xfrm flipH="1">
            <a:off x="4601109" y="5399070"/>
            <a:ext cx="400692" cy="329714"/>
          </a:xfrm>
          <a:prstGeom prst="utur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22" name="Arrow: U-Turn 21">
            <a:extLst>
              <a:ext uri="{FF2B5EF4-FFF2-40B4-BE49-F238E27FC236}">
                <a16:creationId xmlns:a16="http://schemas.microsoft.com/office/drawing/2014/main" id="{3AECFD3F-7B55-4DA0-8C68-56697005AAD8}"/>
              </a:ext>
            </a:extLst>
          </p:cNvPr>
          <p:cNvSpPr/>
          <p:nvPr/>
        </p:nvSpPr>
        <p:spPr>
          <a:xfrm flipH="1">
            <a:off x="4200416" y="5409886"/>
            <a:ext cx="400692" cy="329714"/>
          </a:xfrm>
          <a:prstGeom prst="utur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A7BC981C-D491-4B4B-8CF3-B732F4C288B8}"/>
              </a:ext>
            </a:extLst>
          </p:cNvPr>
          <p:cNvSpPr txBox="1"/>
          <p:nvPr/>
        </p:nvSpPr>
        <p:spPr>
          <a:xfrm>
            <a:off x="7547010" y="5517697"/>
            <a:ext cx="307430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000" dirty="0">
                <a:latin typeface="+mj-lt"/>
              </a:rPr>
              <a:t>Answer: 0.20!</a:t>
            </a:r>
          </a:p>
        </p:txBody>
      </p:sp>
    </p:spTree>
    <p:extLst>
      <p:ext uri="{BB962C8B-B14F-4D97-AF65-F5344CB8AC3E}">
        <p14:creationId xmlns:p14="http://schemas.microsoft.com/office/powerpoint/2010/main" val="8636489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1" grpId="0"/>
      <p:bldP spid="12" grpId="0"/>
      <p:bldP spid="13" grpId="0" animBg="1"/>
      <p:bldP spid="14" grpId="0" animBg="1"/>
      <p:bldP spid="15" grpId="0"/>
      <p:bldP spid="17" grpId="0"/>
      <p:bldP spid="18" grpId="0"/>
      <p:bldP spid="19" grpId="0"/>
      <p:bldP spid="20" grpId="0"/>
      <p:bldP spid="21" grpId="0" animBg="1"/>
      <p:bldP spid="22" grpId="0" animBg="1"/>
      <p:bldP spid="2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543609" y="565895"/>
            <a:ext cx="10515600" cy="835602"/>
          </a:xfrm>
        </p:spPr>
        <p:txBody>
          <a:bodyPr/>
          <a:lstStyle/>
          <a:p>
            <a:r>
              <a:rPr lang="en-GB" dirty="0">
                <a:solidFill>
                  <a:srgbClr val="002060"/>
                </a:solidFill>
              </a:rPr>
              <a:t>Multiplying Decimals</a:t>
            </a:r>
          </a:p>
        </p:txBody>
      </p:sp>
      <p:sp>
        <p:nvSpPr>
          <p:cNvPr id="6" name="Rectangle 5"/>
          <p:cNvSpPr/>
          <p:nvPr/>
        </p:nvSpPr>
        <p:spPr>
          <a:xfrm>
            <a:off x="276725" y="1401497"/>
            <a:ext cx="11715249" cy="5256478"/>
          </a:xfrm>
          <a:prstGeom prst="rect">
            <a:avLst/>
          </a:prstGeom>
          <a:noFill/>
          <a:ln>
            <a:solidFill>
              <a:srgbClr val="00D66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j-lt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5A8F7C1-2656-4545-BC0B-E5F0DB387A68}"/>
              </a:ext>
            </a:extLst>
          </p:cNvPr>
          <p:cNvSpPr txBox="1"/>
          <p:nvPr/>
        </p:nvSpPr>
        <p:spPr>
          <a:xfrm>
            <a:off x="543608" y="1921267"/>
            <a:ext cx="11448365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lphaLcParenBoth"/>
            </a:pPr>
            <a:r>
              <a:rPr lang="en-GB" sz="3600" dirty="0">
                <a:latin typeface="+mj-lt"/>
              </a:rPr>
              <a:t> 4.8 x 0.9    				(b) 2.4 x 3.2    </a:t>
            </a:r>
          </a:p>
          <a:p>
            <a:endParaRPr lang="en-GB" sz="3600" dirty="0">
              <a:latin typeface="+mj-lt"/>
            </a:endParaRPr>
          </a:p>
          <a:p>
            <a:r>
              <a:rPr lang="en-GB" sz="3600" dirty="0">
                <a:latin typeface="+mj-lt"/>
              </a:rPr>
              <a:t>(c) 0.94 x 0.02  			(d) 0.18 x 1.5 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4176FF83-0121-4831-9E80-4703463343C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8796" y="4179800"/>
            <a:ext cx="10074408" cy="662790"/>
          </a:xfrm>
          <a:prstGeom prst="rect">
            <a:avLst/>
          </a:prstGeom>
          <a:ln w="38100">
            <a:solidFill>
              <a:srgbClr val="00B050"/>
            </a:solidFill>
          </a:ln>
        </p:spPr>
      </p:pic>
    </p:spTree>
    <p:extLst>
      <p:ext uri="{BB962C8B-B14F-4D97-AF65-F5344CB8AC3E}">
        <p14:creationId xmlns:p14="http://schemas.microsoft.com/office/powerpoint/2010/main" val="7981427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367146" y="245053"/>
            <a:ext cx="10515600" cy="835602"/>
          </a:xfrm>
        </p:spPr>
        <p:txBody>
          <a:bodyPr/>
          <a:lstStyle/>
          <a:p>
            <a:r>
              <a:rPr lang="en-GB" dirty="0">
                <a:solidFill>
                  <a:srgbClr val="002060"/>
                </a:solidFill>
              </a:rPr>
              <a:t>Dividing Decimals</a:t>
            </a:r>
          </a:p>
        </p:txBody>
      </p:sp>
      <p:sp>
        <p:nvSpPr>
          <p:cNvPr id="7" name="Rectangle 6"/>
          <p:cNvSpPr/>
          <p:nvPr/>
        </p:nvSpPr>
        <p:spPr>
          <a:xfrm>
            <a:off x="367146" y="1080655"/>
            <a:ext cx="11634353" cy="5532292"/>
          </a:xfrm>
          <a:prstGeom prst="rect">
            <a:avLst/>
          </a:prstGeom>
          <a:noFill/>
          <a:ln w="28575">
            <a:solidFill>
              <a:srgbClr val="00D66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dirty="0">
              <a:solidFill>
                <a:schemeClr val="tx1"/>
              </a:solidFill>
              <a:latin typeface="+mj-lt"/>
            </a:endParaRPr>
          </a:p>
          <a:p>
            <a:endParaRPr lang="en-US" dirty="0">
              <a:solidFill>
                <a:schemeClr val="tx1"/>
              </a:solidFill>
              <a:latin typeface="+mj-lt"/>
            </a:endParaRPr>
          </a:p>
          <a:p>
            <a:endParaRPr lang="en-US" dirty="0">
              <a:solidFill>
                <a:schemeClr val="tx1"/>
              </a:solidFill>
              <a:latin typeface="+mj-lt"/>
            </a:endParaRPr>
          </a:p>
          <a:p>
            <a:endParaRPr lang="en-US" dirty="0">
              <a:solidFill>
                <a:schemeClr val="tx1"/>
              </a:solidFill>
              <a:latin typeface="+mj-lt"/>
            </a:endParaRPr>
          </a:p>
          <a:p>
            <a:endParaRPr lang="en-US" dirty="0">
              <a:solidFill>
                <a:schemeClr val="tx1"/>
              </a:solidFill>
              <a:latin typeface="+mj-lt"/>
            </a:endParaRPr>
          </a:p>
          <a:p>
            <a:endParaRPr lang="en-US" dirty="0">
              <a:solidFill>
                <a:schemeClr val="tx1"/>
              </a:solidFill>
              <a:latin typeface="+mj-lt"/>
            </a:endParaRPr>
          </a:p>
          <a:p>
            <a:endParaRPr lang="en-US" dirty="0">
              <a:solidFill>
                <a:schemeClr val="tx1"/>
              </a:solidFill>
              <a:latin typeface="+mj-lt"/>
            </a:endParaRPr>
          </a:p>
          <a:p>
            <a:endParaRPr lang="en-US" dirty="0">
              <a:solidFill>
                <a:schemeClr val="tx1"/>
              </a:solidFill>
              <a:latin typeface="+mj-lt"/>
            </a:endParaRPr>
          </a:p>
          <a:p>
            <a:endParaRPr lang="en-US" dirty="0">
              <a:solidFill>
                <a:schemeClr val="tx1"/>
              </a:solidFill>
              <a:latin typeface="+mj-lt"/>
            </a:endParaRPr>
          </a:p>
          <a:p>
            <a:endParaRPr lang="en-US" dirty="0">
              <a:solidFill>
                <a:schemeClr val="tx1"/>
              </a:solidFill>
              <a:latin typeface="+mj-lt"/>
            </a:endParaRPr>
          </a:p>
          <a:p>
            <a:endParaRPr lang="en-US" dirty="0">
              <a:solidFill>
                <a:schemeClr val="tx1"/>
              </a:solidFill>
              <a:latin typeface="+mj-lt"/>
            </a:endParaRPr>
          </a:p>
          <a:p>
            <a:endParaRPr lang="en-US" dirty="0">
              <a:solidFill>
                <a:schemeClr val="tx1"/>
              </a:solidFill>
              <a:latin typeface="+mj-lt"/>
            </a:endParaRPr>
          </a:p>
          <a:p>
            <a:endParaRPr lang="en-US" dirty="0">
              <a:solidFill>
                <a:schemeClr val="tx1"/>
              </a:solidFill>
              <a:latin typeface="+mj-lt"/>
            </a:endParaRPr>
          </a:p>
          <a:p>
            <a:pPr algn="ctr"/>
            <a:endParaRPr lang="en-GB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0DF4C34-1936-41A8-8AF0-B0F77CB22301}"/>
              </a:ext>
            </a:extLst>
          </p:cNvPr>
          <p:cNvSpPr txBox="1"/>
          <p:nvPr/>
        </p:nvSpPr>
        <p:spPr>
          <a:xfrm>
            <a:off x="3575407" y="1458930"/>
            <a:ext cx="222849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000" dirty="0">
                <a:latin typeface="+mj-lt"/>
              </a:rPr>
              <a:t>1.5 ÷ 0.03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548AEF0D-971E-4FA8-A46C-06C74FBA3BA7}"/>
              </a:ext>
            </a:extLst>
          </p:cNvPr>
          <p:cNvSpPr txBox="1"/>
          <p:nvPr/>
        </p:nvSpPr>
        <p:spPr>
          <a:xfrm>
            <a:off x="1130155" y="2609636"/>
            <a:ext cx="886659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latin typeface="+mj-lt"/>
              </a:rPr>
              <a:t>First of all turn them into whole numbers by multiplying by ten, a hundred, a thousand etc. If one number is multiplied by </a:t>
            </a:r>
            <a:r>
              <a:rPr lang="en-GB" i="1" dirty="0">
                <a:latin typeface="+mj-lt"/>
              </a:rPr>
              <a:t>more </a:t>
            </a:r>
            <a:r>
              <a:rPr lang="en-GB" dirty="0">
                <a:latin typeface="+mj-lt"/>
              </a:rPr>
              <a:t>do the same to the other number! 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021876F7-21DD-4979-B0E4-B01B44E9101A}"/>
              </a:ext>
            </a:extLst>
          </p:cNvPr>
          <p:cNvSpPr txBox="1"/>
          <p:nvPr/>
        </p:nvSpPr>
        <p:spPr>
          <a:xfrm>
            <a:off x="2690117" y="3499924"/>
            <a:ext cx="222849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000" dirty="0">
                <a:latin typeface="+mj-lt"/>
              </a:rPr>
              <a:t>1.5 ÷ 0.03</a:t>
            </a:r>
          </a:p>
        </p:txBody>
      </p:sp>
      <p:sp>
        <p:nvSpPr>
          <p:cNvPr id="13" name="Arrow: U-Turn 12">
            <a:extLst>
              <a:ext uri="{FF2B5EF4-FFF2-40B4-BE49-F238E27FC236}">
                <a16:creationId xmlns:a16="http://schemas.microsoft.com/office/drawing/2014/main" id="{69A20224-A4D6-4611-B9BE-1A4A27893DF4}"/>
              </a:ext>
            </a:extLst>
          </p:cNvPr>
          <p:cNvSpPr/>
          <p:nvPr/>
        </p:nvSpPr>
        <p:spPr>
          <a:xfrm>
            <a:off x="3092521" y="3255966"/>
            <a:ext cx="311642" cy="346067"/>
          </a:xfrm>
          <a:prstGeom prst="utur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  <a:latin typeface="+mj-lt"/>
            </a:endParaRPr>
          </a:p>
        </p:txBody>
      </p:sp>
      <p:sp>
        <p:nvSpPr>
          <p:cNvPr id="14" name="Arrow: U-Turn 13">
            <a:extLst>
              <a:ext uri="{FF2B5EF4-FFF2-40B4-BE49-F238E27FC236}">
                <a16:creationId xmlns:a16="http://schemas.microsoft.com/office/drawing/2014/main" id="{5FB7154B-7F21-462B-BCD5-9295EF613F64}"/>
              </a:ext>
            </a:extLst>
          </p:cNvPr>
          <p:cNvSpPr/>
          <p:nvPr/>
        </p:nvSpPr>
        <p:spPr>
          <a:xfrm>
            <a:off x="4137059" y="3262437"/>
            <a:ext cx="400691" cy="354751"/>
          </a:xfrm>
          <a:prstGeom prst="utur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  <a:latin typeface="+mj-lt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8510E197-E9EE-4442-91D7-D3EF7CAC6676}"/>
              </a:ext>
            </a:extLst>
          </p:cNvPr>
          <p:cNvSpPr txBox="1"/>
          <p:nvPr/>
        </p:nvSpPr>
        <p:spPr>
          <a:xfrm>
            <a:off x="5722706" y="3492858"/>
            <a:ext cx="271420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000" dirty="0">
                <a:latin typeface="+mj-lt"/>
              </a:rPr>
              <a:t>150 ÷ 3 = 50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8D6CC999-EB08-4656-843F-F17957BF22A2}"/>
              </a:ext>
            </a:extLst>
          </p:cNvPr>
          <p:cNvSpPr txBox="1"/>
          <p:nvPr/>
        </p:nvSpPr>
        <p:spPr>
          <a:xfrm>
            <a:off x="2842585" y="4089203"/>
            <a:ext cx="6506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latin typeface="+mj-lt"/>
              </a:rPr>
              <a:t>x100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CEE025DE-EB46-4CAD-BCA0-9EE142E0C45D}"/>
              </a:ext>
            </a:extLst>
          </p:cNvPr>
          <p:cNvSpPr txBox="1"/>
          <p:nvPr/>
        </p:nvSpPr>
        <p:spPr>
          <a:xfrm>
            <a:off x="3907603" y="4089203"/>
            <a:ext cx="7876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latin typeface="+mj-lt"/>
              </a:rPr>
              <a:t>x100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0284955B-927D-405E-AFE0-B9EFD4EC822E}"/>
              </a:ext>
            </a:extLst>
          </p:cNvPr>
          <p:cNvSpPr txBox="1"/>
          <p:nvPr/>
        </p:nvSpPr>
        <p:spPr>
          <a:xfrm>
            <a:off x="1469204" y="4736387"/>
            <a:ext cx="695560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latin typeface="+mj-lt"/>
              </a:rPr>
              <a:t>The balance is the same – so the answer is 50!</a:t>
            </a:r>
          </a:p>
        </p:txBody>
      </p:sp>
      <p:sp>
        <p:nvSpPr>
          <p:cNvPr id="24" name="Arrow: U-Turn 23">
            <a:extLst>
              <a:ext uri="{FF2B5EF4-FFF2-40B4-BE49-F238E27FC236}">
                <a16:creationId xmlns:a16="http://schemas.microsoft.com/office/drawing/2014/main" id="{1E85AE89-1AE2-4FF5-A880-475CE7BBA3D0}"/>
              </a:ext>
            </a:extLst>
          </p:cNvPr>
          <p:cNvSpPr/>
          <p:nvPr/>
        </p:nvSpPr>
        <p:spPr>
          <a:xfrm>
            <a:off x="4589119" y="3262436"/>
            <a:ext cx="400691" cy="354751"/>
          </a:xfrm>
          <a:prstGeom prst="utur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  <a:latin typeface="+mj-lt"/>
            </a:endParaRPr>
          </a:p>
        </p:txBody>
      </p:sp>
      <p:sp>
        <p:nvSpPr>
          <p:cNvPr id="25" name="Arrow: U-Turn 24">
            <a:extLst>
              <a:ext uri="{FF2B5EF4-FFF2-40B4-BE49-F238E27FC236}">
                <a16:creationId xmlns:a16="http://schemas.microsoft.com/office/drawing/2014/main" id="{F649B085-4DD7-48ED-8B4C-FEF72E65E1BC}"/>
              </a:ext>
            </a:extLst>
          </p:cNvPr>
          <p:cNvSpPr/>
          <p:nvPr/>
        </p:nvSpPr>
        <p:spPr>
          <a:xfrm>
            <a:off x="3399034" y="3255965"/>
            <a:ext cx="311642" cy="346067"/>
          </a:xfrm>
          <a:prstGeom prst="utur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4454250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1" grpId="0"/>
      <p:bldP spid="12" grpId="0"/>
      <p:bldP spid="13" grpId="0" animBg="1"/>
      <p:bldP spid="14" grpId="0" animBg="1"/>
      <p:bldP spid="15" grpId="0"/>
      <p:bldP spid="17" grpId="0"/>
      <p:bldP spid="18" grpId="0"/>
      <p:bldP spid="19" grpId="0"/>
      <p:bldP spid="24" grpId="0" animBg="1"/>
      <p:bldP spid="2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543609" y="537320"/>
            <a:ext cx="10515600" cy="835602"/>
          </a:xfrm>
        </p:spPr>
        <p:txBody>
          <a:bodyPr/>
          <a:lstStyle/>
          <a:p>
            <a:r>
              <a:rPr lang="en-GB" dirty="0">
                <a:solidFill>
                  <a:srgbClr val="002060"/>
                </a:solidFill>
              </a:rPr>
              <a:t>Divide these Decimals</a:t>
            </a:r>
          </a:p>
        </p:txBody>
      </p:sp>
      <p:sp>
        <p:nvSpPr>
          <p:cNvPr id="6" name="Rectangle 5"/>
          <p:cNvSpPr/>
          <p:nvPr/>
        </p:nvSpPr>
        <p:spPr>
          <a:xfrm>
            <a:off x="276725" y="1401497"/>
            <a:ext cx="11715249" cy="5256478"/>
          </a:xfrm>
          <a:prstGeom prst="rect">
            <a:avLst/>
          </a:prstGeom>
          <a:noFill/>
          <a:ln>
            <a:solidFill>
              <a:srgbClr val="00D66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j-lt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5A8F7C1-2656-4545-BC0B-E5F0DB387A68}"/>
              </a:ext>
            </a:extLst>
          </p:cNvPr>
          <p:cNvSpPr txBox="1"/>
          <p:nvPr/>
        </p:nvSpPr>
        <p:spPr>
          <a:xfrm>
            <a:off x="543609" y="1401497"/>
            <a:ext cx="11448365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lphaLcParenBoth"/>
            </a:pPr>
            <a:r>
              <a:rPr lang="en-GB" sz="3600" dirty="0">
                <a:latin typeface="+mj-lt"/>
              </a:rPr>
              <a:t> 48 ÷ 0.6    				(b) 24 ÷ 0.03      </a:t>
            </a:r>
          </a:p>
          <a:p>
            <a:pPr marL="342900" indent="-342900">
              <a:buAutoNum type="alphaLcParenBoth"/>
            </a:pPr>
            <a:endParaRPr lang="en-GB" sz="3600" dirty="0">
              <a:latin typeface="+mj-lt"/>
            </a:endParaRPr>
          </a:p>
          <a:p>
            <a:r>
              <a:rPr lang="en-GB" sz="3600" dirty="0">
                <a:latin typeface="+mj-lt"/>
              </a:rPr>
              <a:t>(c) 0.14 ÷ 2      				 (d) 54 ÷ 0.09</a:t>
            </a:r>
          </a:p>
          <a:p>
            <a:endParaRPr lang="en-GB" sz="3600" dirty="0">
              <a:latin typeface="+mj-lt"/>
            </a:endParaRPr>
          </a:p>
          <a:p>
            <a:endParaRPr lang="en-GB" sz="36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6244565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resentationanddiscussion xmlns="a675e989-819c-4ef8-a9e7-308823201b25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0EDFF64637C074B9468D8400699BC31" ma:contentTypeVersion="13" ma:contentTypeDescription="Create a new document." ma:contentTypeScope="" ma:versionID="2f37b071e3941368b53ed96c7a3eca78">
  <xsd:schema xmlns:xsd="http://www.w3.org/2001/XMLSchema" xmlns:xs="http://www.w3.org/2001/XMLSchema" xmlns:p="http://schemas.microsoft.com/office/2006/metadata/properties" xmlns:ns2="a675e989-819c-4ef8-a9e7-308823201b25" xmlns:ns3="84be7d0a-34a6-4ef2-a332-62c3b98ca601" targetNamespace="http://schemas.microsoft.com/office/2006/metadata/properties" ma:root="true" ma:fieldsID="42cc854f72018f11b23df742d9bca964" ns2:_="" ns3:_="">
    <xsd:import namespace="a675e989-819c-4ef8-a9e7-308823201b25"/>
    <xsd:import namespace="84be7d0a-34a6-4ef2-a332-62c3b98ca60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EventHashCode" minOccurs="0"/>
                <xsd:element ref="ns2:MediaServiceGenerationTime" minOccurs="0"/>
                <xsd:element ref="ns2:Presentationanddiscussion" minOccurs="0"/>
                <xsd:element ref="ns2:MediaServiceAutoKeyPoints" minOccurs="0"/>
                <xsd:element ref="ns2:MediaServiceKeyPoints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675e989-819c-4ef8-a9e7-308823201b2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MediaServiceAutoTags" ma:internalName="MediaServiceAutoTags" ma:readOnly="true">
      <xsd:simpleType>
        <xsd:restriction base="dms:Text"/>
      </xsd:simpleType>
    </xsd:element>
    <xsd:element name="MediaServiceOCR" ma:index="14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Presentationanddiscussion" ma:index="17" nillable="true" ma:displayName="Presentation and discussion" ma:description="Prince Gyamfi Presentation&#10;Ahmad, Eyob, Kirthikan discussion" ma:format="Dropdown" ma:internalName="Presentationanddiscussion">
      <xsd:simpleType>
        <xsd:restriction base="dms:Note">
          <xsd:maxLength value="255"/>
        </xsd:restriction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4be7d0a-34a6-4ef2-a332-62c3b98ca601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38957657-4A7C-4672-800D-8D07C0DD86C9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934D33DB-DE16-4B94-AD64-74170BBD2BB7}">
  <ds:schemaRefs>
    <ds:schemaRef ds:uri="http://purl.org/dc/terms/"/>
    <ds:schemaRef ds:uri="http://schemas.microsoft.com/office/2006/documentManagement/types"/>
    <ds:schemaRef ds:uri="http://purl.org/dc/dcmitype/"/>
    <ds:schemaRef ds:uri="http://schemas.microsoft.com/office/infopath/2007/PartnerControls"/>
    <ds:schemaRef ds:uri="84be7d0a-34a6-4ef2-a332-62c3b98ca601"/>
    <ds:schemaRef ds:uri="http://purl.org/dc/elements/1.1/"/>
    <ds:schemaRef ds:uri="http://schemas.microsoft.com/office/2006/metadata/properties"/>
    <ds:schemaRef ds:uri="http://schemas.openxmlformats.org/package/2006/metadata/core-properties"/>
    <ds:schemaRef ds:uri="a675e989-819c-4ef8-a9e7-308823201b25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1B7CCDFD-18C9-4F06-8EB3-77620D72071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675e989-819c-4ef8-a9e7-308823201b25"/>
    <ds:schemaRef ds:uri="84be7d0a-34a6-4ef2-a332-62c3b98ca60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3751</TotalTime>
  <Words>806</Words>
  <Application>Microsoft Office PowerPoint</Application>
  <PresentationFormat>Widescreen</PresentationFormat>
  <Paragraphs>204</Paragraphs>
  <Slides>14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Office Theme</vt:lpstr>
      <vt:lpstr>Decimals</vt:lpstr>
      <vt:lpstr>Ordering Decimals</vt:lpstr>
      <vt:lpstr>Order these decimals</vt:lpstr>
      <vt:lpstr>Adding and Subtracting Decimals</vt:lpstr>
      <vt:lpstr>Add and Subtract these Decimals</vt:lpstr>
      <vt:lpstr>Multiplying Decimals</vt:lpstr>
      <vt:lpstr>Multiplying Decimals</vt:lpstr>
      <vt:lpstr>Dividing Decimals</vt:lpstr>
      <vt:lpstr>Divide these Decimals</vt:lpstr>
      <vt:lpstr>Exam Questions</vt:lpstr>
      <vt:lpstr>Exam Questions</vt:lpstr>
      <vt:lpstr>Exam Questions</vt:lpstr>
      <vt:lpstr>Exam Questions</vt:lpstr>
      <vt:lpstr>Exam Questions</vt:lpstr>
    </vt:vector>
  </TitlesOfParts>
  <Company>Milton Keynes College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Rearranging formulae Forming equations</dc:title>
  <dc:creator>Jenisha Ananthan</dc:creator>
  <cp:lastModifiedBy>Marica Briedenhann</cp:lastModifiedBy>
  <cp:revision>27</cp:revision>
  <dcterms:created xsi:type="dcterms:W3CDTF">2019-10-29T16:54:09Z</dcterms:created>
  <dcterms:modified xsi:type="dcterms:W3CDTF">2021-01-14T10:18:56Z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0x01010020EDFF64637C074B9468D8400699BC31</vt:lpwstr>
  </property>
</Properties>
</file>