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7" r:id="rId5"/>
    <p:sldId id="257" r:id="rId6"/>
    <p:sldId id="262" r:id="rId7"/>
    <p:sldId id="265" r:id="rId8"/>
    <p:sldId id="281" r:id="rId9"/>
    <p:sldId id="284" r:id="rId10"/>
    <p:sldId id="285" r:id="rId11"/>
    <p:sldId id="279" r:id="rId12"/>
    <p:sldId id="283" r:id="rId13"/>
    <p:sldId id="278" r:id="rId14"/>
    <p:sldId id="28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24A797-960D-4295-AA63-82D8A12C535D}" v="22" dt="2022-12-13T10:19:10.207"/>
    <p1510:client id="{5E720164-00D2-D486-F655-44B3F8F3E6A9}" v="1" dt="2023-12-15T13:51:39.534"/>
    <p1510:client id="{CEAA5F0B-FE12-DA91-143A-2AA7FEAA6957}" v="3" dt="2023-08-16T12:27:56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it Panesar" userId="S::amit.panesar@mkcollege.ac.uk::2ace35e5-3849-48d1-ac16-5b752e3df2ab" providerId="AD" clId="Web-{CEAA5F0B-FE12-DA91-143A-2AA7FEAA6957}"/>
    <pc:docChg chg="addSld modSld">
      <pc:chgData name="Amit Panesar" userId="S::amit.panesar@mkcollege.ac.uk::2ace35e5-3849-48d1-ac16-5b752e3df2ab" providerId="AD" clId="Web-{CEAA5F0B-FE12-DA91-143A-2AA7FEAA6957}" dt="2023-08-16T12:27:56.624" v="2" actId="20577"/>
      <pc:docMkLst>
        <pc:docMk/>
      </pc:docMkLst>
      <pc:sldChg chg="modSp new">
        <pc:chgData name="Amit Panesar" userId="S::amit.panesar@mkcollege.ac.uk::2ace35e5-3849-48d1-ac16-5b752e3df2ab" providerId="AD" clId="Web-{CEAA5F0B-FE12-DA91-143A-2AA7FEAA6957}" dt="2023-08-16T12:27:56.624" v="2" actId="20577"/>
        <pc:sldMkLst>
          <pc:docMk/>
          <pc:sldMk cId="1531743962" sldId="288"/>
        </pc:sldMkLst>
        <pc:spChg chg="mod">
          <ac:chgData name="Amit Panesar" userId="S::amit.panesar@mkcollege.ac.uk::2ace35e5-3849-48d1-ac16-5b752e3df2ab" providerId="AD" clId="Web-{CEAA5F0B-FE12-DA91-143A-2AA7FEAA6957}" dt="2023-08-16T12:27:56.624" v="2" actId="20577"/>
          <ac:spMkLst>
            <pc:docMk/>
            <pc:sldMk cId="1531743962" sldId="288"/>
            <ac:spMk id="2" creationId="{527290AC-7265-CEFE-64CF-90D63B85F638}"/>
          </ac:spMkLst>
        </pc:spChg>
      </pc:sldChg>
    </pc:docChg>
  </pc:docChgLst>
  <pc:docChgLst>
    <pc:chgData name="Amit Panesar" userId="2ace35e5-3849-48d1-ac16-5b752e3df2ab" providerId="ADAL" clId="{0B24A797-960D-4295-AA63-82D8A12C535D}"/>
    <pc:docChg chg="undo custSel addSld delSld modSld sldOrd">
      <pc:chgData name="Amit Panesar" userId="2ace35e5-3849-48d1-ac16-5b752e3df2ab" providerId="ADAL" clId="{0B24A797-960D-4295-AA63-82D8A12C535D}" dt="2022-12-13T10:19:20.735" v="406" actId="207"/>
      <pc:docMkLst>
        <pc:docMk/>
      </pc:docMkLst>
      <pc:sldChg chg="modSp mod">
        <pc:chgData name="Amit Panesar" userId="2ace35e5-3849-48d1-ac16-5b752e3df2ab" providerId="ADAL" clId="{0B24A797-960D-4295-AA63-82D8A12C535D}" dt="2022-06-22T13:00:15.710" v="102" actId="1076"/>
        <pc:sldMkLst>
          <pc:docMk/>
          <pc:sldMk cId="2751638297" sldId="257"/>
        </pc:sldMkLst>
        <pc:spChg chg="mod">
          <ac:chgData name="Amit Panesar" userId="2ace35e5-3849-48d1-ac16-5b752e3df2ab" providerId="ADAL" clId="{0B24A797-960D-4295-AA63-82D8A12C535D}" dt="2022-06-22T13:00:15.710" v="102" actId="1076"/>
          <ac:spMkLst>
            <pc:docMk/>
            <pc:sldMk cId="2751638297" sldId="257"/>
            <ac:spMk id="4" creationId="{00000000-0000-0000-0000-000000000000}"/>
          </ac:spMkLst>
        </pc:spChg>
        <pc:spChg chg="mod">
          <ac:chgData name="Amit Panesar" userId="2ace35e5-3849-48d1-ac16-5b752e3df2ab" providerId="ADAL" clId="{0B24A797-960D-4295-AA63-82D8A12C535D}" dt="2022-06-22T12:58:11.538" v="57" actId="20577"/>
          <ac:spMkLst>
            <pc:docMk/>
            <pc:sldMk cId="2751638297" sldId="257"/>
            <ac:spMk id="12" creationId="{00000000-0000-0000-0000-000000000000}"/>
          </ac:spMkLst>
        </pc:spChg>
      </pc:sldChg>
      <pc:sldChg chg="del">
        <pc:chgData name="Amit Panesar" userId="2ace35e5-3849-48d1-ac16-5b752e3df2ab" providerId="ADAL" clId="{0B24A797-960D-4295-AA63-82D8A12C535D}" dt="2022-06-22T13:01:09.682" v="104" actId="47"/>
        <pc:sldMkLst>
          <pc:docMk/>
          <pc:sldMk cId="4213157554" sldId="261"/>
        </pc:sldMkLst>
      </pc:sldChg>
      <pc:sldChg chg="ord">
        <pc:chgData name="Amit Panesar" userId="2ace35e5-3849-48d1-ac16-5b752e3df2ab" providerId="ADAL" clId="{0B24A797-960D-4295-AA63-82D8A12C535D}" dt="2022-06-22T13:01:16.156" v="107"/>
        <pc:sldMkLst>
          <pc:docMk/>
          <pc:sldMk cId="2380488258" sldId="262"/>
        </pc:sldMkLst>
      </pc:sldChg>
      <pc:sldChg chg="del">
        <pc:chgData name="Amit Panesar" userId="2ace35e5-3849-48d1-ac16-5b752e3df2ab" providerId="ADAL" clId="{0B24A797-960D-4295-AA63-82D8A12C535D}" dt="2022-06-22T13:04:27.190" v="109" actId="47"/>
        <pc:sldMkLst>
          <pc:docMk/>
          <pc:sldMk cId="2452428450" sldId="263"/>
        </pc:sldMkLst>
      </pc:sldChg>
      <pc:sldChg chg="ord">
        <pc:chgData name="Amit Panesar" userId="2ace35e5-3849-48d1-ac16-5b752e3df2ab" providerId="ADAL" clId="{0B24A797-960D-4295-AA63-82D8A12C535D}" dt="2022-06-22T13:04:38.322" v="111"/>
        <pc:sldMkLst>
          <pc:docMk/>
          <pc:sldMk cId="3175667676" sldId="265"/>
        </pc:sldMkLst>
      </pc:sldChg>
      <pc:sldChg chg="del">
        <pc:chgData name="Amit Panesar" userId="2ace35e5-3849-48d1-ac16-5b752e3df2ab" providerId="ADAL" clId="{0B24A797-960D-4295-AA63-82D8A12C535D}" dt="2022-06-22T13:04:22.549" v="108" actId="47"/>
        <pc:sldMkLst>
          <pc:docMk/>
          <pc:sldMk cId="2029783968" sldId="267"/>
        </pc:sldMkLst>
      </pc:sldChg>
      <pc:sldChg chg="del">
        <pc:chgData name="Amit Panesar" userId="2ace35e5-3849-48d1-ac16-5b752e3df2ab" providerId="ADAL" clId="{0B24A797-960D-4295-AA63-82D8A12C535D}" dt="2022-06-22T13:04:46.491" v="112" actId="47"/>
        <pc:sldMkLst>
          <pc:docMk/>
          <pc:sldMk cId="2601348568" sldId="268"/>
        </pc:sldMkLst>
      </pc:sldChg>
      <pc:sldChg chg="del">
        <pc:chgData name="Amit Panesar" userId="2ace35e5-3849-48d1-ac16-5b752e3df2ab" providerId="ADAL" clId="{0B24A797-960D-4295-AA63-82D8A12C535D}" dt="2022-06-21T13:06:54.324" v="7" actId="47"/>
        <pc:sldMkLst>
          <pc:docMk/>
          <pc:sldMk cId="2872222890" sldId="269"/>
        </pc:sldMkLst>
      </pc:sldChg>
      <pc:sldChg chg="delSp modSp del mod setBg">
        <pc:chgData name="Amit Panesar" userId="2ace35e5-3849-48d1-ac16-5b752e3df2ab" providerId="ADAL" clId="{0B24A797-960D-4295-AA63-82D8A12C535D}" dt="2022-12-13T10:18:50.599" v="404" actId="47"/>
        <pc:sldMkLst>
          <pc:docMk/>
          <pc:sldMk cId="1249312503" sldId="275"/>
        </pc:sldMkLst>
        <pc:spChg chg="del">
          <ac:chgData name="Amit Panesar" userId="2ace35e5-3849-48d1-ac16-5b752e3df2ab" providerId="ADAL" clId="{0B24A797-960D-4295-AA63-82D8A12C535D}" dt="2022-06-22T12:57:46.576" v="10" actId="478"/>
          <ac:spMkLst>
            <pc:docMk/>
            <pc:sldMk cId="1249312503" sldId="275"/>
            <ac:spMk id="3" creationId="{AD10FFC8-8686-458B-881E-B4F09DA66AA0}"/>
          </ac:spMkLst>
        </pc:spChg>
        <pc:spChg chg="del">
          <ac:chgData name="Amit Panesar" userId="2ace35e5-3849-48d1-ac16-5b752e3df2ab" providerId="ADAL" clId="{0B24A797-960D-4295-AA63-82D8A12C535D}" dt="2022-06-22T12:57:46.576" v="10" actId="478"/>
          <ac:spMkLst>
            <pc:docMk/>
            <pc:sldMk cId="1249312503" sldId="275"/>
            <ac:spMk id="4" creationId="{08C4ABCA-DD0F-4F09-B028-1F7980D9E538}"/>
          </ac:spMkLst>
        </pc:spChg>
        <pc:spChg chg="del">
          <ac:chgData name="Amit Panesar" userId="2ace35e5-3849-48d1-ac16-5b752e3df2ab" providerId="ADAL" clId="{0B24A797-960D-4295-AA63-82D8A12C535D}" dt="2022-06-22T12:57:46.576" v="10" actId="478"/>
          <ac:spMkLst>
            <pc:docMk/>
            <pc:sldMk cId="1249312503" sldId="275"/>
            <ac:spMk id="5" creationId="{C47E0DC7-5DCC-4428-865F-99B6B664E9FC}"/>
          </ac:spMkLst>
        </pc:spChg>
        <pc:spChg chg="del">
          <ac:chgData name="Amit Panesar" userId="2ace35e5-3849-48d1-ac16-5b752e3df2ab" providerId="ADAL" clId="{0B24A797-960D-4295-AA63-82D8A12C535D}" dt="2022-06-22T12:57:46.576" v="10" actId="478"/>
          <ac:spMkLst>
            <pc:docMk/>
            <pc:sldMk cId="1249312503" sldId="275"/>
            <ac:spMk id="6" creationId="{C5E48B8A-FE54-4957-B24D-59A57C490422}"/>
          </ac:spMkLst>
        </pc:spChg>
        <pc:spChg chg="del mod">
          <ac:chgData name="Amit Panesar" userId="2ace35e5-3849-48d1-ac16-5b752e3df2ab" providerId="ADAL" clId="{0B24A797-960D-4295-AA63-82D8A12C535D}" dt="2022-06-22T12:57:46.576" v="10" actId="478"/>
          <ac:spMkLst>
            <pc:docMk/>
            <pc:sldMk cId="1249312503" sldId="275"/>
            <ac:spMk id="8" creationId="{E7724976-30D5-4005-9F11-15947793B832}"/>
          </ac:spMkLst>
        </pc:spChg>
        <pc:spChg chg="del mod">
          <ac:chgData name="Amit Panesar" userId="2ace35e5-3849-48d1-ac16-5b752e3df2ab" providerId="ADAL" clId="{0B24A797-960D-4295-AA63-82D8A12C535D}" dt="2022-06-22T12:57:46.576" v="10" actId="478"/>
          <ac:spMkLst>
            <pc:docMk/>
            <pc:sldMk cId="1249312503" sldId="275"/>
            <ac:spMk id="10" creationId="{DE389ED6-802A-4BC0-B573-13AA8D3322A8}"/>
          </ac:spMkLst>
        </pc:spChg>
        <pc:spChg chg="del">
          <ac:chgData name="Amit Panesar" userId="2ace35e5-3849-48d1-ac16-5b752e3df2ab" providerId="ADAL" clId="{0B24A797-960D-4295-AA63-82D8A12C535D}" dt="2022-06-22T12:57:46.576" v="10" actId="478"/>
          <ac:spMkLst>
            <pc:docMk/>
            <pc:sldMk cId="1249312503" sldId="275"/>
            <ac:spMk id="22" creationId="{7E71B74C-2FFF-428A-91FB-4EEA83DA12BD}"/>
          </ac:spMkLst>
        </pc:spChg>
        <pc:spChg chg="del">
          <ac:chgData name="Amit Panesar" userId="2ace35e5-3849-48d1-ac16-5b752e3df2ab" providerId="ADAL" clId="{0B24A797-960D-4295-AA63-82D8A12C535D}" dt="2022-06-22T12:57:46.576" v="10" actId="478"/>
          <ac:spMkLst>
            <pc:docMk/>
            <pc:sldMk cId="1249312503" sldId="275"/>
            <ac:spMk id="23" creationId="{93BCDDE5-E0DC-406F-860D-D69B8432F2CE}"/>
          </ac:spMkLst>
        </pc:spChg>
        <pc:cxnChg chg="del mod">
          <ac:chgData name="Amit Panesar" userId="2ace35e5-3849-48d1-ac16-5b752e3df2ab" providerId="ADAL" clId="{0B24A797-960D-4295-AA63-82D8A12C535D}" dt="2022-06-22T12:57:46.576" v="10" actId="478"/>
          <ac:cxnSpMkLst>
            <pc:docMk/>
            <pc:sldMk cId="1249312503" sldId="275"/>
            <ac:cxnSpMk id="11" creationId="{B180BC28-F829-4ED1-9D8E-77627C9FC6A5}"/>
          </ac:cxnSpMkLst>
        </pc:cxnChg>
        <pc:cxnChg chg="del">
          <ac:chgData name="Amit Panesar" userId="2ace35e5-3849-48d1-ac16-5b752e3df2ab" providerId="ADAL" clId="{0B24A797-960D-4295-AA63-82D8A12C535D}" dt="2022-06-22T12:57:46.576" v="10" actId="478"/>
          <ac:cxnSpMkLst>
            <pc:docMk/>
            <pc:sldMk cId="1249312503" sldId="275"/>
            <ac:cxnSpMk id="21" creationId="{06DAE2C6-AFF2-4DD0-93A2-ADEB51A375A0}"/>
          </ac:cxnSpMkLst>
        </pc:cxnChg>
      </pc:sldChg>
      <pc:sldChg chg="del">
        <pc:chgData name="Amit Panesar" userId="2ace35e5-3849-48d1-ac16-5b752e3df2ab" providerId="ADAL" clId="{0B24A797-960D-4295-AA63-82D8A12C535D}" dt="2022-06-21T13:06:05.998" v="5" actId="47"/>
        <pc:sldMkLst>
          <pc:docMk/>
          <pc:sldMk cId="4154853449" sldId="276"/>
        </pc:sldMkLst>
      </pc:sldChg>
      <pc:sldChg chg="del">
        <pc:chgData name="Amit Panesar" userId="2ace35e5-3849-48d1-ac16-5b752e3df2ab" providerId="ADAL" clId="{0B24A797-960D-4295-AA63-82D8A12C535D}" dt="2022-06-22T13:01:08.738" v="103" actId="47"/>
        <pc:sldMkLst>
          <pc:docMk/>
          <pc:sldMk cId="4130262858" sldId="277"/>
        </pc:sldMkLst>
      </pc:sldChg>
      <pc:sldChg chg="modSp mod">
        <pc:chgData name="Amit Panesar" userId="2ace35e5-3849-48d1-ac16-5b752e3df2ab" providerId="ADAL" clId="{0B24A797-960D-4295-AA63-82D8A12C535D}" dt="2022-06-22T13:06:10.521" v="147" actId="20577"/>
        <pc:sldMkLst>
          <pc:docMk/>
          <pc:sldMk cId="774263928" sldId="278"/>
        </pc:sldMkLst>
        <pc:spChg chg="mod">
          <ac:chgData name="Amit Panesar" userId="2ace35e5-3849-48d1-ac16-5b752e3df2ab" providerId="ADAL" clId="{0B24A797-960D-4295-AA63-82D8A12C535D}" dt="2022-06-22T13:06:10.521" v="147" actId="20577"/>
          <ac:spMkLst>
            <pc:docMk/>
            <pc:sldMk cId="774263928" sldId="278"/>
            <ac:spMk id="4" creationId="{00000000-0000-0000-0000-000000000000}"/>
          </ac:spMkLst>
        </pc:spChg>
      </pc:sldChg>
      <pc:sldChg chg="addSp delSp modSp mod ord delAnim">
        <pc:chgData name="Amit Panesar" userId="2ace35e5-3849-48d1-ac16-5b752e3df2ab" providerId="ADAL" clId="{0B24A797-960D-4295-AA63-82D8A12C535D}" dt="2022-08-18T15:45:21.324" v="402" actId="20577"/>
        <pc:sldMkLst>
          <pc:docMk/>
          <pc:sldMk cId="1204565893" sldId="279"/>
        </pc:sldMkLst>
        <pc:spChg chg="add del mod">
          <ac:chgData name="Amit Panesar" userId="2ace35e5-3849-48d1-ac16-5b752e3df2ab" providerId="ADAL" clId="{0B24A797-960D-4295-AA63-82D8A12C535D}" dt="2022-06-23T15:04:44.105" v="310" actId="478"/>
          <ac:spMkLst>
            <pc:docMk/>
            <pc:sldMk cId="1204565893" sldId="279"/>
            <ac:spMk id="5" creationId="{3DA801FE-884B-4A06-7DC4-5B2B4A7EB30E}"/>
          </ac:spMkLst>
        </pc:spChg>
        <pc:spChg chg="del">
          <ac:chgData name="Amit Panesar" userId="2ace35e5-3849-48d1-ac16-5b752e3df2ab" providerId="ADAL" clId="{0B24A797-960D-4295-AA63-82D8A12C535D}" dt="2022-06-23T15:05:30.732" v="315" actId="478"/>
          <ac:spMkLst>
            <pc:docMk/>
            <pc:sldMk cId="1204565893" sldId="279"/>
            <ac:spMk id="8" creationId="{1F9B5CC0-802A-4A01-8267-C4ED86583BAF}"/>
          </ac:spMkLst>
        </pc:spChg>
        <pc:spChg chg="del mod">
          <ac:chgData name="Amit Panesar" userId="2ace35e5-3849-48d1-ac16-5b752e3df2ab" providerId="ADAL" clId="{0B24A797-960D-4295-AA63-82D8A12C535D}" dt="2022-06-23T15:05:03.571" v="313" actId="478"/>
          <ac:spMkLst>
            <pc:docMk/>
            <pc:sldMk cId="1204565893" sldId="279"/>
            <ac:spMk id="11" creationId="{00000000-0000-0000-0000-000000000000}"/>
          </ac:spMkLst>
        </pc:spChg>
        <pc:spChg chg="del">
          <ac:chgData name="Amit Panesar" userId="2ace35e5-3849-48d1-ac16-5b752e3df2ab" providerId="ADAL" clId="{0B24A797-960D-4295-AA63-82D8A12C535D}" dt="2022-06-23T15:04:41.160" v="309" actId="478"/>
          <ac:spMkLst>
            <pc:docMk/>
            <pc:sldMk cId="1204565893" sldId="279"/>
            <ac:spMk id="14" creationId="{00000000-0000-0000-0000-000000000000}"/>
          </ac:spMkLst>
        </pc:spChg>
        <pc:spChg chg="add mod">
          <ac:chgData name="Amit Panesar" userId="2ace35e5-3849-48d1-ac16-5b752e3df2ab" providerId="ADAL" clId="{0B24A797-960D-4295-AA63-82D8A12C535D}" dt="2022-06-23T15:04:36.798" v="308" actId="1076"/>
          <ac:spMkLst>
            <pc:docMk/>
            <pc:sldMk cId="1204565893" sldId="279"/>
            <ac:spMk id="15" creationId="{A23FF64D-E19C-4E33-A80C-3459107614CD}"/>
          </ac:spMkLst>
        </pc:spChg>
        <pc:spChg chg="mod">
          <ac:chgData name="Amit Panesar" userId="2ace35e5-3849-48d1-ac16-5b752e3df2ab" providerId="ADAL" clId="{0B24A797-960D-4295-AA63-82D8A12C535D}" dt="2022-06-22T14:19:31.527" v="151" actId="1076"/>
          <ac:spMkLst>
            <pc:docMk/>
            <pc:sldMk cId="1204565893" sldId="279"/>
            <ac:spMk id="16" creationId="{D8239D67-20FC-46C8-AD86-36A1962FA1A7}"/>
          </ac:spMkLst>
        </pc:spChg>
        <pc:spChg chg="mod">
          <ac:chgData name="Amit Panesar" userId="2ace35e5-3849-48d1-ac16-5b752e3df2ab" providerId="ADAL" clId="{0B24A797-960D-4295-AA63-82D8A12C535D}" dt="2022-08-18T15:45:21.324" v="402" actId="20577"/>
          <ac:spMkLst>
            <pc:docMk/>
            <pc:sldMk cId="1204565893" sldId="279"/>
            <ac:spMk id="17" creationId="{A1EB1DA0-B4D6-4515-983B-51D49AA15A9F}"/>
          </ac:spMkLst>
        </pc:spChg>
        <pc:spChg chg="add mod">
          <ac:chgData name="Amit Panesar" userId="2ace35e5-3849-48d1-ac16-5b752e3df2ab" providerId="ADAL" clId="{0B24A797-960D-4295-AA63-82D8A12C535D}" dt="2022-06-23T15:05:14.370" v="314" actId="1076"/>
          <ac:spMkLst>
            <pc:docMk/>
            <pc:sldMk cId="1204565893" sldId="279"/>
            <ac:spMk id="18" creationId="{39A42BEC-7E5F-BCFE-A4CA-9FF319C9BE8F}"/>
          </ac:spMkLst>
        </pc:spChg>
        <pc:grpChg chg="del mod">
          <ac:chgData name="Amit Panesar" userId="2ace35e5-3849-48d1-ac16-5b752e3df2ab" providerId="ADAL" clId="{0B24A797-960D-4295-AA63-82D8A12C535D}" dt="2022-06-23T15:05:35.620" v="316" actId="478"/>
          <ac:grpSpMkLst>
            <pc:docMk/>
            <pc:sldMk cId="1204565893" sldId="279"/>
            <ac:grpSpMk id="4" creationId="{B787598A-942C-4306-B96D-A813C26682CF}"/>
          </ac:grpSpMkLst>
        </pc:grpChg>
        <pc:picChg chg="mod">
          <ac:chgData name="Amit Panesar" userId="2ace35e5-3849-48d1-ac16-5b752e3df2ab" providerId="ADAL" clId="{0B24A797-960D-4295-AA63-82D8A12C535D}" dt="2022-06-22T14:19:31.527" v="151" actId="1076"/>
          <ac:picMkLst>
            <pc:docMk/>
            <pc:sldMk cId="1204565893" sldId="279"/>
            <ac:picMk id="3" creationId="{AA633135-3E7A-4954-9AF7-8CAD21F85BAA}"/>
          </ac:picMkLst>
        </pc:picChg>
      </pc:sldChg>
      <pc:sldChg chg="add del">
        <pc:chgData name="Amit Panesar" userId="2ace35e5-3849-48d1-ac16-5b752e3df2ab" providerId="ADAL" clId="{0B24A797-960D-4295-AA63-82D8A12C535D}" dt="2022-06-22T13:01:10.676" v="105" actId="47"/>
        <pc:sldMkLst>
          <pc:docMk/>
          <pc:sldMk cId="3233732977" sldId="280"/>
        </pc:sldMkLst>
      </pc:sldChg>
      <pc:sldChg chg="addSp delSp modSp add mod ord">
        <pc:chgData name="Amit Panesar" userId="2ace35e5-3849-48d1-ac16-5b752e3df2ab" providerId="ADAL" clId="{0B24A797-960D-4295-AA63-82D8A12C535D}" dt="2022-06-23T15:03:22.195" v="302" actId="1076"/>
        <pc:sldMkLst>
          <pc:docMk/>
          <pc:sldMk cId="1848108535" sldId="281"/>
        </pc:sldMkLst>
        <pc:spChg chg="del">
          <ac:chgData name="Amit Panesar" userId="2ace35e5-3849-48d1-ac16-5b752e3df2ab" providerId="ADAL" clId="{0B24A797-960D-4295-AA63-82D8A12C535D}" dt="2022-06-23T14:58:03.112" v="259" actId="478"/>
          <ac:spMkLst>
            <pc:docMk/>
            <pc:sldMk cId="1848108535" sldId="281"/>
            <ac:spMk id="3" creationId="{4CAB2235-C955-4EEC-93F7-86998D34777C}"/>
          </ac:spMkLst>
        </pc:spChg>
        <pc:spChg chg="add mod">
          <ac:chgData name="Amit Panesar" userId="2ace35e5-3849-48d1-ac16-5b752e3df2ab" providerId="ADAL" clId="{0B24A797-960D-4295-AA63-82D8A12C535D}" dt="2022-06-23T14:38:56.374" v="207" actId="571"/>
          <ac:spMkLst>
            <pc:docMk/>
            <pc:sldMk cId="1848108535" sldId="281"/>
            <ac:spMk id="7" creationId="{006610B5-3219-517E-CACC-B58111D906FA}"/>
          </ac:spMkLst>
        </pc:spChg>
        <pc:spChg chg="del">
          <ac:chgData name="Amit Panesar" userId="2ace35e5-3849-48d1-ac16-5b752e3df2ab" providerId="ADAL" clId="{0B24A797-960D-4295-AA63-82D8A12C535D}" dt="2022-06-23T14:57:59.319" v="257" actId="478"/>
          <ac:spMkLst>
            <pc:docMk/>
            <pc:sldMk cId="1848108535" sldId="281"/>
            <ac:spMk id="9" creationId="{C35AD96A-8E4C-4EFA-95EF-16C0509971BE}"/>
          </ac:spMkLst>
        </pc:spChg>
        <pc:picChg chg="add mod">
          <ac:chgData name="Amit Panesar" userId="2ace35e5-3849-48d1-ac16-5b752e3df2ab" providerId="ADAL" clId="{0B24A797-960D-4295-AA63-82D8A12C535D}" dt="2022-06-23T15:01:37.903" v="285" actId="1076"/>
          <ac:picMkLst>
            <pc:docMk/>
            <pc:sldMk cId="1848108535" sldId="281"/>
            <ac:picMk id="4" creationId="{90D94CC4-C79B-CB04-47C5-BE1E1B89E10D}"/>
          </ac:picMkLst>
        </pc:picChg>
        <pc:picChg chg="add mod modCrop">
          <ac:chgData name="Amit Panesar" userId="2ace35e5-3849-48d1-ac16-5b752e3df2ab" providerId="ADAL" clId="{0B24A797-960D-4295-AA63-82D8A12C535D}" dt="2022-06-23T15:02:43.181" v="298" actId="732"/>
          <ac:picMkLst>
            <pc:docMk/>
            <pc:sldMk cId="1848108535" sldId="281"/>
            <ac:picMk id="6" creationId="{EEEA2688-24AF-0C7D-C412-154184D7388E}"/>
          </ac:picMkLst>
        </pc:picChg>
        <pc:picChg chg="del">
          <ac:chgData name="Amit Panesar" userId="2ace35e5-3849-48d1-ac16-5b752e3df2ab" providerId="ADAL" clId="{0B24A797-960D-4295-AA63-82D8A12C535D}" dt="2022-06-23T14:58:00.722" v="258" actId="478"/>
          <ac:picMkLst>
            <pc:docMk/>
            <pc:sldMk cId="1848108535" sldId="281"/>
            <ac:picMk id="8" creationId="{57B32603-337C-43BE-B4D3-AAA9A2481337}"/>
          </ac:picMkLst>
        </pc:picChg>
        <pc:picChg chg="add mod">
          <ac:chgData name="Amit Panesar" userId="2ace35e5-3849-48d1-ac16-5b752e3df2ab" providerId="ADAL" clId="{0B24A797-960D-4295-AA63-82D8A12C535D}" dt="2022-06-23T14:38:56.374" v="207" actId="571"/>
          <ac:picMkLst>
            <pc:docMk/>
            <pc:sldMk cId="1848108535" sldId="281"/>
            <ac:picMk id="12" creationId="{A5F171A3-DBE2-DF22-BAF6-C98B4BAFB181}"/>
          </ac:picMkLst>
        </pc:picChg>
        <pc:picChg chg="add mod ord modCrop">
          <ac:chgData name="Amit Panesar" userId="2ace35e5-3849-48d1-ac16-5b752e3df2ab" providerId="ADAL" clId="{0B24A797-960D-4295-AA63-82D8A12C535D}" dt="2022-06-23T15:03:00.516" v="299" actId="1076"/>
          <ac:picMkLst>
            <pc:docMk/>
            <pc:sldMk cId="1848108535" sldId="281"/>
            <ac:picMk id="16" creationId="{EF6E272E-F76F-564A-99A4-02F4AB9AEF67}"/>
          </ac:picMkLst>
        </pc:picChg>
        <pc:picChg chg="add mod">
          <ac:chgData name="Amit Panesar" userId="2ace35e5-3849-48d1-ac16-5b752e3df2ab" providerId="ADAL" clId="{0B24A797-960D-4295-AA63-82D8A12C535D}" dt="2022-06-23T15:03:07.499" v="300" actId="1076"/>
          <ac:picMkLst>
            <pc:docMk/>
            <pc:sldMk cId="1848108535" sldId="281"/>
            <ac:picMk id="18" creationId="{89B12CCA-1EFE-4281-EE07-704EC0C3CDC8}"/>
          </ac:picMkLst>
        </pc:picChg>
        <pc:picChg chg="add mod">
          <ac:chgData name="Amit Panesar" userId="2ace35e5-3849-48d1-ac16-5b752e3df2ab" providerId="ADAL" clId="{0B24A797-960D-4295-AA63-82D8A12C535D}" dt="2022-06-23T15:03:22.195" v="302" actId="1076"/>
          <ac:picMkLst>
            <pc:docMk/>
            <pc:sldMk cId="1848108535" sldId="281"/>
            <ac:picMk id="20" creationId="{F3017B30-56B0-4DA7-ACF4-002AACCEB709}"/>
          </ac:picMkLst>
        </pc:picChg>
        <pc:cxnChg chg="add mod">
          <ac:chgData name="Amit Panesar" userId="2ace35e5-3849-48d1-ac16-5b752e3df2ab" providerId="ADAL" clId="{0B24A797-960D-4295-AA63-82D8A12C535D}" dt="2022-06-23T14:40:45.878" v="212" actId="1076"/>
          <ac:cxnSpMkLst>
            <pc:docMk/>
            <pc:sldMk cId="1848108535" sldId="281"/>
            <ac:cxnSpMk id="13" creationId="{9F76D14E-9F5A-AFDF-92E8-53FBC4922965}"/>
          </ac:cxnSpMkLst>
        </pc:cxnChg>
        <pc:cxnChg chg="add mod">
          <ac:chgData name="Amit Panesar" userId="2ace35e5-3849-48d1-ac16-5b752e3df2ab" providerId="ADAL" clId="{0B24A797-960D-4295-AA63-82D8A12C535D}" dt="2022-06-23T14:40:45.878" v="212" actId="1076"/>
          <ac:cxnSpMkLst>
            <pc:docMk/>
            <pc:sldMk cId="1848108535" sldId="281"/>
            <ac:cxnSpMk id="14" creationId="{C08A4434-9C34-467A-4C08-63C48FBCCF13}"/>
          </ac:cxnSpMkLst>
        </pc:cxnChg>
      </pc:sldChg>
      <pc:sldChg chg="addSp delSp modSp new add del mod">
        <pc:chgData name="Amit Panesar" userId="2ace35e5-3849-48d1-ac16-5b752e3df2ab" providerId="ADAL" clId="{0B24A797-960D-4295-AA63-82D8A12C535D}" dt="2022-08-18T15:42:01.992" v="377" actId="47"/>
        <pc:sldMkLst>
          <pc:docMk/>
          <pc:sldMk cId="1932711831" sldId="282"/>
        </pc:sldMkLst>
        <pc:spChg chg="del">
          <ac:chgData name="Amit Panesar" userId="2ace35e5-3849-48d1-ac16-5b752e3df2ab" providerId="ADAL" clId="{0B24A797-960D-4295-AA63-82D8A12C535D}" dt="2022-06-22T15:13:19.480" v="153" actId="478"/>
          <ac:spMkLst>
            <pc:docMk/>
            <pc:sldMk cId="1932711831" sldId="282"/>
            <ac:spMk id="2" creationId="{7BC7DDCB-5A82-999A-D397-BB55A842E263}"/>
          </ac:spMkLst>
        </pc:spChg>
        <pc:spChg chg="del">
          <ac:chgData name="Amit Panesar" userId="2ace35e5-3849-48d1-ac16-5b752e3df2ab" providerId="ADAL" clId="{0B24A797-960D-4295-AA63-82D8A12C535D}" dt="2022-06-22T15:13:19.027" v="152" actId="478"/>
          <ac:spMkLst>
            <pc:docMk/>
            <pc:sldMk cId="1932711831" sldId="282"/>
            <ac:spMk id="3" creationId="{715D5A1F-E88C-E4BC-5B52-3F9A3BE25EBF}"/>
          </ac:spMkLst>
        </pc:spChg>
        <pc:spChg chg="add del mod">
          <ac:chgData name="Amit Panesar" userId="2ace35e5-3849-48d1-ac16-5b752e3df2ab" providerId="ADAL" clId="{0B24A797-960D-4295-AA63-82D8A12C535D}" dt="2022-08-18T15:41:50.604" v="375" actId="478"/>
          <ac:spMkLst>
            <pc:docMk/>
            <pc:sldMk cId="1932711831" sldId="282"/>
            <ac:spMk id="6" creationId="{177CE2A8-1D60-5FD0-6265-FBB10F6FE45B}"/>
          </ac:spMkLst>
        </pc:spChg>
        <pc:picChg chg="add del mod">
          <ac:chgData name="Amit Panesar" userId="2ace35e5-3849-48d1-ac16-5b752e3df2ab" providerId="ADAL" clId="{0B24A797-960D-4295-AA63-82D8A12C535D}" dt="2022-08-18T15:41:50.604" v="375" actId="478"/>
          <ac:picMkLst>
            <pc:docMk/>
            <pc:sldMk cId="1932711831" sldId="282"/>
            <ac:picMk id="4" creationId="{F2C011BB-28DD-805D-A236-91AEBC2ACD51}"/>
          </ac:picMkLst>
        </pc:picChg>
        <pc:picChg chg="add del mod">
          <ac:chgData name="Amit Panesar" userId="2ace35e5-3849-48d1-ac16-5b752e3df2ab" providerId="ADAL" clId="{0B24A797-960D-4295-AA63-82D8A12C535D}" dt="2022-08-18T15:41:47.915" v="374" actId="478"/>
          <ac:picMkLst>
            <pc:docMk/>
            <pc:sldMk cId="1932711831" sldId="282"/>
            <ac:picMk id="5" creationId="{6FA39971-50A2-34EE-BC46-2C715E6829C6}"/>
          </ac:picMkLst>
        </pc:picChg>
        <pc:picChg chg="add mod">
          <ac:chgData name="Amit Panesar" userId="2ace35e5-3849-48d1-ac16-5b752e3df2ab" providerId="ADAL" clId="{0B24A797-960D-4295-AA63-82D8A12C535D}" dt="2022-06-22T15:19:45.969" v="168"/>
          <ac:picMkLst>
            <pc:docMk/>
            <pc:sldMk cId="1932711831" sldId="282"/>
            <ac:picMk id="7" creationId="{22932529-73BB-1A7A-7C65-185A4A90A989}"/>
          </ac:picMkLst>
        </pc:picChg>
      </pc:sldChg>
      <pc:sldChg chg="addSp delSp modSp new mod ord">
        <pc:chgData name="Amit Panesar" userId="2ace35e5-3849-48d1-ac16-5b752e3df2ab" providerId="ADAL" clId="{0B24A797-960D-4295-AA63-82D8A12C535D}" dt="2022-06-23T15:04:23.306" v="306"/>
        <pc:sldMkLst>
          <pc:docMk/>
          <pc:sldMk cId="3975064218" sldId="283"/>
        </pc:sldMkLst>
        <pc:spChg chg="del">
          <ac:chgData name="Amit Panesar" userId="2ace35e5-3849-48d1-ac16-5b752e3df2ab" providerId="ADAL" clId="{0B24A797-960D-4295-AA63-82D8A12C535D}" dt="2022-06-22T15:16:12.111" v="161" actId="478"/>
          <ac:spMkLst>
            <pc:docMk/>
            <pc:sldMk cId="3975064218" sldId="283"/>
            <ac:spMk id="2" creationId="{CF0F7854-E2F3-4BE8-E6CD-A9B46E0AD8CC}"/>
          </ac:spMkLst>
        </pc:spChg>
        <pc:spChg chg="del">
          <ac:chgData name="Amit Panesar" userId="2ace35e5-3849-48d1-ac16-5b752e3df2ab" providerId="ADAL" clId="{0B24A797-960D-4295-AA63-82D8A12C535D}" dt="2022-06-22T15:16:11.651" v="160" actId="478"/>
          <ac:spMkLst>
            <pc:docMk/>
            <pc:sldMk cId="3975064218" sldId="283"/>
            <ac:spMk id="3" creationId="{C7407CB7-7675-F390-DEF1-96574D93696B}"/>
          </ac:spMkLst>
        </pc:spChg>
        <pc:spChg chg="add mod">
          <ac:chgData name="Amit Panesar" userId="2ace35e5-3849-48d1-ac16-5b752e3df2ab" providerId="ADAL" clId="{0B24A797-960D-4295-AA63-82D8A12C535D}" dt="2022-06-22T15:16:34.053" v="162"/>
          <ac:spMkLst>
            <pc:docMk/>
            <pc:sldMk cId="3975064218" sldId="283"/>
            <ac:spMk id="6" creationId="{57B1B470-29D3-96F5-00EF-11CD655E0000}"/>
          </ac:spMkLst>
        </pc:spChg>
        <pc:picChg chg="add mod">
          <ac:chgData name="Amit Panesar" userId="2ace35e5-3849-48d1-ac16-5b752e3df2ab" providerId="ADAL" clId="{0B24A797-960D-4295-AA63-82D8A12C535D}" dt="2022-06-23T14:48:59.560" v="230" actId="1076"/>
          <ac:picMkLst>
            <pc:docMk/>
            <pc:sldMk cId="3975064218" sldId="283"/>
            <ac:picMk id="3" creationId="{9F5094F6-A4FE-94EB-381D-BBB0672350F1}"/>
          </ac:picMkLst>
        </pc:picChg>
        <pc:picChg chg="add del mod">
          <ac:chgData name="Amit Panesar" userId="2ace35e5-3849-48d1-ac16-5b752e3df2ab" providerId="ADAL" clId="{0B24A797-960D-4295-AA63-82D8A12C535D}" dt="2022-06-23T14:47:05.849" v="221" actId="478"/>
          <ac:picMkLst>
            <pc:docMk/>
            <pc:sldMk cId="3975064218" sldId="283"/>
            <ac:picMk id="4" creationId="{DDAFACA0-7713-0EB2-1CD4-F0DFCD3FD3D0}"/>
          </ac:picMkLst>
        </pc:picChg>
        <pc:picChg chg="add del mod">
          <ac:chgData name="Amit Panesar" userId="2ace35e5-3849-48d1-ac16-5b752e3df2ab" providerId="ADAL" clId="{0B24A797-960D-4295-AA63-82D8A12C535D}" dt="2022-06-23T14:47:08.435" v="222" actId="478"/>
          <ac:picMkLst>
            <pc:docMk/>
            <pc:sldMk cId="3975064218" sldId="283"/>
            <ac:picMk id="5" creationId="{D99CF1DE-16F3-1562-1EAC-E442EADE317A}"/>
          </ac:picMkLst>
        </pc:picChg>
        <pc:picChg chg="add mod">
          <ac:chgData name="Amit Panesar" userId="2ace35e5-3849-48d1-ac16-5b752e3df2ab" providerId="ADAL" clId="{0B24A797-960D-4295-AA63-82D8A12C535D}" dt="2022-06-22T15:16:34.053" v="162"/>
          <ac:picMkLst>
            <pc:docMk/>
            <pc:sldMk cId="3975064218" sldId="283"/>
            <ac:picMk id="7" creationId="{527F6E7C-F9E6-F2A5-786B-2F7255034946}"/>
          </ac:picMkLst>
        </pc:picChg>
        <pc:picChg chg="add mod">
          <ac:chgData name="Amit Panesar" userId="2ace35e5-3849-48d1-ac16-5b752e3df2ab" providerId="ADAL" clId="{0B24A797-960D-4295-AA63-82D8A12C535D}" dt="2022-06-23T14:48:50.994" v="229" actId="1076"/>
          <ac:picMkLst>
            <pc:docMk/>
            <pc:sldMk cId="3975064218" sldId="283"/>
            <ac:picMk id="9" creationId="{E1D75CA5-127B-2903-14B1-6FA28D5E8A1D}"/>
          </ac:picMkLst>
        </pc:picChg>
      </pc:sldChg>
      <pc:sldChg chg="new del">
        <pc:chgData name="Amit Panesar" userId="2ace35e5-3849-48d1-ac16-5b752e3df2ab" providerId="ADAL" clId="{0B24A797-960D-4295-AA63-82D8A12C535D}" dt="2022-06-22T15:20:36.661" v="170" actId="47"/>
        <pc:sldMkLst>
          <pc:docMk/>
          <pc:sldMk cId="2431931886" sldId="284"/>
        </pc:sldMkLst>
      </pc:sldChg>
      <pc:sldChg chg="addSp delSp modSp add mod">
        <pc:chgData name="Amit Panesar" userId="2ace35e5-3849-48d1-ac16-5b752e3df2ab" providerId="ADAL" clId="{0B24A797-960D-4295-AA63-82D8A12C535D}" dt="2022-06-23T14:53:59.611" v="239" actId="1076"/>
        <pc:sldMkLst>
          <pc:docMk/>
          <pc:sldMk cId="3396481206" sldId="284"/>
        </pc:sldMkLst>
        <pc:spChg chg="del">
          <ac:chgData name="Amit Panesar" userId="2ace35e5-3849-48d1-ac16-5b752e3df2ab" providerId="ADAL" clId="{0B24A797-960D-4295-AA63-82D8A12C535D}" dt="2022-06-22T15:20:52.468" v="189" actId="478"/>
          <ac:spMkLst>
            <pc:docMk/>
            <pc:sldMk cId="3396481206" sldId="284"/>
            <ac:spMk id="3" creationId="{067ABF12-95EC-4135-BA7B-25B2145D8325}"/>
          </ac:spMkLst>
        </pc:spChg>
        <pc:spChg chg="mod">
          <ac:chgData name="Amit Panesar" userId="2ace35e5-3849-48d1-ac16-5b752e3df2ab" providerId="ADAL" clId="{0B24A797-960D-4295-AA63-82D8A12C535D}" dt="2022-06-22T15:20:49.194" v="188" actId="20577"/>
          <ac:spMkLst>
            <pc:docMk/>
            <pc:sldMk cId="3396481206" sldId="284"/>
            <ac:spMk id="4" creationId="{00000000-0000-0000-0000-000000000000}"/>
          </ac:spMkLst>
        </pc:spChg>
        <pc:picChg chg="add mod ord">
          <ac:chgData name="Amit Panesar" userId="2ace35e5-3849-48d1-ac16-5b752e3df2ab" providerId="ADAL" clId="{0B24A797-960D-4295-AA63-82D8A12C535D}" dt="2022-06-23T14:53:47.396" v="237" actId="1076"/>
          <ac:picMkLst>
            <pc:docMk/>
            <pc:sldMk cId="3396481206" sldId="284"/>
            <ac:picMk id="3" creationId="{84811304-A96D-0287-8F89-C0CD84E88DFE}"/>
          </ac:picMkLst>
        </pc:picChg>
        <pc:picChg chg="del">
          <ac:chgData name="Amit Panesar" userId="2ace35e5-3849-48d1-ac16-5b752e3df2ab" providerId="ADAL" clId="{0B24A797-960D-4295-AA63-82D8A12C535D}" dt="2022-06-22T15:20:52.468" v="189" actId="478"/>
          <ac:picMkLst>
            <pc:docMk/>
            <pc:sldMk cId="3396481206" sldId="284"/>
            <ac:picMk id="7" creationId="{0A70DBB2-5D51-4F21-A16A-5BDD1CE62E83}"/>
          </ac:picMkLst>
        </pc:picChg>
        <pc:picChg chg="add mod">
          <ac:chgData name="Amit Panesar" userId="2ace35e5-3849-48d1-ac16-5b752e3df2ab" providerId="ADAL" clId="{0B24A797-960D-4295-AA63-82D8A12C535D}" dt="2022-06-23T14:53:59.611" v="239" actId="1076"/>
          <ac:picMkLst>
            <pc:docMk/>
            <pc:sldMk cId="3396481206" sldId="284"/>
            <ac:picMk id="7" creationId="{C98EF3E7-8500-E093-90CE-638029202968}"/>
          </ac:picMkLst>
        </pc:picChg>
      </pc:sldChg>
      <pc:sldChg chg="addSp delSp modSp new mod">
        <pc:chgData name="Amit Panesar" userId="2ace35e5-3849-48d1-ac16-5b752e3df2ab" providerId="ADAL" clId="{0B24A797-960D-4295-AA63-82D8A12C535D}" dt="2022-06-23T14:56:57.719" v="256" actId="1076"/>
        <pc:sldMkLst>
          <pc:docMk/>
          <pc:sldMk cId="2116339553" sldId="285"/>
        </pc:sldMkLst>
        <pc:spChg chg="del">
          <ac:chgData name="Amit Panesar" userId="2ace35e5-3849-48d1-ac16-5b752e3df2ab" providerId="ADAL" clId="{0B24A797-960D-4295-AA63-82D8A12C535D}" dt="2022-06-23T14:37:31.817" v="192" actId="478"/>
          <ac:spMkLst>
            <pc:docMk/>
            <pc:sldMk cId="2116339553" sldId="285"/>
            <ac:spMk id="2" creationId="{052D4607-FB5D-0793-8025-31E0645F0D3D}"/>
          </ac:spMkLst>
        </pc:spChg>
        <pc:spChg chg="del">
          <ac:chgData name="Amit Panesar" userId="2ace35e5-3849-48d1-ac16-5b752e3df2ab" providerId="ADAL" clId="{0B24A797-960D-4295-AA63-82D8A12C535D}" dt="2022-06-23T14:37:30.787" v="191" actId="478"/>
          <ac:spMkLst>
            <pc:docMk/>
            <pc:sldMk cId="2116339553" sldId="285"/>
            <ac:spMk id="3" creationId="{210C6EA7-1D3B-D629-A86F-6A5948E30C18}"/>
          </ac:spMkLst>
        </pc:spChg>
        <pc:spChg chg="add mod">
          <ac:chgData name="Amit Panesar" userId="2ace35e5-3849-48d1-ac16-5b752e3df2ab" providerId="ADAL" clId="{0B24A797-960D-4295-AA63-82D8A12C535D}" dt="2022-06-23T14:56:04.035" v="251" actId="20577"/>
          <ac:spMkLst>
            <pc:docMk/>
            <pc:sldMk cId="2116339553" sldId="285"/>
            <ac:spMk id="8" creationId="{AA70F1B3-593E-4B14-F798-E1D75D934450}"/>
          </ac:spMkLst>
        </pc:spChg>
        <pc:picChg chg="add mod ord">
          <ac:chgData name="Amit Panesar" userId="2ace35e5-3849-48d1-ac16-5b752e3df2ab" providerId="ADAL" clId="{0B24A797-960D-4295-AA63-82D8A12C535D}" dt="2022-06-23T14:56:35.098" v="253" actId="1076"/>
          <ac:picMkLst>
            <pc:docMk/>
            <pc:sldMk cId="2116339553" sldId="285"/>
            <ac:picMk id="5" creationId="{2B6ECE84-D4C8-610B-9BBB-E697F40E2B10}"/>
          </ac:picMkLst>
        </pc:picChg>
        <pc:picChg chg="add mod">
          <ac:chgData name="Amit Panesar" userId="2ace35e5-3849-48d1-ac16-5b752e3df2ab" providerId="ADAL" clId="{0B24A797-960D-4295-AA63-82D8A12C535D}" dt="2022-06-23T14:56:57.719" v="256" actId="1076"/>
          <ac:picMkLst>
            <pc:docMk/>
            <pc:sldMk cId="2116339553" sldId="285"/>
            <ac:picMk id="7" creationId="{4649D74B-9500-925F-FE97-4AB96B98DA32}"/>
          </ac:picMkLst>
        </pc:picChg>
        <pc:picChg chg="add del mod">
          <ac:chgData name="Amit Panesar" userId="2ace35e5-3849-48d1-ac16-5b752e3df2ab" providerId="ADAL" clId="{0B24A797-960D-4295-AA63-82D8A12C535D}" dt="2022-06-23T14:40:54.056" v="213" actId="478"/>
          <ac:picMkLst>
            <pc:docMk/>
            <pc:sldMk cId="2116339553" sldId="285"/>
            <ac:picMk id="9" creationId="{7EBBEE85-97AA-D8B7-B6B4-77EA7304E1BD}"/>
          </ac:picMkLst>
        </pc:picChg>
        <pc:picChg chg="add mod">
          <ac:chgData name="Amit Panesar" userId="2ace35e5-3849-48d1-ac16-5b752e3df2ab" providerId="ADAL" clId="{0B24A797-960D-4295-AA63-82D8A12C535D}" dt="2022-06-23T14:40:54.550" v="214"/>
          <ac:picMkLst>
            <pc:docMk/>
            <pc:sldMk cId="2116339553" sldId="285"/>
            <ac:picMk id="10" creationId="{CE21E5DF-887C-6F9F-FAE5-10F5C042BAAF}"/>
          </ac:picMkLst>
        </pc:picChg>
        <pc:cxnChg chg="add mod">
          <ac:chgData name="Amit Panesar" userId="2ace35e5-3849-48d1-ac16-5b752e3df2ab" providerId="ADAL" clId="{0B24A797-960D-4295-AA63-82D8A12C535D}" dt="2022-06-23T14:40:54.550" v="214"/>
          <ac:cxnSpMkLst>
            <pc:docMk/>
            <pc:sldMk cId="2116339553" sldId="285"/>
            <ac:cxnSpMk id="11" creationId="{7D9EC47A-9BDF-33A3-6A51-16C10E692EBC}"/>
          </ac:cxnSpMkLst>
        </pc:cxnChg>
        <pc:cxnChg chg="add mod">
          <ac:chgData name="Amit Panesar" userId="2ace35e5-3849-48d1-ac16-5b752e3df2ab" providerId="ADAL" clId="{0B24A797-960D-4295-AA63-82D8A12C535D}" dt="2022-06-23T14:40:54.550" v="214"/>
          <ac:cxnSpMkLst>
            <pc:docMk/>
            <pc:sldMk cId="2116339553" sldId="285"/>
            <ac:cxnSpMk id="12" creationId="{553C8E93-63D3-5285-9400-E94EC95B112F}"/>
          </ac:cxnSpMkLst>
        </pc:cxnChg>
      </pc:sldChg>
      <pc:sldChg chg="addSp delSp modSp add mod">
        <pc:chgData name="Amit Panesar" userId="2ace35e5-3849-48d1-ac16-5b752e3df2ab" providerId="ADAL" clId="{0B24A797-960D-4295-AA63-82D8A12C535D}" dt="2022-08-18T15:43:37.690" v="391" actId="1076"/>
        <pc:sldMkLst>
          <pc:docMk/>
          <pc:sldMk cId="2196918528" sldId="286"/>
        </pc:sldMkLst>
        <pc:spChg chg="mod">
          <ac:chgData name="Amit Panesar" userId="2ace35e5-3849-48d1-ac16-5b752e3df2ab" providerId="ADAL" clId="{0B24A797-960D-4295-AA63-82D8A12C535D}" dt="2022-08-18T15:42:05.671" v="381" actId="20577"/>
          <ac:spMkLst>
            <pc:docMk/>
            <pc:sldMk cId="2196918528" sldId="286"/>
            <ac:spMk id="6" creationId="{57B1B470-29D3-96F5-00EF-11CD655E0000}"/>
          </ac:spMkLst>
        </pc:spChg>
        <pc:picChg chg="del">
          <ac:chgData name="Amit Panesar" userId="2ace35e5-3849-48d1-ac16-5b752e3df2ab" providerId="ADAL" clId="{0B24A797-960D-4295-AA63-82D8A12C535D}" dt="2022-08-18T15:42:07.130" v="382" actId="478"/>
          <ac:picMkLst>
            <pc:docMk/>
            <pc:sldMk cId="2196918528" sldId="286"/>
            <ac:picMk id="3" creationId="{9F5094F6-A4FE-94EB-381D-BBB0672350F1}"/>
          </ac:picMkLst>
        </pc:picChg>
        <pc:picChg chg="add mod">
          <ac:chgData name="Amit Panesar" userId="2ace35e5-3849-48d1-ac16-5b752e3df2ab" providerId="ADAL" clId="{0B24A797-960D-4295-AA63-82D8A12C535D}" dt="2022-08-18T15:43:02.032" v="389" actId="1076"/>
          <ac:picMkLst>
            <pc:docMk/>
            <pc:sldMk cId="2196918528" sldId="286"/>
            <ac:picMk id="4" creationId="{5E53ABB4-757B-4A7C-D715-08779F3F5F1C}"/>
          </ac:picMkLst>
        </pc:picChg>
        <pc:picChg chg="add mod">
          <ac:chgData name="Amit Panesar" userId="2ace35e5-3849-48d1-ac16-5b752e3df2ab" providerId="ADAL" clId="{0B24A797-960D-4295-AA63-82D8A12C535D}" dt="2022-08-18T15:43:37.690" v="391" actId="1076"/>
          <ac:picMkLst>
            <pc:docMk/>
            <pc:sldMk cId="2196918528" sldId="286"/>
            <ac:picMk id="8" creationId="{42EF094E-0103-73BF-4122-F68A6202380E}"/>
          </ac:picMkLst>
        </pc:picChg>
        <pc:picChg chg="del">
          <ac:chgData name="Amit Panesar" userId="2ace35e5-3849-48d1-ac16-5b752e3df2ab" providerId="ADAL" clId="{0B24A797-960D-4295-AA63-82D8A12C535D}" dt="2022-08-18T15:42:08.607" v="383" actId="478"/>
          <ac:picMkLst>
            <pc:docMk/>
            <pc:sldMk cId="2196918528" sldId="286"/>
            <ac:picMk id="9" creationId="{E1D75CA5-127B-2903-14B1-6FA28D5E8A1D}"/>
          </ac:picMkLst>
        </pc:picChg>
      </pc:sldChg>
      <pc:sldChg chg="addSp delSp modSp add del mod">
        <pc:chgData name="Amit Panesar" userId="2ace35e5-3849-48d1-ac16-5b752e3df2ab" providerId="ADAL" clId="{0B24A797-960D-4295-AA63-82D8A12C535D}" dt="2022-08-18T15:38:23.378" v="370"/>
        <pc:sldMkLst>
          <pc:docMk/>
          <pc:sldMk cId="2758832071" sldId="286"/>
        </pc:sldMkLst>
        <pc:spChg chg="mod">
          <ac:chgData name="Amit Panesar" userId="2ace35e5-3849-48d1-ac16-5b752e3df2ab" providerId="ADAL" clId="{0B24A797-960D-4295-AA63-82D8A12C535D}" dt="2022-08-18T15:38:22.959" v="368" actId="20577"/>
          <ac:spMkLst>
            <pc:docMk/>
            <pc:sldMk cId="2758832071" sldId="286"/>
            <ac:spMk id="6" creationId="{57B1B470-29D3-96F5-00EF-11CD655E0000}"/>
          </ac:spMkLst>
        </pc:spChg>
        <pc:grpChg chg="add mod">
          <ac:chgData name="Amit Panesar" userId="2ace35e5-3849-48d1-ac16-5b752e3df2ab" providerId="ADAL" clId="{0B24A797-960D-4295-AA63-82D8A12C535D}" dt="2022-08-18T15:38:20.889" v="359" actId="164"/>
          <ac:grpSpMkLst>
            <pc:docMk/>
            <pc:sldMk cId="2758832071" sldId="286"/>
            <ac:grpSpMk id="10" creationId="{9B5D75D7-EA13-5CDE-C2EE-52EDA03472B0}"/>
          </ac:grpSpMkLst>
        </pc:grpChg>
        <pc:picChg chg="add del">
          <ac:chgData name="Amit Panesar" userId="2ace35e5-3849-48d1-ac16-5b752e3df2ab" providerId="ADAL" clId="{0B24A797-960D-4295-AA63-82D8A12C535D}" dt="2022-08-18T15:38:22.216" v="366" actId="478"/>
          <ac:picMkLst>
            <pc:docMk/>
            <pc:sldMk cId="2758832071" sldId="286"/>
            <ac:picMk id="3" creationId="{9F5094F6-A4FE-94EB-381D-BBB0672350F1}"/>
          </ac:picMkLst>
        </pc:picChg>
        <pc:picChg chg="add del mod">
          <ac:chgData name="Amit Panesar" userId="2ace35e5-3849-48d1-ac16-5b752e3df2ab" providerId="ADAL" clId="{0B24A797-960D-4295-AA63-82D8A12C535D}" dt="2022-08-18T15:38:21.840" v="364" actId="22"/>
          <ac:picMkLst>
            <pc:docMk/>
            <pc:sldMk cId="2758832071" sldId="286"/>
            <ac:picMk id="4" creationId="{5EB31CC2-C14B-689A-2642-0D235F32E20E}"/>
          </ac:picMkLst>
        </pc:picChg>
        <pc:picChg chg="add del mod">
          <ac:chgData name="Amit Panesar" userId="2ace35e5-3849-48d1-ac16-5b752e3df2ab" providerId="ADAL" clId="{0B24A797-960D-4295-AA63-82D8A12C535D}" dt="2022-08-18T15:38:21.462" v="362" actId="22"/>
          <ac:picMkLst>
            <pc:docMk/>
            <pc:sldMk cId="2758832071" sldId="286"/>
            <ac:picMk id="8" creationId="{ABBC0CC0-96AE-FF56-4720-209472264A8F}"/>
          </ac:picMkLst>
        </pc:picChg>
        <pc:picChg chg="add del">
          <ac:chgData name="Amit Panesar" userId="2ace35e5-3849-48d1-ac16-5b752e3df2ab" providerId="ADAL" clId="{0B24A797-960D-4295-AA63-82D8A12C535D}" dt="2022-08-18T15:38:22.046" v="365" actId="478"/>
          <ac:picMkLst>
            <pc:docMk/>
            <pc:sldMk cId="2758832071" sldId="286"/>
            <ac:picMk id="9" creationId="{E1D75CA5-127B-2903-14B1-6FA28D5E8A1D}"/>
          </ac:picMkLst>
        </pc:picChg>
      </pc:sldChg>
      <pc:sldChg chg="modSp add mod setBg">
        <pc:chgData name="Amit Panesar" userId="2ace35e5-3849-48d1-ac16-5b752e3df2ab" providerId="ADAL" clId="{0B24A797-960D-4295-AA63-82D8A12C535D}" dt="2022-12-13T10:19:20.735" v="406" actId="207"/>
        <pc:sldMkLst>
          <pc:docMk/>
          <pc:sldMk cId="1539605587" sldId="287"/>
        </pc:sldMkLst>
        <pc:spChg chg="mod">
          <ac:chgData name="Amit Panesar" userId="2ace35e5-3849-48d1-ac16-5b752e3df2ab" providerId="ADAL" clId="{0B24A797-960D-4295-AA63-82D8A12C535D}" dt="2022-12-13T10:19:20.735" v="406" actId="207"/>
          <ac:spMkLst>
            <pc:docMk/>
            <pc:sldMk cId="1539605587" sldId="287"/>
            <ac:spMk id="3" creationId="{AD10FFC8-8686-458B-881E-B4F09DA66AA0}"/>
          </ac:spMkLst>
        </pc:spChg>
      </pc:sldChg>
    </pc:docChg>
  </pc:docChgLst>
  <pc:docChgLst>
    <pc:chgData name="Hass Mir" userId="S::hass.mir@mkcollege.ac.uk::c0161d60-8129-45d6-bb45-4489f849af99" providerId="AD" clId="Web-{5E720164-00D2-D486-F655-44B3F8F3E6A9}"/>
    <pc:docChg chg="delSld">
      <pc:chgData name="Hass Mir" userId="S::hass.mir@mkcollege.ac.uk::c0161d60-8129-45d6-bb45-4489f849af99" providerId="AD" clId="Web-{5E720164-00D2-D486-F655-44B3F8F3E6A9}" dt="2023-12-15T13:51:39.534" v="0"/>
      <pc:docMkLst>
        <pc:docMk/>
      </pc:docMkLst>
      <pc:sldChg chg="del">
        <pc:chgData name="Hass Mir" userId="S::hass.mir@mkcollege.ac.uk::c0161d60-8129-45d6-bb45-4489f849af99" providerId="AD" clId="Web-{5E720164-00D2-D486-F655-44B3F8F3E6A9}" dt="2023-12-15T13:51:39.534" v="0"/>
        <pc:sldMkLst>
          <pc:docMk/>
          <pc:sldMk cId="1531743962" sldId="28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15/12/2023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1000370" y="1558034"/>
            <a:ext cx="4814021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ctr">
              <a:buAutoNum type="arabicParenR"/>
            </a:pPr>
            <a:r>
              <a:rPr lang="en-GB" sz="2800" dirty="0"/>
              <a:t>Find the area of this triangle:</a:t>
            </a:r>
          </a:p>
          <a:p>
            <a:pPr marL="457200" indent="-457200" algn="ctr">
              <a:buAutoNum type="arabicParenR"/>
            </a:pPr>
            <a:endParaRPr lang="en-GB" sz="2800" dirty="0"/>
          </a:p>
          <a:p>
            <a:pPr marL="457200" indent="-457200" algn="ctr">
              <a:buAutoNum type="arabicParenR"/>
            </a:pPr>
            <a:endParaRPr lang="en-GB" sz="2800" dirty="0"/>
          </a:p>
          <a:p>
            <a:pPr algn="ctr"/>
            <a:endParaRPr lang="en-GB" sz="2800" dirty="0"/>
          </a:p>
          <a:p>
            <a:pPr algn="ctr"/>
            <a:endParaRPr lang="en-GB" sz="2800" dirty="0"/>
          </a:p>
          <a:p>
            <a:pPr algn="ctr"/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E0DC7-5DCC-4428-865F-99B6B664E9FC}"/>
              </a:ext>
            </a:extLst>
          </p:cNvPr>
          <p:cNvSpPr txBox="1"/>
          <p:nvPr/>
        </p:nvSpPr>
        <p:spPr>
          <a:xfrm>
            <a:off x="637590" y="4394641"/>
            <a:ext cx="5539579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2) </a:t>
            </a:r>
            <a:r>
              <a:rPr lang="en-US" sz="2800" dirty="0"/>
              <a:t>There are 12 red roses, 5 yellow roses and 3 white roses in a vase. Felix takes a rose, at random, from the vase. What is the probability that Felix takes a rose that is not red?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E48B8A-FE54-4957-B24D-59A57C490422}"/>
                  </a:ext>
                </a:extLst>
              </p:cNvPr>
              <p:cNvSpPr txBox="1"/>
              <p:nvPr/>
            </p:nvSpPr>
            <p:spPr>
              <a:xfrm>
                <a:off x="7118896" y="1558034"/>
                <a:ext cx="3653017" cy="185275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3) a) Write 0.00068 in standard form.</a:t>
                </a:r>
              </a:p>
              <a:p>
                <a:pPr algn="ctr"/>
                <a:r>
                  <a:rPr lang="en-GB" sz="2800" dirty="0"/>
                  <a:t>b) Write 9.34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GB" sz="2800" dirty="0"/>
                  <a:t> as an ordinary number.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E48B8A-FE54-4957-B24D-59A57C4904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8896" y="1558034"/>
                <a:ext cx="3653017" cy="1852751"/>
              </a:xfrm>
              <a:prstGeom prst="rect">
                <a:avLst/>
              </a:prstGeom>
              <a:blipFill>
                <a:blip r:embed="rId2"/>
                <a:stretch>
                  <a:fillRect t="-2941" r="-1165" b="-620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7724976-30D5-4005-9F11-15947793B832}"/>
              </a:ext>
            </a:extLst>
          </p:cNvPr>
          <p:cNvSpPr txBox="1"/>
          <p:nvPr/>
        </p:nvSpPr>
        <p:spPr>
          <a:xfrm>
            <a:off x="6890201" y="3844538"/>
            <a:ext cx="4110397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4) Share £3600 in the ratio 2:7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389ED6-802A-4BC0-B573-13AA8D3322A8}"/>
              </a:ext>
            </a:extLst>
          </p:cNvPr>
          <p:cNvSpPr txBox="1"/>
          <p:nvPr/>
        </p:nvSpPr>
        <p:spPr>
          <a:xfrm>
            <a:off x="7233236" y="5269267"/>
            <a:ext cx="342432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5) </a:t>
            </a:r>
            <a:r>
              <a:rPr lang="en-GB" sz="2800" dirty="0"/>
              <a:t>What is 3/8 – 2/7?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AD10FFC8-8686-458B-881E-B4F09DA66AA0}"/>
              </a:ext>
            </a:extLst>
          </p:cNvPr>
          <p:cNvSpPr/>
          <p:nvPr/>
        </p:nvSpPr>
        <p:spPr>
          <a:xfrm>
            <a:off x="2430844" y="2079480"/>
            <a:ext cx="1669774" cy="1608234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180BC28-F829-4ED1-9D8E-77627C9FC6A5}"/>
              </a:ext>
            </a:extLst>
          </p:cNvPr>
          <p:cNvCxnSpPr>
            <a:cxnSpLocks/>
            <a:endCxn id="3" idx="3"/>
          </p:cNvCxnSpPr>
          <p:nvPr/>
        </p:nvCxnSpPr>
        <p:spPr>
          <a:xfrm>
            <a:off x="3265731" y="2176670"/>
            <a:ext cx="0" cy="151104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6DAE2C6-AFF2-4DD0-93A2-ADEB51A375A0}"/>
              </a:ext>
            </a:extLst>
          </p:cNvPr>
          <p:cNvCxnSpPr/>
          <p:nvPr/>
        </p:nvCxnSpPr>
        <p:spPr>
          <a:xfrm>
            <a:off x="2430844" y="3765322"/>
            <a:ext cx="166977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E71B74C-2FFF-428A-91FB-4EEA83DA12BD}"/>
              </a:ext>
            </a:extLst>
          </p:cNvPr>
          <p:cNvSpPr txBox="1"/>
          <p:nvPr/>
        </p:nvSpPr>
        <p:spPr>
          <a:xfrm>
            <a:off x="2903679" y="3765322"/>
            <a:ext cx="724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7cm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3BCDDE5-E0DC-406F-860D-D69B8432F2CE}"/>
              </a:ext>
            </a:extLst>
          </p:cNvPr>
          <p:cNvSpPr txBox="1"/>
          <p:nvPr/>
        </p:nvSpPr>
        <p:spPr>
          <a:xfrm>
            <a:off x="3195227" y="2883597"/>
            <a:ext cx="724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8cm</a:t>
            </a:r>
          </a:p>
        </p:txBody>
      </p:sp>
    </p:spTree>
    <p:extLst>
      <p:ext uri="{BB962C8B-B14F-4D97-AF65-F5344CB8AC3E}">
        <p14:creationId xmlns:p14="http://schemas.microsoft.com/office/powerpoint/2010/main" val="1539605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Tree Diagrams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5771" y="1175658"/>
            <a:ext cx="11466286" cy="5511180"/>
          </a:xfrm>
          <a:prstGeom prst="roundRect">
            <a:avLst>
              <a:gd name="adj" fmla="val 154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4404A2-36CA-4750-803D-F238C913F9DF}"/>
              </a:ext>
            </a:extLst>
          </p:cNvPr>
          <p:cNvSpPr txBox="1"/>
          <p:nvPr/>
        </p:nvSpPr>
        <p:spPr>
          <a:xfrm>
            <a:off x="701176" y="1405915"/>
            <a:ext cx="106393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James goes to an arcade. He has one go on the Teddy Grabber and one go on the Penny Drop. </a:t>
            </a:r>
          </a:p>
          <a:p>
            <a:r>
              <a:rPr lang="en-GB" sz="2000" dirty="0"/>
              <a:t>(a) Complete the Tree Diagram.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42678B1-4D7A-4C60-96BB-AE11CC81DC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647"/>
          <a:stretch/>
        </p:blipFill>
        <p:spPr>
          <a:xfrm>
            <a:off x="3174310" y="2113801"/>
            <a:ext cx="5843380" cy="370270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32B8BB4-2B67-4D44-BF12-495CE43B3F1C}"/>
              </a:ext>
            </a:extLst>
          </p:cNvPr>
          <p:cNvSpPr txBox="1"/>
          <p:nvPr/>
        </p:nvSpPr>
        <p:spPr>
          <a:xfrm>
            <a:off x="982784" y="5897730"/>
            <a:ext cx="10639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(b) Work out the probability that James wins on the Teddy Grabber </a:t>
            </a:r>
            <a:r>
              <a:rPr lang="en-GB" sz="2000" b="1" dirty="0"/>
              <a:t>and </a:t>
            </a:r>
            <a:r>
              <a:rPr lang="en-GB" sz="2000" dirty="0"/>
              <a:t>loses on the Penny Drop.</a:t>
            </a:r>
          </a:p>
        </p:txBody>
      </p:sp>
    </p:spTree>
    <p:extLst>
      <p:ext uri="{BB962C8B-B14F-4D97-AF65-F5344CB8AC3E}">
        <p14:creationId xmlns:p14="http://schemas.microsoft.com/office/powerpoint/2010/main" val="774263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7B1B470-29D3-96F5-00EF-11CD655E0000}"/>
              </a:ext>
            </a:extLst>
          </p:cNvPr>
          <p:cNvSpPr txBox="1"/>
          <p:nvPr/>
        </p:nvSpPr>
        <p:spPr>
          <a:xfrm>
            <a:off x="449036" y="204107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2022 Paper 2</a:t>
            </a:r>
          </a:p>
        </p:txBody>
      </p:sp>
      <p:pic>
        <p:nvPicPr>
          <p:cNvPr id="7" name="Picture 2" descr="Image result for calculator symbols">
            <a:extLst>
              <a:ext uri="{FF2B5EF4-FFF2-40B4-BE49-F238E27FC236}">
                <a16:creationId xmlns:a16="http://schemas.microsoft.com/office/drawing/2014/main" id="{527F6E7C-F9E6-F2A5-786B-2F72550349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E53ABB4-757B-4A7C-D715-08779F3F5F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8086" y="206259"/>
            <a:ext cx="8162925" cy="58959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2EF094E-0103-73BF-4122-F68A620238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8086" y="6099291"/>
            <a:ext cx="817245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918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242750"/>
            <a:ext cx="107880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</a:p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- Record, describe and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analyse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the frequency of outcomes of probability experiments using frequency trees</a:t>
            </a:r>
          </a:p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- Understand and use tree diagrams to solve problems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190192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310753"/>
            <a:ext cx="11286836" cy="327858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Autofit/>
          </a:bodyPr>
          <a:lstStyle/>
          <a:p>
            <a:r>
              <a:rPr lang="en-GB" sz="4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Frequency Trees and Tree Diagrams</a:t>
            </a:r>
            <a:endParaRPr lang="en-GB" sz="4400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88925147-F522-452C-AC62-805229961689}"/>
              </a:ext>
            </a:extLst>
          </p:cNvPr>
          <p:cNvSpPr/>
          <p:nvPr/>
        </p:nvSpPr>
        <p:spPr>
          <a:xfrm flipV="1">
            <a:off x="1617347" y="4198285"/>
            <a:ext cx="2473779" cy="161652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79B056-ED2E-42B0-A527-F0F71F19FD10}"/>
              </a:ext>
            </a:extLst>
          </p:cNvPr>
          <p:cNvSpPr txBox="1"/>
          <p:nvPr/>
        </p:nvSpPr>
        <p:spPr>
          <a:xfrm>
            <a:off x="2330143" y="3736620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12cm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229FE5-076C-4AF9-ABC2-270C3B321FFE}"/>
              </a:ext>
            </a:extLst>
          </p:cNvPr>
          <p:cNvSpPr txBox="1"/>
          <p:nvPr/>
        </p:nvSpPr>
        <p:spPr>
          <a:xfrm>
            <a:off x="916514" y="4662431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6cm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16113B-F38E-4AEF-8F9C-3522076BA512}"/>
              </a:ext>
            </a:extLst>
          </p:cNvPr>
          <p:cNvSpPr txBox="1"/>
          <p:nvPr/>
        </p:nvSpPr>
        <p:spPr>
          <a:xfrm>
            <a:off x="2854236" y="5006549"/>
            <a:ext cx="849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x cm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5D110D-41DD-457A-B3E8-40D1D7AC60F5}"/>
              </a:ext>
            </a:extLst>
          </p:cNvPr>
          <p:cNvSpPr txBox="1"/>
          <p:nvPr/>
        </p:nvSpPr>
        <p:spPr>
          <a:xfrm>
            <a:off x="5995086" y="5951403"/>
            <a:ext cx="5357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Find side ‘y’. </a:t>
            </a:r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8EE6FFE3-4595-4C30-9D4F-D813048302A0}"/>
              </a:ext>
            </a:extLst>
          </p:cNvPr>
          <p:cNvSpPr/>
          <p:nvPr/>
        </p:nvSpPr>
        <p:spPr>
          <a:xfrm>
            <a:off x="6757060" y="3845379"/>
            <a:ext cx="2152155" cy="1681843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534A5B-3AAF-40B1-998F-3D49BCB3180A}"/>
              </a:ext>
            </a:extLst>
          </p:cNvPr>
          <p:cNvSpPr txBox="1"/>
          <p:nvPr/>
        </p:nvSpPr>
        <p:spPr>
          <a:xfrm>
            <a:off x="6041800" y="4489407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7cm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C41EFD-FC09-4F2B-B84C-B6C9BE226EB4}"/>
              </a:ext>
            </a:extLst>
          </p:cNvPr>
          <p:cNvSpPr txBox="1"/>
          <p:nvPr/>
        </p:nvSpPr>
        <p:spPr>
          <a:xfrm>
            <a:off x="7743081" y="4258574"/>
            <a:ext cx="71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9cm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135F3FF-601B-4B5E-BAC2-B6C39D273E87}"/>
              </a:ext>
            </a:extLst>
          </p:cNvPr>
          <p:cNvSpPr txBox="1"/>
          <p:nvPr/>
        </p:nvSpPr>
        <p:spPr>
          <a:xfrm>
            <a:off x="7449858" y="5489738"/>
            <a:ext cx="768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</a:t>
            </a:r>
            <a:r>
              <a:rPr lang="en-GB" sz="2400" i="1" dirty="0"/>
              <a:t> </a:t>
            </a:r>
            <a:r>
              <a:rPr lang="en-GB" sz="2400" dirty="0"/>
              <a:t>cm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71E0CD-78C5-4207-9CEE-E91FE98ACE5D}"/>
              </a:ext>
            </a:extLst>
          </p:cNvPr>
          <p:cNvSpPr txBox="1"/>
          <p:nvPr/>
        </p:nvSpPr>
        <p:spPr>
          <a:xfrm>
            <a:off x="916514" y="5951404"/>
            <a:ext cx="2812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Find side ‘x’.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09572A6-A431-4832-8350-3CA8463598AE}"/>
              </a:ext>
            </a:extLst>
          </p:cNvPr>
          <p:cNvSpPr txBox="1"/>
          <p:nvPr/>
        </p:nvSpPr>
        <p:spPr>
          <a:xfrm>
            <a:off x="720437" y="3429000"/>
            <a:ext cx="1396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Recap:</a:t>
            </a: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FREQUENCY TREES</a:t>
            </a:r>
          </a:p>
        </p:txBody>
      </p:sp>
      <p:sp>
        <p:nvSpPr>
          <p:cNvPr id="5" name="Rounded Rectangle 10">
            <a:extLst>
              <a:ext uri="{FF2B5EF4-FFF2-40B4-BE49-F238E27FC236}">
                <a16:creationId xmlns:a16="http://schemas.microsoft.com/office/drawing/2014/main" id="{BF32C0CD-29AC-4D1D-8BE5-ABFE9E2D6A46}"/>
              </a:ext>
            </a:extLst>
          </p:cNvPr>
          <p:cNvSpPr/>
          <p:nvPr/>
        </p:nvSpPr>
        <p:spPr>
          <a:xfrm>
            <a:off x="507335" y="1386037"/>
            <a:ext cx="11177329" cy="514539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7ABF12-95EC-4135-BA7B-25B2145D8325}"/>
              </a:ext>
            </a:extLst>
          </p:cNvPr>
          <p:cNvSpPr txBox="1"/>
          <p:nvPr/>
        </p:nvSpPr>
        <p:spPr>
          <a:xfrm>
            <a:off x="838554" y="2250572"/>
            <a:ext cx="525744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50 children audition for the school play. </a:t>
            </a:r>
          </a:p>
          <a:p>
            <a:r>
              <a:rPr lang="en-GB" sz="2400" dirty="0"/>
              <a:t>18 of the children are boys.</a:t>
            </a:r>
          </a:p>
          <a:p>
            <a:r>
              <a:rPr lang="en-GB" sz="2400" dirty="0"/>
              <a:t>15 children were given a role in the play.</a:t>
            </a:r>
          </a:p>
          <a:p>
            <a:r>
              <a:rPr lang="en-GB" sz="2400" dirty="0"/>
              <a:t>8 girls were given a role in the play.</a:t>
            </a:r>
          </a:p>
          <a:p>
            <a:endParaRPr lang="en-GB" sz="2400" dirty="0"/>
          </a:p>
          <a:p>
            <a:pPr marL="457200" indent="-457200">
              <a:buAutoNum type="alphaLcParenR"/>
            </a:pPr>
            <a:r>
              <a:rPr lang="en-GB" sz="2400" dirty="0"/>
              <a:t>Complete the frequency tree. </a:t>
            </a:r>
          </a:p>
          <a:p>
            <a:pPr marL="457200" indent="-457200">
              <a:buAutoNum type="alphaLcParenR"/>
            </a:pPr>
            <a:endParaRPr lang="en-GB" sz="2400" dirty="0"/>
          </a:p>
          <a:p>
            <a:pPr marL="457200" indent="-457200">
              <a:buAutoNum type="alphaLcParenR"/>
            </a:pPr>
            <a:r>
              <a:rPr lang="en-GB" sz="2400" dirty="0"/>
              <a:t>What fraction of the boys were given a role in the play.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70DBB2-5D51-4F21-A16A-5BDD1CE62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5064" y="2005279"/>
            <a:ext cx="5480108" cy="390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6114" y="956790"/>
            <a:ext cx="5457374" cy="562334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ounded Rectangle 12">
            <a:extLst>
              <a:ext uri="{FF2B5EF4-FFF2-40B4-BE49-F238E27FC236}">
                <a16:creationId xmlns:a16="http://schemas.microsoft.com/office/drawing/2014/main" id="{CD2E0157-042B-4367-8C17-642D62984CC1}"/>
              </a:ext>
            </a:extLst>
          </p:cNvPr>
          <p:cNvSpPr/>
          <p:nvPr/>
        </p:nvSpPr>
        <p:spPr>
          <a:xfrm>
            <a:off x="5697759" y="636104"/>
            <a:ext cx="6305553" cy="59138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2D266D-866F-4DAB-A554-8A8483225508}"/>
              </a:ext>
            </a:extLst>
          </p:cNvPr>
          <p:cNvSpPr txBox="1"/>
          <p:nvPr/>
        </p:nvSpPr>
        <p:spPr>
          <a:xfrm>
            <a:off x="6159722" y="723086"/>
            <a:ext cx="55471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240 acts took part in a talent show. </a:t>
            </a:r>
          </a:p>
          <a:p>
            <a:r>
              <a:rPr lang="en-US" sz="2400" dirty="0"/>
              <a:t>20% of the acts danced and the rest sang. </a:t>
            </a:r>
          </a:p>
          <a:p>
            <a:r>
              <a:rPr lang="en-US" sz="2400" dirty="0"/>
              <a:t>30 acts made it through to the final.</a:t>
            </a:r>
          </a:p>
          <a:p>
            <a:r>
              <a:rPr lang="en-US" sz="2400" dirty="0"/>
              <a:t>21 of the acts in the final sang. </a:t>
            </a:r>
          </a:p>
          <a:p>
            <a:r>
              <a:rPr lang="en-US" sz="2400" dirty="0"/>
              <a:t>Show this information on a frequency tree. </a:t>
            </a:r>
            <a:endParaRPr lang="en-GB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BDD3C3-565A-48FD-AA5E-4F1672067A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9722" y="2662078"/>
            <a:ext cx="5381625" cy="36861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1ECDD89-2928-474A-A856-B8935C8FDED1}"/>
              </a:ext>
            </a:extLst>
          </p:cNvPr>
          <p:cNvSpPr txBox="1"/>
          <p:nvPr/>
        </p:nvSpPr>
        <p:spPr>
          <a:xfrm>
            <a:off x="316133" y="1202696"/>
            <a:ext cx="50851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83 people are offered a choice of soup and roll. </a:t>
            </a:r>
            <a:br>
              <a:rPr lang="en-US" sz="2000" dirty="0"/>
            </a:br>
            <a:r>
              <a:rPr lang="en-US" sz="2000" dirty="0"/>
              <a:t>9 of the 37 people who had tomato soup, had a brown roll. </a:t>
            </a:r>
            <a:br>
              <a:rPr lang="en-US" sz="2000" dirty="0"/>
            </a:br>
            <a:r>
              <a:rPr lang="en-US" sz="2000" dirty="0"/>
              <a:t>31 people had chicken soup and a white roll.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878B89E-4DA1-425B-840D-04D6A80C5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674" y="2465835"/>
            <a:ext cx="4542253" cy="31287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0BE09CB-86F5-4F57-B9F2-7124E925ADF1}"/>
              </a:ext>
            </a:extLst>
          </p:cNvPr>
          <p:cNvSpPr txBox="1"/>
          <p:nvPr/>
        </p:nvSpPr>
        <p:spPr>
          <a:xfrm>
            <a:off x="316133" y="5534289"/>
            <a:ext cx="4542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000" dirty="0"/>
              <a:t>Complete the frequency tree. </a:t>
            </a:r>
          </a:p>
          <a:p>
            <a:pPr marL="342900" indent="-342900">
              <a:buAutoNum type="alphaLcParenR"/>
            </a:pPr>
            <a:r>
              <a:rPr lang="en-US" sz="2000" dirty="0"/>
              <a:t>What fraction of the people chose chicken soup?</a:t>
            </a:r>
            <a:endParaRPr lang="en-GB" sz="2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A1595C7-67BB-4E79-A626-D56762AA519E}"/>
              </a:ext>
            </a:extLst>
          </p:cNvPr>
          <p:cNvGrpSpPr/>
          <p:nvPr/>
        </p:nvGrpSpPr>
        <p:grpSpPr>
          <a:xfrm>
            <a:off x="2241603" y="2560827"/>
            <a:ext cx="8975370" cy="3566852"/>
            <a:chOff x="2241603" y="2560827"/>
            <a:chExt cx="8975370" cy="356685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614DE62-9012-4BA4-80BB-E4B96E5ED1BC}"/>
                </a:ext>
              </a:extLst>
            </p:cNvPr>
            <p:cNvSpPr txBox="1"/>
            <p:nvPr/>
          </p:nvSpPr>
          <p:spPr>
            <a:xfrm>
              <a:off x="2241603" y="2961564"/>
              <a:ext cx="5314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37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E411E5B-07C9-4BB7-8310-8CB5FDCE01D8}"/>
                </a:ext>
              </a:extLst>
            </p:cNvPr>
            <p:cNvSpPr txBox="1"/>
            <p:nvPr/>
          </p:nvSpPr>
          <p:spPr>
            <a:xfrm>
              <a:off x="4489463" y="3423229"/>
              <a:ext cx="5314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9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A10EAE9-0FAB-4B8B-9450-9AA696BD2358}"/>
                </a:ext>
              </a:extLst>
            </p:cNvPr>
            <p:cNvSpPr txBox="1"/>
            <p:nvPr/>
          </p:nvSpPr>
          <p:spPr>
            <a:xfrm>
              <a:off x="4416502" y="2560827"/>
              <a:ext cx="5314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28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013DC67-8668-4ED3-84C9-C4F8AF7124AE}"/>
                </a:ext>
              </a:extLst>
            </p:cNvPr>
            <p:cNvSpPr txBox="1"/>
            <p:nvPr/>
          </p:nvSpPr>
          <p:spPr>
            <a:xfrm>
              <a:off x="2241603" y="4598169"/>
              <a:ext cx="5314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46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A8C4465-C37C-4209-ABF7-199D50763E16}"/>
                </a:ext>
              </a:extLst>
            </p:cNvPr>
            <p:cNvSpPr txBox="1"/>
            <p:nvPr/>
          </p:nvSpPr>
          <p:spPr>
            <a:xfrm>
              <a:off x="4422692" y="4245076"/>
              <a:ext cx="5314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31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787F3EB-8ACC-40D1-A493-801569815F66}"/>
                </a:ext>
              </a:extLst>
            </p:cNvPr>
            <p:cNvSpPr txBox="1"/>
            <p:nvPr/>
          </p:nvSpPr>
          <p:spPr>
            <a:xfrm>
              <a:off x="4426427" y="5082184"/>
              <a:ext cx="5314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15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09DD497-1473-4833-8A45-D9927CD96F8C}"/>
                </a:ext>
              </a:extLst>
            </p:cNvPr>
            <p:cNvSpPr txBox="1"/>
            <p:nvPr/>
          </p:nvSpPr>
          <p:spPr>
            <a:xfrm>
              <a:off x="8203096" y="3306797"/>
              <a:ext cx="5314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48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9CE5B7A-0500-441E-865E-4D5A833B6A77}"/>
                </a:ext>
              </a:extLst>
            </p:cNvPr>
            <p:cNvSpPr txBox="1"/>
            <p:nvPr/>
          </p:nvSpPr>
          <p:spPr>
            <a:xfrm>
              <a:off x="10621618" y="4706741"/>
              <a:ext cx="5314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21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2226881-D5F7-481D-B46A-D4E2EDDB4F92}"/>
                </a:ext>
              </a:extLst>
            </p:cNvPr>
            <p:cNvSpPr txBox="1"/>
            <p:nvPr/>
          </p:nvSpPr>
          <p:spPr>
            <a:xfrm>
              <a:off x="10698335" y="2808398"/>
              <a:ext cx="3779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9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40A967C-9BD9-474A-ADBC-8CCD10ECAD31}"/>
                </a:ext>
              </a:extLst>
            </p:cNvPr>
            <p:cNvSpPr txBox="1"/>
            <p:nvPr/>
          </p:nvSpPr>
          <p:spPr>
            <a:xfrm>
              <a:off x="10626326" y="3799379"/>
              <a:ext cx="5314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39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9663DEA-E917-4C5F-9E48-FCE69B02909D}"/>
                </a:ext>
              </a:extLst>
            </p:cNvPr>
            <p:cNvSpPr txBox="1"/>
            <p:nvPr/>
          </p:nvSpPr>
          <p:spPr>
            <a:xfrm>
              <a:off x="8125281" y="5168406"/>
              <a:ext cx="7252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192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B927C70-985B-42BE-8A4A-CE8FAF2AF0A4}"/>
                </a:ext>
              </a:extLst>
            </p:cNvPr>
            <p:cNvSpPr txBox="1"/>
            <p:nvPr/>
          </p:nvSpPr>
          <p:spPr>
            <a:xfrm>
              <a:off x="10557677" y="5666014"/>
              <a:ext cx="6592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171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32737F2C-6EA1-487C-899E-E90B13977B40}"/>
              </a:ext>
            </a:extLst>
          </p:cNvPr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2017 Paper 1</a:t>
            </a:r>
          </a:p>
        </p:txBody>
      </p:sp>
      <p:pic>
        <p:nvPicPr>
          <p:cNvPr id="11" name="Picture 2" descr="Image result for calculator symbols">
            <a:extLst>
              <a:ext uri="{FF2B5EF4-FFF2-40B4-BE49-F238E27FC236}">
                <a16:creationId xmlns:a16="http://schemas.microsoft.com/office/drawing/2014/main" id="{EF5094F0-1FC3-4A0D-9917-98629EF608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F76D14E-9F5A-AFDF-92E8-53FBC4922965}"/>
              </a:ext>
            </a:extLst>
          </p:cNvPr>
          <p:cNvCxnSpPr>
            <a:cxnSpLocks/>
          </p:cNvCxnSpPr>
          <p:nvPr/>
        </p:nvCxnSpPr>
        <p:spPr>
          <a:xfrm>
            <a:off x="221673" y="751325"/>
            <a:ext cx="998142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08A4434-9C34-467A-4C08-63C48FBCCF13}"/>
              </a:ext>
            </a:extLst>
          </p:cNvPr>
          <p:cNvCxnSpPr>
            <a:cxnSpLocks/>
          </p:cNvCxnSpPr>
          <p:nvPr/>
        </p:nvCxnSpPr>
        <p:spPr>
          <a:xfrm flipV="1">
            <a:off x="221673" y="751325"/>
            <a:ext cx="998142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90D94CC4-C79B-CB04-47C5-BE1E1B89E1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1458" y="26003"/>
            <a:ext cx="6572250" cy="153352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F6E272E-F76F-564A-99A4-02F4AB9AEF6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654"/>
          <a:stretch/>
        </p:blipFill>
        <p:spPr>
          <a:xfrm>
            <a:off x="3708745" y="1615966"/>
            <a:ext cx="6772275" cy="42837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EEA2688-24AF-0C7D-C412-154184D7388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60951" b="35738"/>
          <a:stretch/>
        </p:blipFill>
        <p:spPr>
          <a:xfrm>
            <a:off x="2551459" y="1586148"/>
            <a:ext cx="3544542" cy="39173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9B12CCA-1EFE-4281-EE07-704EC0C3CD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1457" y="5860447"/>
            <a:ext cx="9086850" cy="97155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3017B30-56B0-4DA7-ACF4-002AACCEB7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19352" y="1615329"/>
            <a:ext cx="990600" cy="33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08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HARDER FREQUENCY TREES</a:t>
            </a:r>
          </a:p>
        </p:txBody>
      </p:sp>
      <p:sp>
        <p:nvSpPr>
          <p:cNvPr id="5" name="Rounded Rectangle 10">
            <a:extLst>
              <a:ext uri="{FF2B5EF4-FFF2-40B4-BE49-F238E27FC236}">
                <a16:creationId xmlns:a16="http://schemas.microsoft.com/office/drawing/2014/main" id="{BF32C0CD-29AC-4D1D-8BE5-ABFE9E2D6A46}"/>
              </a:ext>
            </a:extLst>
          </p:cNvPr>
          <p:cNvSpPr/>
          <p:nvPr/>
        </p:nvSpPr>
        <p:spPr>
          <a:xfrm>
            <a:off x="507335" y="1386037"/>
            <a:ext cx="11177329" cy="514539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98EF3E7-8500-E093-90CE-6380292029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6580" y="1496726"/>
            <a:ext cx="6581775" cy="4953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811304-A96D-0287-8F89-C0CD84E88D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53" y="1592922"/>
            <a:ext cx="601027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6481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649D74B-9500-925F-FE97-4AB96B98DA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9172" y="2461491"/>
            <a:ext cx="6028373" cy="42598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B6ECE84-D4C8-610B-9BBB-E697F40E2B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3309" y="175491"/>
            <a:ext cx="8420100" cy="2286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A70F1B3-593E-4B14-F798-E1D75D934450}"/>
              </a:ext>
            </a:extLst>
          </p:cNvPr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2018 Paper 1</a:t>
            </a:r>
          </a:p>
        </p:txBody>
      </p:sp>
      <p:pic>
        <p:nvPicPr>
          <p:cNvPr id="10" name="Picture 2" descr="Image result for calculator symbols">
            <a:extLst>
              <a:ext uri="{FF2B5EF4-FFF2-40B4-BE49-F238E27FC236}">
                <a16:creationId xmlns:a16="http://schemas.microsoft.com/office/drawing/2014/main" id="{CE21E5DF-887C-6F9F-FAE5-10F5C042BA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D9EC47A-9BDF-33A3-6A51-16C10E692EBC}"/>
              </a:ext>
            </a:extLst>
          </p:cNvPr>
          <p:cNvCxnSpPr>
            <a:cxnSpLocks/>
          </p:cNvCxnSpPr>
          <p:nvPr/>
        </p:nvCxnSpPr>
        <p:spPr>
          <a:xfrm>
            <a:off x="221673" y="751325"/>
            <a:ext cx="998142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53C8E93-63D3-5285-9400-E94EC95B112F}"/>
              </a:ext>
            </a:extLst>
          </p:cNvPr>
          <p:cNvCxnSpPr>
            <a:cxnSpLocks/>
          </p:cNvCxnSpPr>
          <p:nvPr/>
        </p:nvCxnSpPr>
        <p:spPr>
          <a:xfrm flipV="1">
            <a:off x="221673" y="751325"/>
            <a:ext cx="998142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339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633135-3E7A-4954-9AF7-8CAD21F85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422" y="2054441"/>
            <a:ext cx="5949605" cy="41085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8239D67-20FC-46C8-AD86-36A1962FA1A7}"/>
              </a:ext>
            </a:extLst>
          </p:cNvPr>
          <p:cNvSpPr txBox="1"/>
          <p:nvPr/>
        </p:nvSpPr>
        <p:spPr>
          <a:xfrm>
            <a:off x="887091" y="1038778"/>
            <a:ext cx="106393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There are green counters and blue counters in a jar. Kevin takes a random counter. </a:t>
            </a:r>
            <a:br>
              <a:rPr lang="en-GB" sz="2000" dirty="0"/>
            </a:br>
            <a:r>
              <a:rPr lang="en-GB" sz="2000" dirty="0"/>
              <a:t>He then replaces the counter, and selects a new one.</a:t>
            </a:r>
          </a:p>
          <a:p>
            <a:r>
              <a:rPr lang="en-GB" sz="2000" dirty="0"/>
              <a:t>(a) Complete the Tree Diagram.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1EB1DA0-B4D6-4515-983B-51D49AA15A9F}"/>
              </a:ext>
            </a:extLst>
          </p:cNvPr>
          <p:cNvSpPr txBox="1"/>
          <p:nvPr/>
        </p:nvSpPr>
        <p:spPr>
          <a:xfrm>
            <a:off x="996422" y="6067510"/>
            <a:ext cx="10639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(b) Work out the probability that he selects two blues.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23FF64D-E19C-4E33-A80C-3459107614CD}"/>
              </a:ext>
            </a:extLst>
          </p:cNvPr>
          <p:cNvSpPr txBox="1">
            <a:spLocks/>
          </p:cNvSpPr>
          <p:nvPr/>
        </p:nvSpPr>
        <p:spPr>
          <a:xfrm>
            <a:off x="2152650" y="-10651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>
                <a:solidFill>
                  <a:schemeClr val="tx1">
                    <a:lumMod val="75000"/>
                    <a:lumOff val="25000"/>
                  </a:schemeClr>
                </a:solidFill>
              </a:rPr>
              <a:t>Tree Diagrams</a:t>
            </a:r>
            <a:endParaRPr lang="en-GB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ounded Rectangle 7">
            <a:extLst>
              <a:ext uri="{FF2B5EF4-FFF2-40B4-BE49-F238E27FC236}">
                <a16:creationId xmlns:a16="http://schemas.microsoft.com/office/drawing/2014/main" id="{39A42BEC-7E5F-BCFE-A4CA-9FF319C9BE8F}"/>
              </a:ext>
            </a:extLst>
          </p:cNvPr>
          <p:cNvSpPr/>
          <p:nvPr/>
        </p:nvSpPr>
        <p:spPr>
          <a:xfrm>
            <a:off x="362857" y="1012871"/>
            <a:ext cx="11466286" cy="5511180"/>
          </a:xfrm>
          <a:prstGeom prst="roundRect">
            <a:avLst>
              <a:gd name="adj" fmla="val 154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565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7B1B470-29D3-96F5-00EF-11CD655E0000}"/>
              </a:ext>
            </a:extLst>
          </p:cNvPr>
          <p:cNvSpPr txBox="1"/>
          <p:nvPr/>
        </p:nvSpPr>
        <p:spPr>
          <a:xfrm>
            <a:off x="449036" y="204107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2018 Paper 2</a:t>
            </a:r>
          </a:p>
        </p:txBody>
      </p:sp>
      <p:pic>
        <p:nvPicPr>
          <p:cNvPr id="7" name="Picture 2" descr="Image result for calculator symbols">
            <a:extLst>
              <a:ext uri="{FF2B5EF4-FFF2-40B4-BE49-F238E27FC236}">
                <a16:creationId xmlns:a16="http://schemas.microsoft.com/office/drawing/2014/main" id="{527F6E7C-F9E6-F2A5-786B-2F72550349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F5094F6-A4FE-94EB-381D-BBB0672350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328" y="366743"/>
            <a:ext cx="7248525" cy="51720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D75CA5-127B-2903-14B1-6FA28D5E8A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7328" y="5986432"/>
            <a:ext cx="7258050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064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5" ma:contentTypeDescription="Create a new document." ma:contentTypeScope="" ma:versionID="e87f61f65a00283ebdf97d04ba055837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853668554907096303159e8899f52b8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CF44E9-3204-4EF9-AA2B-5AE50A8A107A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  <ds:schemaRef ds:uri="http://purl.org/dc/terms/"/>
    <ds:schemaRef ds:uri="a675e989-819c-4ef8-a9e7-308823201b25"/>
  </ds:schemaRefs>
</ds:datastoreItem>
</file>

<file path=customXml/itemProps2.xml><?xml version="1.0" encoding="utf-8"?>
<ds:datastoreItem xmlns:ds="http://schemas.openxmlformats.org/officeDocument/2006/customXml" ds:itemID="{EF0E0184-C907-436B-9865-C52F8C0317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444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Starter</vt:lpstr>
      <vt:lpstr>Frequency Trees and Tree Diagrams</vt:lpstr>
      <vt:lpstr>FREQUENCY TREES</vt:lpstr>
      <vt:lpstr>Your turn…</vt:lpstr>
      <vt:lpstr>PowerPoint Presentation</vt:lpstr>
      <vt:lpstr>HARDER FREQUENCY TREES</vt:lpstr>
      <vt:lpstr>PowerPoint Presentation</vt:lpstr>
      <vt:lpstr>PowerPoint Presentation</vt:lpstr>
      <vt:lpstr>PowerPoint Presentation</vt:lpstr>
      <vt:lpstr>Tree Diagrams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Amit Panesar</cp:lastModifiedBy>
  <cp:revision>58</cp:revision>
  <dcterms:created xsi:type="dcterms:W3CDTF">2021-04-21T08:57:39Z</dcterms:created>
  <dcterms:modified xsi:type="dcterms:W3CDTF">2023-12-15T13:51:39Z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