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66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385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34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6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3342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78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09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17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0647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180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017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A3DAE-DD8B-44E2-9AB0-CCD64F3563B3}" type="datetimeFigureOut">
              <a:rPr lang="en-GB" smtClean="0"/>
              <a:t>20/04/2017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4AA76-718A-4A69-8010-64DBFD04CA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99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69331" y="201075"/>
            <a:ext cx="10626884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                 Quadratic </a:t>
            </a:r>
            <a:r>
              <a:rPr lang="en-US" sz="540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Equations</a:t>
            </a:r>
          </a:p>
          <a:p>
            <a:pPr algn="ctr"/>
            <a:r>
              <a:rPr lang="en-US" sz="5400" b="0" cap="none" spc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Aims:</a:t>
            </a:r>
          </a:p>
          <a:p>
            <a:pPr algn="ctr"/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Make a quadratic from real life (area)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Factorise an expression</a:t>
            </a:r>
          </a:p>
          <a:p>
            <a:pPr algn="ctr"/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Expand double (or single) brackets</a:t>
            </a:r>
          </a:p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Draw (sketch) quadratic graphs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616074">
            <a:off x="856811" y="593655"/>
            <a:ext cx="3032413" cy="174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155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263460"/>
              </p:ext>
            </p:extLst>
          </p:nvPr>
        </p:nvGraphicFramePr>
        <p:xfrm>
          <a:off x="1064710" y="719666"/>
          <a:ext cx="10359026" cy="5656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9513">
                  <a:extLst>
                    <a:ext uri="{9D8B030D-6E8A-4147-A177-3AD203B41FA5}">
                      <a16:colId xmlns:a16="http://schemas.microsoft.com/office/drawing/2014/main" val="1306504352"/>
                    </a:ext>
                  </a:extLst>
                </a:gridCol>
                <a:gridCol w="5179513">
                  <a:extLst>
                    <a:ext uri="{9D8B030D-6E8A-4147-A177-3AD203B41FA5}">
                      <a16:colId xmlns:a16="http://schemas.microsoft.com/office/drawing/2014/main" val="1741618338"/>
                    </a:ext>
                  </a:extLst>
                </a:gridCol>
              </a:tblGrid>
              <a:tr h="2828041"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9350241"/>
                  </a:ext>
                </a:extLst>
              </a:tr>
              <a:tr h="2828041"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7200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5535201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219035" y="-388307"/>
            <a:ext cx="71846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cap="none" spc="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96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299384" y="-388307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dirty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endParaRPr lang="en-US" sz="9600" b="0" cap="none" spc="0" dirty="0" smtClean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9628" y="1124405"/>
            <a:ext cx="718466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cap="none" spc="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x</a:t>
            </a:r>
            <a:endParaRPr lang="en-US" sz="96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4743" y="4160728"/>
            <a:ext cx="80823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9600" b="0" cap="none" spc="0" dirty="0" smtClean="0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</a:t>
            </a:r>
            <a:endParaRPr lang="en-US" sz="9600" b="0" cap="none" spc="0" dirty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818560" y="5934670"/>
            <a:ext cx="43835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Q)  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Complete…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3437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12" y="275573"/>
            <a:ext cx="11586576" cy="4747364"/>
          </a:xfrm>
        </p:spPr>
        <p:txBody>
          <a:bodyPr>
            <a:noAutofit/>
          </a:bodyPr>
          <a:lstStyle/>
          <a:p>
            <a:r>
              <a:rPr lang="en-GB" sz="19900" dirty="0" smtClean="0">
                <a:solidFill>
                  <a:srgbClr val="FFC000"/>
                </a:solidFill>
              </a:rPr>
              <a:t>X</a:t>
            </a:r>
            <a:r>
              <a:rPr lang="en-GB" sz="19900" baseline="30000" dirty="0" smtClean="0">
                <a:solidFill>
                  <a:srgbClr val="FFC000"/>
                </a:solidFill>
              </a:rPr>
              <a:t>2</a:t>
            </a:r>
            <a:r>
              <a:rPr lang="en-GB" sz="19900" dirty="0" smtClean="0">
                <a:solidFill>
                  <a:srgbClr val="FFC000"/>
                </a:solidFill>
              </a:rPr>
              <a:t> +7x +10</a:t>
            </a:r>
            <a:endParaRPr lang="en-GB" sz="19900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0312" y="549812"/>
            <a:ext cx="41946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Q)  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Factorise…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6772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12" y="275573"/>
            <a:ext cx="11586576" cy="4747364"/>
          </a:xfrm>
        </p:spPr>
        <p:txBody>
          <a:bodyPr>
            <a:noAutofit/>
          </a:bodyPr>
          <a:lstStyle/>
          <a:p>
            <a:r>
              <a:rPr lang="en-GB" sz="19900" dirty="0" smtClean="0">
                <a:solidFill>
                  <a:schemeClr val="accent2">
                    <a:lumMod val="75000"/>
                  </a:schemeClr>
                </a:solidFill>
              </a:rPr>
              <a:t>(x-3)(x-6)</a:t>
            </a:r>
            <a:endParaRPr lang="en-GB" sz="199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5314" y="549812"/>
            <a:ext cx="37246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Q)  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Expand…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0960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12" y="275573"/>
            <a:ext cx="11586576" cy="4747364"/>
          </a:xfrm>
        </p:spPr>
        <p:txBody>
          <a:bodyPr>
            <a:noAutofit/>
          </a:bodyPr>
          <a:lstStyle/>
          <a:p>
            <a:r>
              <a:rPr lang="en-GB" sz="16600" dirty="0" smtClean="0">
                <a:solidFill>
                  <a:srgbClr val="FF0000"/>
                </a:solidFill>
              </a:rPr>
              <a:t>(x+4)(x-2)=0</a:t>
            </a:r>
            <a:endParaRPr lang="en-GB" sz="166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0347" y="549812"/>
            <a:ext cx="349454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Q)  Sketch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4133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312" y="275573"/>
            <a:ext cx="11586576" cy="4747364"/>
          </a:xfrm>
        </p:spPr>
        <p:txBody>
          <a:bodyPr>
            <a:noAutofit/>
          </a:bodyPr>
          <a:lstStyle/>
          <a:p>
            <a:r>
              <a:rPr lang="en-GB" sz="13800" dirty="0" smtClean="0">
                <a:solidFill>
                  <a:srgbClr val="FF0000"/>
                </a:solidFill>
              </a:rPr>
              <a:t>(-2x+4)(x-2)=0</a:t>
            </a:r>
            <a:endParaRPr lang="en-GB" sz="13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1042" y="499708"/>
            <a:ext cx="67094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Q)  Find turning point</a:t>
            </a:r>
            <a:r>
              <a:rPr lang="en-U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 rot="20666987">
            <a:off x="7153544" y="961372"/>
            <a:ext cx="3793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Higher only !</a:t>
            </a:r>
            <a:endParaRPr lang="en-US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730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81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X2 +7x +10</vt:lpstr>
      <vt:lpstr>(x-3)(x-6)</vt:lpstr>
      <vt:lpstr>(x+4)(x-2)=0</vt:lpstr>
      <vt:lpstr>(-2x+4)(x-2)=0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Cooke</dc:creator>
  <cp:lastModifiedBy>Malcolm Cooke</cp:lastModifiedBy>
  <cp:revision>7</cp:revision>
  <dcterms:created xsi:type="dcterms:W3CDTF">2017-04-19T11:29:54Z</dcterms:created>
  <dcterms:modified xsi:type="dcterms:W3CDTF">2017-04-20T16:20:33Z</dcterms:modified>
</cp:coreProperties>
</file>