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8" r:id="rId5"/>
    <p:sldId id="256" r:id="rId6"/>
    <p:sldId id="259" r:id="rId7"/>
    <p:sldId id="260" r:id="rId8"/>
    <p:sldId id="269" r:id="rId9"/>
    <p:sldId id="271" r:id="rId10"/>
    <p:sldId id="266" r:id="rId11"/>
    <p:sldId id="261" r:id="rId12"/>
    <p:sldId id="263" r:id="rId13"/>
    <p:sldId id="262" r:id="rId14"/>
    <p:sldId id="265" r:id="rId15"/>
    <p:sldId id="277" r:id="rId16"/>
    <p:sldId id="273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37D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21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ca Briedenhann" userId="2be55395-ee1c-4251-9db1-27728c242ba3" providerId="ADAL" clId="{F9BFB072-C2AA-44E4-816D-98DFC26B4CF6}"/>
    <pc:docChg chg="delSld">
      <pc:chgData name="Marica Briedenhann" userId="2be55395-ee1c-4251-9db1-27728c242ba3" providerId="ADAL" clId="{F9BFB072-C2AA-44E4-816D-98DFC26B4CF6}" dt="2023-09-17T18:54:27.923" v="0" actId="47"/>
      <pc:docMkLst>
        <pc:docMk/>
      </pc:docMkLst>
      <pc:sldChg chg="del">
        <pc:chgData name="Marica Briedenhann" userId="2be55395-ee1c-4251-9db1-27728c242ba3" providerId="ADAL" clId="{F9BFB072-C2AA-44E4-816D-98DFC26B4CF6}" dt="2023-09-17T18:54:27.923" v="0" actId="47"/>
        <pc:sldMkLst>
          <pc:docMk/>
          <pc:sldMk cId="2443235876" sldId="280"/>
        </pc:sldMkLst>
      </pc:sldChg>
    </pc:docChg>
  </pc:docChgLst>
  <pc:docChgLst>
    <pc:chgData name="Tom Gillow" userId="995ed340-be79-468e-8bf8-eaad29383a2e" providerId="ADAL" clId="{800E4535-79CE-4BF7-86A7-F11A7161A7E5}"/>
    <pc:docChg chg="undo custSel delSld modSld sldOrd">
      <pc:chgData name="Tom Gillow" userId="995ed340-be79-468e-8bf8-eaad29383a2e" providerId="ADAL" clId="{800E4535-79CE-4BF7-86A7-F11A7161A7E5}" dt="2024-08-27T12:17:12.176" v="1347" actId="2696"/>
      <pc:docMkLst>
        <pc:docMk/>
      </pc:docMkLst>
      <pc:sldChg chg="delSp modSp mod">
        <pc:chgData name="Tom Gillow" userId="995ed340-be79-468e-8bf8-eaad29383a2e" providerId="ADAL" clId="{800E4535-79CE-4BF7-86A7-F11A7161A7E5}" dt="2024-08-27T11:03:21.614" v="797" actId="20577"/>
        <pc:sldMkLst>
          <pc:docMk/>
          <pc:sldMk cId="3251087015" sldId="256"/>
        </pc:sldMkLst>
        <pc:spChg chg="mod">
          <ac:chgData name="Tom Gillow" userId="995ed340-be79-468e-8bf8-eaad29383a2e" providerId="ADAL" clId="{800E4535-79CE-4BF7-86A7-F11A7161A7E5}" dt="2024-08-27T11:03:21.614" v="797" actId="20577"/>
          <ac:spMkLst>
            <pc:docMk/>
            <pc:sldMk cId="3251087015" sldId="256"/>
            <ac:spMk id="4" creationId="{00000000-0000-0000-0000-000000000000}"/>
          </ac:spMkLst>
        </pc:spChg>
        <pc:spChg chg="mod">
          <ac:chgData name="Tom Gillow" userId="995ed340-be79-468e-8bf8-eaad29383a2e" providerId="ADAL" clId="{800E4535-79CE-4BF7-86A7-F11A7161A7E5}" dt="2024-08-27T10:10:57.039" v="45" actId="14100"/>
          <ac:spMkLst>
            <pc:docMk/>
            <pc:sldMk cId="3251087015" sldId="256"/>
            <ac:spMk id="5" creationId="{00000000-0000-0000-0000-000000000000}"/>
          </ac:spMkLst>
        </pc:spChg>
        <pc:spChg chg="del">
          <ac:chgData name="Tom Gillow" userId="995ed340-be79-468e-8bf8-eaad29383a2e" providerId="ADAL" clId="{800E4535-79CE-4BF7-86A7-F11A7161A7E5}" dt="2024-08-27T10:10:51.124" v="44" actId="478"/>
          <ac:spMkLst>
            <pc:docMk/>
            <pc:sldMk cId="3251087015" sldId="256"/>
            <ac:spMk id="6" creationId="{00000000-0000-0000-0000-000000000000}"/>
          </ac:spMkLst>
        </pc:spChg>
        <pc:spChg chg="del">
          <ac:chgData name="Tom Gillow" userId="995ed340-be79-468e-8bf8-eaad29383a2e" providerId="ADAL" clId="{800E4535-79CE-4BF7-86A7-F11A7161A7E5}" dt="2024-08-27T10:10:49.977" v="43" actId="478"/>
          <ac:spMkLst>
            <pc:docMk/>
            <pc:sldMk cId="3251087015" sldId="256"/>
            <ac:spMk id="7" creationId="{00000000-0000-0000-0000-000000000000}"/>
          </ac:spMkLst>
        </pc:spChg>
      </pc:sldChg>
      <pc:sldChg chg="addSp modSp mod modAnim">
        <pc:chgData name="Tom Gillow" userId="995ed340-be79-468e-8bf8-eaad29383a2e" providerId="ADAL" clId="{800E4535-79CE-4BF7-86A7-F11A7161A7E5}" dt="2024-08-27T10:14:46.320" v="196" actId="20577"/>
        <pc:sldMkLst>
          <pc:docMk/>
          <pc:sldMk cId="262684455" sldId="259"/>
        </pc:sldMkLst>
        <pc:spChg chg="add mod">
          <ac:chgData name="Tom Gillow" userId="995ed340-be79-468e-8bf8-eaad29383a2e" providerId="ADAL" clId="{800E4535-79CE-4BF7-86A7-F11A7161A7E5}" dt="2024-08-27T10:14:46.320" v="196" actId="20577"/>
          <ac:spMkLst>
            <pc:docMk/>
            <pc:sldMk cId="262684455" sldId="259"/>
            <ac:spMk id="2" creationId="{D8F4343A-43D0-D1E8-F379-2C8BF8D9327C}"/>
          </ac:spMkLst>
        </pc:spChg>
        <pc:spChg chg="add mod">
          <ac:chgData name="Tom Gillow" userId="995ed340-be79-468e-8bf8-eaad29383a2e" providerId="ADAL" clId="{800E4535-79CE-4BF7-86A7-F11A7161A7E5}" dt="2024-08-27T10:13:41.581" v="162" actId="1076"/>
          <ac:spMkLst>
            <pc:docMk/>
            <pc:sldMk cId="262684455" sldId="259"/>
            <ac:spMk id="3" creationId="{128B9BCC-AB73-E4AA-4D45-1EC3AFF66D0B}"/>
          </ac:spMkLst>
        </pc:spChg>
        <pc:spChg chg="add mod">
          <ac:chgData name="Tom Gillow" userId="995ed340-be79-468e-8bf8-eaad29383a2e" providerId="ADAL" clId="{800E4535-79CE-4BF7-86A7-F11A7161A7E5}" dt="2024-08-27T10:14:09.146" v="193" actId="20577"/>
          <ac:spMkLst>
            <pc:docMk/>
            <pc:sldMk cId="262684455" sldId="259"/>
            <ac:spMk id="9" creationId="{DD4E89EB-3BD3-BDCD-C7BD-0137E8235A38}"/>
          </ac:spMkLst>
        </pc:spChg>
      </pc:sldChg>
      <pc:sldChg chg="addSp modSp mod modAnim">
        <pc:chgData name="Tom Gillow" userId="995ed340-be79-468e-8bf8-eaad29383a2e" providerId="ADAL" clId="{800E4535-79CE-4BF7-86A7-F11A7161A7E5}" dt="2024-08-27T10:24:13.454" v="370"/>
        <pc:sldMkLst>
          <pc:docMk/>
          <pc:sldMk cId="867415904" sldId="260"/>
        </pc:sldMkLst>
        <pc:spChg chg="add mod">
          <ac:chgData name="Tom Gillow" userId="995ed340-be79-468e-8bf8-eaad29383a2e" providerId="ADAL" clId="{800E4535-79CE-4BF7-86A7-F11A7161A7E5}" dt="2024-08-27T10:24:09.727" v="369" actId="164"/>
          <ac:spMkLst>
            <pc:docMk/>
            <pc:sldMk cId="867415904" sldId="260"/>
            <ac:spMk id="2" creationId="{1053CDD9-4B0E-0104-C8C3-3B71C45E19BE}"/>
          </ac:spMkLst>
        </pc:spChg>
        <pc:spChg chg="add mod">
          <ac:chgData name="Tom Gillow" userId="995ed340-be79-468e-8bf8-eaad29383a2e" providerId="ADAL" clId="{800E4535-79CE-4BF7-86A7-F11A7161A7E5}" dt="2024-08-27T10:24:09.727" v="369" actId="164"/>
          <ac:spMkLst>
            <pc:docMk/>
            <pc:sldMk cId="867415904" sldId="260"/>
            <ac:spMk id="3" creationId="{2535ED26-1736-FCCA-D00E-569EC5171027}"/>
          </ac:spMkLst>
        </pc:spChg>
        <pc:spChg chg="add mod">
          <ac:chgData name="Tom Gillow" userId="995ed340-be79-468e-8bf8-eaad29383a2e" providerId="ADAL" clId="{800E4535-79CE-4BF7-86A7-F11A7161A7E5}" dt="2024-08-27T10:24:09.727" v="369" actId="164"/>
          <ac:spMkLst>
            <pc:docMk/>
            <pc:sldMk cId="867415904" sldId="260"/>
            <ac:spMk id="11" creationId="{53213428-2EFC-DC7E-5CCB-78F75D039BED}"/>
          </ac:spMkLst>
        </pc:spChg>
        <pc:spChg chg="add mod">
          <ac:chgData name="Tom Gillow" userId="995ed340-be79-468e-8bf8-eaad29383a2e" providerId="ADAL" clId="{800E4535-79CE-4BF7-86A7-F11A7161A7E5}" dt="2024-08-27T10:24:09.727" v="369" actId="164"/>
          <ac:spMkLst>
            <pc:docMk/>
            <pc:sldMk cId="867415904" sldId="260"/>
            <ac:spMk id="17" creationId="{05077501-A053-74DE-9511-3BF3FB89AE57}"/>
          </ac:spMkLst>
        </pc:spChg>
        <pc:spChg chg="add mod">
          <ac:chgData name="Tom Gillow" userId="995ed340-be79-468e-8bf8-eaad29383a2e" providerId="ADAL" clId="{800E4535-79CE-4BF7-86A7-F11A7161A7E5}" dt="2024-08-27T10:24:09.727" v="369" actId="164"/>
          <ac:spMkLst>
            <pc:docMk/>
            <pc:sldMk cId="867415904" sldId="260"/>
            <ac:spMk id="18" creationId="{31880B63-8A20-B4E3-4B6D-0FA763905F7F}"/>
          </ac:spMkLst>
        </pc:spChg>
        <pc:spChg chg="add mod">
          <ac:chgData name="Tom Gillow" userId="995ed340-be79-468e-8bf8-eaad29383a2e" providerId="ADAL" clId="{800E4535-79CE-4BF7-86A7-F11A7161A7E5}" dt="2024-08-27T10:24:09.727" v="369" actId="164"/>
          <ac:spMkLst>
            <pc:docMk/>
            <pc:sldMk cId="867415904" sldId="260"/>
            <ac:spMk id="19" creationId="{9C2A8054-4078-EC1E-F3DE-954A135F2F03}"/>
          </ac:spMkLst>
        </pc:spChg>
        <pc:spChg chg="add mod">
          <ac:chgData name="Tom Gillow" userId="995ed340-be79-468e-8bf8-eaad29383a2e" providerId="ADAL" clId="{800E4535-79CE-4BF7-86A7-F11A7161A7E5}" dt="2024-08-27T10:24:09.727" v="369" actId="164"/>
          <ac:spMkLst>
            <pc:docMk/>
            <pc:sldMk cId="867415904" sldId="260"/>
            <ac:spMk id="20" creationId="{C83BEB24-7B4F-F48B-4445-B67E39C8A9F3}"/>
          </ac:spMkLst>
        </pc:spChg>
        <pc:spChg chg="add mod">
          <ac:chgData name="Tom Gillow" userId="995ed340-be79-468e-8bf8-eaad29383a2e" providerId="ADAL" clId="{800E4535-79CE-4BF7-86A7-F11A7161A7E5}" dt="2024-08-27T10:24:09.727" v="369" actId="164"/>
          <ac:spMkLst>
            <pc:docMk/>
            <pc:sldMk cId="867415904" sldId="260"/>
            <ac:spMk id="21" creationId="{DA984CCE-CE3B-6330-6604-7B66BFA167E7}"/>
          </ac:spMkLst>
        </pc:spChg>
        <pc:spChg chg="add mod">
          <ac:chgData name="Tom Gillow" userId="995ed340-be79-468e-8bf8-eaad29383a2e" providerId="ADAL" clId="{800E4535-79CE-4BF7-86A7-F11A7161A7E5}" dt="2024-08-27T10:24:09.727" v="369" actId="164"/>
          <ac:spMkLst>
            <pc:docMk/>
            <pc:sldMk cId="867415904" sldId="260"/>
            <ac:spMk id="22" creationId="{1F4DDAE1-6F80-42DF-2AC7-09ECF643A2D9}"/>
          </ac:spMkLst>
        </pc:spChg>
        <pc:spChg chg="add mod">
          <ac:chgData name="Tom Gillow" userId="995ed340-be79-468e-8bf8-eaad29383a2e" providerId="ADAL" clId="{800E4535-79CE-4BF7-86A7-F11A7161A7E5}" dt="2024-08-27T10:24:09.727" v="369" actId="164"/>
          <ac:spMkLst>
            <pc:docMk/>
            <pc:sldMk cId="867415904" sldId="260"/>
            <ac:spMk id="23" creationId="{7021B5D8-7865-4C6F-CC1D-C65AD4574518}"/>
          </ac:spMkLst>
        </pc:spChg>
        <pc:spChg chg="add mod">
          <ac:chgData name="Tom Gillow" userId="995ed340-be79-468e-8bf8-eaad29383a2e" providerId="ADAL" clId="{800E4535-79CE-4BF7-86A7-F11A7161A7E5}" dt="2024-08-27T10:24:09.727" v="369" actId="164"/>
          <ac:spMkLst>
            <pc:docMk/>
            <pc:sldMk cId="867415904" sldId="260"/>
            <ac:spMk id="24" creationId="{C9910B83-198D-B1B2-0674-4A6401A7129F}"/>
          </ac:spMkLst>
        </pc:spChg>
        <pc:grpChg chg="add mod">
          <ac:chgData name="Tom Gillow" userId="995ed340-be79-468e-8bf8-eaad29383a2e" providerId="ADAL" clId="{800E4535-79CE-4BF7-86A7-F11A7161A7E5}" dt="2024-08-27T10:24:09.727" v="369" actId="164"/>
          <ac:grpSpMkLst>
            <pc:docMk/>
            <pc:sldMk cId="867415904" sldId="260"/>
            <ac:grpSpMk id="25" creationId="{C2E30D68-2D14-ED60-8856-D0C2F88D3C97}"/>
          </ac:grpSpMkLst>
        </pc:grpChg>
        <pc:picChg chg="mod">
          <ac:chgData name="Tom Gillow" userId="995ed340-be79-468e-8bf8-eaad29383a2e" providerId="ADAL" clId="{800E4535-79CE-4BF7-86A7-F11A7161A7E5}" dt="2024-08-27T10:18:32.672" v="257" actId="1038"/>
          <ac:picMkLst>
            <pc:docMk/>
            <pc:sldMk cId="867415904" sldId="260"/>
            <ac:picMk id="5" creationId="{00000000-0000-0000-0000-000000000000}"/>
          </ac:picMkLst>
        </pc:picChg>
        <pc:picChg chg="mod">
          <ac:chgData name="Tom Gillow" userId="995ed340-be79-468e-8bf8-eaad29383a2e" providerId="ADAL" clId="{800E4535-79CE-4BF7-86A7-F11A7161A7E5}" dt="2024-08-27T10:20:25.410" v="310" actId="1038"/>
          <ac:picMkLst>
            <pc:docMk/>
            <pc:sldMk cId="867415904" sldId="260"/>
            <ac:picMk id="8" creationId="{00000000-0000-0000-0000-000000000000}"/>
          </ac:picMkLst>
        </pc:picChg>
      </pc:sldChg>
      <pc:sldChg chg="addSp modSp mod modAnim">
        <pc:chgData name="Tom Gillow" userId="995ed340-be79-468e-8bf8-eaad29383a2e" providerId="ADAL" clId="{800E4535-79CE-4BF7-86A7-F11A7161A7E5}" dt="2024-08-27T11:59:44.372" v="905"/>
        <pc:sldMkLst>
          <pc:docMk/>
          <pc:sldMk cId="2098408679" sldId="261"/>
        </pc:sldMkLst>
        <pc:spChg chg="add mod">
          <ac:chgData name="Tom Gillow" userId="995ed340-be79-468e-8bf8-eaad29383a2e" providerId="ADAL" clId="{800E4535-79CE-4BF7-86A7-F11A7161A7E5}" dt="2024-08-27T11:59:37.601" v="903" actId="164"/>
          <ac:spMkLst>
            <pc:docMk/>
            <pc:sldMk cId="2098408679" sldId="261"/>
            <ac:spMk id="2" creationId="{65283253-C0DA-E698-98B8-B18BC4B9DED2}"/>
          </ac:spMkLst>
        </pc:spChg>
        <pc:spChg chg="add mod">
          <ac:chgData name="Tom Gillow" userId="995ed340-be79-468e-8bf8-eaad29383a2e" providerId="ADAL" clId="{800E4535-79CE-4BF7-86A7-F11A7161A7E5}" dt="2024-08-27T11:59:37.601" v="903" actId="164"/>
          <ac:spMkLst>
            <pc:docMk/>
            <pc:sldMk cId="2098408679" sldId="261"/>
            <ac:spMk id="3" creationId="{CF943876-13FE-99B0-7BA5-A7C3AA8E0B6C}"/>
          </ac:spMkLst>
        </pc:spChg>
        <pc:spChg chg="add mod">
          <ac:chgData name="Tom Gillow" userId="995ed340-be79-468e-8bf8-eaad29383a2e" providerId="ADAL" clId="{800E4535-79CE-4BF7-86A7-F11A7161A7E5}" dt="2024-08-27T11:59:37.601" v="903" actId="164"/>
          <ac:spMkLst>
            <pc:docMk/>
            <pc:sldMk cId="2098408679" sldId="261"/>
            <ac:spMk id="6" creationId="{7A2DE6E9-E0E4-A6F8-2736-FD6F4D19CF91}"/>
          </ac:spMkLst>
        </pc:spChg>
        <pc:grpChg chg="add mod">
          <ac:chgData name="Tom Gillow" userId="995ed340-be79-468e-8bf8-eaad29383a2e" providerId="ADAL" clId="{800E4535-79CE-4BF7-86A7-F11A7161A7E5}" dt="2024-08-27T11:59:37.601" v="903" actId="164"/>
          <ac:grpSpMkLst>
            <pc:docMk/>
            <pc:sldMk cId="2098408679" sldId="261"/>
            <ac:grpSpMk id="8" creationId="{C6A96A38-CF39-716A-4816-E16C93862D3A}"/>
          </ac:grpSpMkLst>
        </pc:grpChg>
      </pc:sldChg>
      <pc:sldChg chg="addSp modSp mod modAnim">
        <pc:chgData name="Tom Gillow" userId="995ed340-be79-468e-8bf8-eaad29383a2e" providerId="ADAL" clId="{800E4535-79CE-4BF7-86A7-F11A7161A7E5}" dt="2024-08-27T12:10:00.686" v="1187"/>
        <pc:sldMkLst>
          <pc:docMk/>
          <pc:sldMk cId="3967286352" sldId="262"/>
        </pc:sldMkLst>
        <pc:spChg chg="add mod">
          <ac:chgData name="Tom Gillow" userId="995ed340-be79-468e-8bf8-eaad29383a2e" providerId="ADAL" clId="{800E4535-79CE-4BF7-86A7-F11A7161A7E5}" dt="2024-08-27T12:09:58.437" v="1186" actId="164"/>
          <ac:spMkLst>
            <pc:docMk/>
            <pc:sldMk cId="3967286352" sldId="262"/>
            <ac:spMk id="2" creationId="{D2D33B9F-3DCF-627E-68E8-9EBFE4CB8A48}"/>
          </ac:spMkLst>
        </pc:spChg>
        <pc:spChg chg="add mod">
          <ac:chgData name="Tom Gillow" userId="995ed340-be79-468e-8bf8-eaad29383a2e" providerId="ADAL" clId="{800E4535-79CE-4BF7-86A7-F11A7161A7E5}" dt="2024-08-27T12:09:58.437" v="1186" actId="164"/>
          <ac:spMkLst>
            <pc:docMk/>
            <pc:sldMk cId="3967286352" sldId="262"/>
            <ac:spMk id="5" creationId="{64968B02-21F2-8240-0E28-1BE4F6805CF8}"/>
          </ac:spMkLst>
        </pc:spChg>
        <pc:grpChg chg="add mod">
          <ac:chgData name="Tom Gillow" userId="995ed340-be79-468e-8bf8-eaad29383a2e" providerId="ADAL" clId="{800E4535-79CE-4BF7-86A7-F11A7161A7E5}" dt="2024-08-27T12:09:58.437" v="1186" actId="164"/>
          <ac:grpSpMkLst>
            <pc:docMk/>
            <pc:sldMk cId="3967286352" sldId="262"/>
            <ac:grpSpMk id="6" creationId="{56C7BAC5-3CA5-DCF2-0AA1-14A621F308F1}"/>
          </ac:grpSpMkLst>
        </pc:grpChg>
      </pc:sldChg>
      <pc:sldChg chg="addSp delSp modSp mod modAnim">
        <pc:chgData name="Tom Gillow" userId="995ed340-be79-468e-8bf8-eaad29383a2e" providerId="ADAL" clId="{800E4535-79CE-4BF7-86A7-F11A7161A7E5}" dt="2024-08-27T12:08:41.164" v="1161"/>
        <pc:sldMkLst>
          <pc:docMk/>
          <pc:sldMk cId="1598705865" sldId="263"/>
        </pc:sldMkLst>
        <pc:spChg chg="add mod">
          <ac:chgData name="Tom Gillow" userId="995ed340-be79-468e-8bf8-eaad29383a2e" providerId="ADAL" clId="{800E4535-79CE-4BF7-86A7-F11A7161A7E5}" dt="2024-08-27T12:01:57.112" v="916" actId="20577"/>
          <ac:spMkLst>
            <pc:docMk/>
            <pc:sldMk cId="1598705865" sldId="263"/>
            <ac:spMk id="2" creationId="{84BB1AA2-5F31-4316-6B1A-F2224D219179}"/>
          </ac:spMkLst>
        </pc:spChg>
        <pc:spChg chg="add mod">
          <ac:chgData name="Tom Gillow" userId="995ed340-be79-468e-8bf8-eaad29383a2e" providerId="ADAL" clId="{800E4535-79CE-4BF7-86A7-F11A7161A7E5}" dt="2024-08-27T12:02:52.680" v="937" actId="1037"/>
          <ac:spMkLst>
            <pc:docMk/>
            <pc:sldMk cId="1598705865" sldId="263"/>
            <ac:spMk id="3" creationId="{7CC8FBA4-8C0C-62CC-374C-97AE252131EE}"/>
          </ac:spMkLst>
        </pc:spChg>
        <pc:spChg chg="add mod">
          <ac:chgData name="Tom Gillow" userId="995ed340-be79-468e-8bf8-eaad29383a2e" providerId="ADAL" clId="{800E4535-79CE-4BF7-86A7-F11A7161A7E5}" dt="2024-08-27T12:03:08.838" v="943" actId="20577"/>
          <ac:spMkLst>
            <pc:docMk/>
            <pc:sldMk cId="1598705865" sldId="263"/>
            <ac:spMk id="4" creationId="{8CFCE455-BBC3-6687-D677-1767AA272EBC}"/>
          </ac:spMkLst>
        </pc:spChg>
        <pc:spChg chg="add mod">
          <ac:chgData name="Tom Gillow" userId="995ed340-be79-468e-8bf8-eaad29383a2e" providerId="ADAL" clId="{800E4535-79CE-4BF7-86A7-F11A7161A7E5}" dt="2024-08-27T12:03:26.089" v="955" actId="1037"/>
          <ac:spMkLst>
            <pc:docMk/>
            <pc:sldMk cId="1598705865" sldId="263"/>
            <ac:spMk id="9" creationId="{F0F9A816-FBD4-1D6F-2221-0553A5984220}"/>
          </ac:spMkLst>
        </pc:spChg>
        <pc:spChg chg="add mod">
          <ac:chgData name="Tom Gillow" userId="995ed340-be79-468e-8bf8-eaad29383a2e" providerId="ADAL" clId="{800E4535-79CE-4BF7-86A7-F11A7161A7E5}" dt="2024-08-27T12:05:33.065" v="1093" actId="1076"/>
          <ac:spMkLst>
            <pc:docMk/>
            <pc:sldMk cId="1598705865" sldId="263"/>
            <ac:spMk id="10" creationId="{7BC8BE44-0F31-59B6-C646-83C1AF96BB33}"/>
          </ac:spMkLst>
        </pc:spChg>
        <pc:spChg chg="add mod">
          <ac:chgData name="Tom Gillow" userId="995ed340-be79-468e-8bf8-eaad29383a2e" providerId="ADAL" clId="{800E4535-79CE-4BF7-86A7-F11A7161A7E5}" dt="2024-08-27T12:06:09.212" v="1135" actId="1037"/>
          <ac:spMkLst>
            <pc:docMk/>
            <pc:sldMk cId="1598705865" sldId="263"/>
            <ac:spMk id="11" creationId="{871B3609-B587-310A-A535-9F5594007288}"/>
          </ac:spMkLst>
        </pc:spChg>
        <pc:spChg chg="add mod">
          <ac:chgData name="Tom Gillow" userId="995ed340-be79-468e-8bf8-eaad29383a2e" providerId="ADAL" clId="{800E4535-79CE-4BF7-86A7-F11A7161A7E5}" dt="2024-08-27T12:06:13.371" v="1139" actId="1038"/>
          <ac:spMkLst>
            <pc:docMk/>
            <pc:sldMk cId="1598705865" sldId="263"/>
            <ac:spMk id="12" creationId="{E93B28EC-0916-7B7C-0D83-3B37706EF352}"/>
          </ac:spMkLst>
        </pc:spChg>
        <pc:spChg chg="add del mod">
          <ac:chgData name="Tom Gillow" userId="995ed340-be79-468e-8bf8-eaad29383a2e" providerId="ADAL" clId="{800E4535-79CE-4BF7-86A7-F11A7161A7E5}" dt="2024-08-27T12:06:22.182" v="1141" actId="478"/>
          <ac:spMkLst>
            <pc:docMk/>
            <pc:sldMk cId="1598705865" sldId="263"/>
            <ac:spMk id="17" creationId="{959F19DB-0C53-FA0D-CA99-FE8ECA5C525F}"/>
          </ac:spMkLst>
        </pc:spChg>
        <pc:spChg chg="add mod">
          <ac:chgData name="Tom Gillow" userId="995ed340-be79-468e-8bf8-eaad29383a2e" providerId="ADAL" clId="{800E4535-79CE-4BF7-86A7-F11A7161A7E5}" dt="2024-08-27T12:06:36.131" v="1146" actId="1076"/>
          <ac:spMkLst>
            <pc:docMk/>
            <pc:sldMk cId="1598705865" sldId="263"/>
            <ac:spMk id="18" creationId="{89DD33AE-1DF7-22D2-83CE-E5A98349A0A7}"/>
          </ac:spMkLst>
        </pc:spChg>
        <pc:spChg chg="add mod">
          <ac:chgData name="Tom Gillow" userId="995ed340-be79-468e-8bf8-eaad29383a2e" providerId="ADAL" clId="{800E4535-79CE-4BF7-86A7-F11A7161A7E5}" dt="2024-08-27T12:07:04.645" v="1155" actId="20577"/>
          <ac:spMkLst>
            <pc:docMk/>
            <pc:sldMk cId="1598705865" sldId="263"/>
            <ac:spMk id="19" creationId="{76D7AC43-E527-0D25-5F7D-5095BDA0B330}"/>
          </ac:spMkLst>
        </pc:spChg>
        <pc:spChg chg="add mod">
          <ac:chgData name="Tom Gillow" userId="995ed340-be79-468e-8bf8-eaad29383a2e" providerId="ADAL" clId="{800E4535-79CE-4BF7-86A7-F11A7161A7E5}" dt="2024-08-27T12:07:53.059" v="1160" actId="20577"/>
          <ac:spMkLst>
            <pc:docMk/>
            <pc:sldMk cId="1598705865" sldId="263"/>
            <ac:spMk id="20" creationId="{4F647A10-B583-EBFD-709E-546CC512143A}"/>
          </ac:spMkLst>
        </pc:spChg>
      </pc:sldChg>
      <pc:sldChg chg="addSp delSp modSp mod modAnim">
        <pc:chgData name="Tom Gillow" userId="995ed340-be79-468e-8bf8-eaad29383a2e" providerId="ADAL" clId="{800E4535-79CE-4BF7-86A7-F11A7161A7E5}" dt="2024-08-27T12:16:59.756" v="1346"/>
        <pc:sldMkLst>
          <pc:docMk/>
          <pc:sldMk cId="926931752" sldId="265"/>
        </pc:sldMkLst>
        <pc:spChg chg="add mod">
          <ac:chgData name="Tom Gillow" userId="995ed340-be79-468e-8bf8-eaad29383a2e" providerId="ADAL" clId="{800E4535-79CE-4BF7-86A7-F11A7161A7E5}" dt="2024-08-27T12:10:22.533" v="1217" actId="20577"/>
          <ac:spMkLst>
            <pc:docMk/>
            <pc:sldMk cId="926931752" sldId="265"/>
            <ac:spMk id="2" creationId="{437C8ED6-9C40-01D1-ED86-E5286504755E}"/>
          </ac:spMkLst>
        </pc:spChg>
        <pc:spChg chg="add mod">
          <ac:chgData name="Tom Gillow" userId="995ed340-be79-468e-8bf8-eaad29383a2e" providerId="ADAL" clId="{800E4535-79CE-4BF7-86A7-F11A7161A7E5}" dt="2024-08-27T12:10:31.662" v="1246" actId="20577"/>
          <ac:spMkLst>
            <pc:docMk/>
            <pc:sldMk cId="926931752" sldId="265"/>
            <ac:spMk id="3" creationId="{BA6E40E4-46FF-32BB-1ABD-E9EEDACE55A4}"/>
          </ac:spMkLst>
        </pc:spChg>
        <pc:spChg chg="add del mod">
          <ac:chgData name="Tom Gillow" userId="995ed340-be79-468e-8bf8-eaad29383a2e" providerId="ADAL" clId="{800E4535-79CE-4BF7-86A7-F11A7161A7E5}" dt="2024-08-27T12:11:02.187" v="1248" actId="478"/>
          <ac:spMkLst>
            <pc:docMk/>
            <pc:sldMk cId="926931752" sldId="265"/>
            <ac:spMk id="4" creationId="{8A19FCD1-02B3-AF11-5D21-4BD4BFE3E750}"/>
          </ac:spMkLst>
        </pc:spChg>
        <pc:spChg chg="add del mod">
          <ac:chgData name="Tom Gillow" userId="995ed340-be79-468e-8bf8-eaad29383a2e" providerId="ADAL" clId="{800E4535-79CE-4BF7-86A7-F11A7161A7E5}" dt="2024-08-27T12:11:02.187" v="1248" actId="478"/>
          <ac:spMkLst>
            <pc:docMk/>
            <pc:sldMk cId="926931752" sldId="265"/>
            <ac:spMk id="9" creationId="{DE05DCF1-5D3E-4151-B237-9D3D4BFD4631}"/>
          </ac:spMkLst>
        </pc:spChg>
        <pc:spChg chg="add mod">
          <ac:chgData name="Tom Gillow" userId="995ed340-be79-468e-8bf8-eaad29383a2e" providerId="ADAL" clId="{800E4535-79CE-4BF7-86A7-F11A7161A7E5}" dt="2024-08-27T12:11:20.757" v="1257" actId="20577"/>
          <ac:spMkLst>
            <pc:docMk/>
            <pc:sldMk cId="926931752" sldId="265"/>
            <ac:spMk id="10" creationId="{26C3523D-CB15-06D0-7AAF-CF2E9F6125D8}"/>
          </ac:spMkLst>
        </pc:spChg>
        <pc:spChg chg="add del mod">
          <ac:chgData name="Tom Gillow" userId="995ed340-be79-468e-8bf8-eaad29383a2e" providerId="ADAL" clId="{800E4535-79CE-4BF7-86A7-F11A7161A7E5}" dt="2024-08-27T12:11:28.766" v="1259" actId="478"/>
          <ac:spMkLst>
            <pc:docMk/>
            <pc:sldMk cId="926931752" sldId="265"/>
            <ac:spMk id="11" creationId="{2AD1D4F6-3B7D-33F2-9744-C3F44AA411C6}"/>
          </ac:spMkLst>
        </pc:spChg>
        <pc:spChg chg="add mod">
          <ac:chgData name="Tom Gillow" userId="995ed340-be79-468e-8bf8-eaad29383a2e" providerId="ADAL" clId="{800E4535-79CE-4BF7-86A7-F11A7161A7E5}" dt="2024-08-27T12:11:51.146" v="1267" actId="20577"/>
          <ac:spMkLst>
            <pc:docMk/>
            <pc:sldMk cId="926931752" sldId="265"/>
            <ac:spMk id="12" creationId="{386AADD9-F821-76BC-3161-FDDD5AC0C5A2}"/>
          </ac:spMkLst>
        </pc:spChg>
        <pc:spChg chg="add mod">
          <ac:chgData name="Tom Gillow" userId="995ed340-be79-468e-8bf8-eaad29383a2e" providerId="ADAL" clId="{800E4535-79CE-4BF7-86A7-F11A7161A7E5}" dt="2024-08-27T12:13:04.287" v="1279" actId="1037"/>
          <ac:spMkLst>
            <pc:docMk/>
            <pc:sldMk cId="926931752" sldId="265"/>
            <ac:spMk id="17" creationId="{24A28741-C528-6B9B-D30A-E99DB19E1280}"/>
          </ac:spMkLst>
        </pc:spChg>
        <pc:spChg chg="add mod">
          <ac:chgData name="Tom Gillow" userId="995ed340-be79-468e-8bf8-eaad29383a2e" providerId="ADAL" clId="{800E4535-79CE-4BF7-86A7-F11A7161A7E5}" dt="2024-08-27T12:13:31.296" v="1294" actId="20577"/>
          <ac:spMkLst>
            <pc:docMk/>
            <pc:sldMk cId="926931752" sldId="265"/>
            <ac:spMk id="18" creationId="{9446D933-54B0-05EC-8270-7C8BBCB5411B}"/>
          </ac:spMkLst>
        </pc:spChg>
        <pc:spChg chg="add mod">
          <ac:chgData name="Tom Gillow" userId="995ed340-be79-468e-8bf8-eaad29383a2e" providerId="ADAL" clId="{800E4535-79CE-4BF7-86A7-F11A7161A7E5}" dt="2024-08-27T12:14:10.192" v="1300" actId="20577"/>
          <ac:spMkLst>
            <pc:docMk/>
            <pc:sldMk cId="926931752" sldId="265"/>
            <ac:spMk id="19" creationId="{CF75F611-A68B-0DA2-4133-89EC0E449D81}"/>
          </ac:spMkLst>
        </pc:spChg>
        <pc:spChg chg="add del mod">
          <ac:chgData name="Tom Gillow" userId="995ed340-be79-468e-8bf8-eaad29383a2e" providerId="ADAL" clId="{800E4535-79CE-4BF7-86A7-F11A7161A7E5}" dt="2024-08-27T12:14:16.808" v="1303" actId="478"/>
          <ac:spMkLst>
            <pc:docMk/>
            <pc:sldMk cId="926931752" sldId="265"/>
            <ac:spMk id="20" creationId="{02439A82-943B-41D8-8617-6C3327C3FE4D}"/>
          </ac:spMkLst>
        </pc:spChg>
        <pc:spChg chg="add mod">
          <ac:chgData name="Tom Gillow" userId="995ed340-be79-468e-8bf8-eaad29383a2e" providerId="ADAL" clId="{800E4535-79CE-4BF7-86A7-F11A7161A7E5}" dt="2024-08-27T12:14:49.234" v="1314" actId="20577"/>
          <ac:spMkLst>
            <pc:docMk/>
            <pc:sldMk cId="926931752" sldId="265"/>
            <ac:spMk id="24" creationId="{3465C491-B9B1-1A0C-2051-410AA4CC78B2}"/>
          </ac:spMkLst>
        </pc:spChg>
        <pc:spChg chg="add mod">
          <ac:chgData name="Tom Gillow" userId="995ed340-be79-468e-8bf8-eaad29383a2e" providerId="ADAL" clId="{800E4535-79CE-4BF7-86A7-F11A7161A7E5}" dt="2024-08-27T12:15:39.942" v="1322" actId="20577"/>
          <ac:spMkLst>
            <pc:docMk/>
            <pc:sldMk cId="926931752" sldId="265"/>
            <ac:spMk id="25" creationId="{5EBBEBF6-AC80-878B-743F-555DDB95953C}"/>
          </ac:spMkLst>
        </pc:spChg>
        <pc:spChg chg="add mod">
          <ac:chgData name="Tom Gillow" userId="995ed340-be79-468e-8bf8-eaad29383a2e" providerId="ADAL" clId="{800E4535-79CE-4BF7-86A7-F11A7161A7E5}" dt="2024-08-27T12:16:34.998" v="1345" actId="1076"/>
          <ac:spMkLst>
            <pc:docMk/>
            <pc:sldMk cId="926931752" sldId="265"/>
            <ac:spMk id="26" creationId="{D0757202-6840-E272-ECD9-0ADD86A5B72F}"/>
          </ac:spMkLst>
        </pc:spChg>
      </pc:sldChg>
      <pc:sldChg chg="addSp delSp modSp mod modAnim">
        <pc:chgData name="Tom Gillow" userId="995ed340-be79-468e-8bf8-eaad29383a2e" providerId="ADAL" clId="{800E4535-79CE-4BF7-86A7-F11A7161A7E5}" dt="2024-08-27T10:54:52.867" v="670"/>
        <pc:sldMkLst>
          <pc:docMk/>
          <pc:sldMk cId="2607627185" sldId="266"/>
        </pc:sldMkLst>
        <pc:spChg chg="mod">
          <ac:chgData name="Tom Gillow" userId="995ed340-be79-468e-8bf8-eaad29383a2e" providerId="ADAL" clId="{800E4535-79CE-4BF7-86A7-F11A7161A7E5}" dt="2024-08-27T10:53:42.067" v="594" actId="20577"/>
          <ac:spMkLst>
            <pc:docMk/>
            <pc:sldMk cId="2607627185" sldId="266"/>
            <ac:spMk id="3" creationId="{00000000-0000-0000-0000-000000000000}"/>
          </ac:spMkLst>
        </pc:spChg>
        <pc:spChg chg="add mod">
          <ac:chgData name="Tom Gillow" userId="995ed340-be79-468e-8bf8-eaad29383a2e" providerId="ADAL" clId="{800E4535-79CE-4BF7-86A7-F11A7161A7E5}" dt="2024-08-27T10:54:10.730" v="607" actId="404"/>
          <ac:spMkLst>
            <pc:docMk/>
            <pc:sldMk cId="2607627185" sldId="266"/>
            <ac:spMk id="12" creationId="{A9FFE5DF-E2FE-0284-3266-4D74A270CCBD}"/>
          </ac:spMkLst>
        </pc:spChg>
        <pc:spChg chg="add mod">
          <ac:chgData name="Tom Gillow" userId="995ed340-be79-468e-8bf8-eaad29383a2e" providerId="ADAL" clId="{800E4535-79CE-4BF7-86A7-F11A7161A7E5}" dt="2024-08-27T10:54:20.730" v="624" actId="20577"/>
          <ac:spMkLst>
            <pc:docMk/>
            <pc:sldMk cId="2607627185" sldId="266"/>
            <ac:spMk id="13" creationId="{35656813-304E-CA94-3980-47DA2E75B0C1}"/>
          </ac:spMkLst>
        </pc:spChg>
        <pc:spChg chg="add mod">
          <ac:chgData name="Tom Gillow" userId="995ed340-be79-468e-8bf8-eaad29383a2e" providerId="ADAL" clId="{800E4535-79CE-4BF7-86A7-F11A7161A7E5}" dt="2024-08-27T10:54:41.040" v="667" actId="115"/>
          <ac:spMkLst>
            <pc:docMk/>
            <pc:sldMk cId="2607627185" sldId="266"/>
            <ac:spMk id="14" creationId="{6E7C4579-9403-74F0-EE57-B78A64BCE356}"/>
          </ac:spMkLst>
        </pc:spChg>
        <pc:picChg chg="add del">
          <ac:chgData name="Tom Gillow" userId="995ed340-be79-468e-8bf8-eaad29383a2e" providerId="ADAL" clId="{800E4535-79CE-4BF7-86A7-F11A7161A7E5}" dt="2024-08-27T10:49:21.947" v="563" actId="478"/>
          <ac:picMkLst>
            <pc:docMk/>
            <pc:sldMk cId="2607627185" sldId="266"/>
            <ac:picMk id="4" creationId="{00000000-0000-0000-0000-000000000000}"/>
          </ac:picMkLst>
        </pc:picChg>
        <pc:picChg chg="del">
          <ac:chgData name="Tom Gillow" userId="995ed340-be79-468e-8bf8-eaad29383a2e" providerId="ADAL" clId="{800E4535-79CE-4BF7-86A7-F11A7161A7E5}" dt="2024-08-27T10:50:57.205" v="587" actId="478"/>
          <ac:picMkLst>
            <pc:docMk/>
            <pc:sldMk cId="2607627185" sldId="266"/>
            <ac:picMk id="5" creationId="{00000000-0000-0000-0000-000000000000}"/>
          </ac:picMkLst>
        </pc:picChg>
        <pc:picChg chg="add mod">
          <ac:chgData name="Tom Gillow" userId="995ed340-be79-468e-8bf8-eaad29383a2e" providerId="ADAL" clId="{800E4535-79CE-4BF7-86A7-F11A7161A7E5}" dt="2024-08-27T10:49:35.858" v="582" actId="1037"/>
          <ac:picMkLst>
            <pc:docMk/>
            <pc:sldMk cId="2607627185" sldId="266"/>
            <ac:picMk id="6" creationId="{C98A942E-8E27-704E-E023-0023956ABEC2}"/>
          </ac:picMkLst>
        </pc:picChg>
        <pc:picChg chg="add mod">
          <ac:chgData name="Tom Gillow" userId="995ed340-be79-468e-8bf8-eaad29383a2e" providerId="ADAL" clId="{800E4535-79CE-4BF7-86A7-F11A7161A7E5}" dt="2024-08-27T10:50:07.492" v="586" actId="1076"/>
          <ac:picMkLst>
            <pc:docMk/>
            <pc:sldMk cId="2607627185" sldId="266"/>
            <ac:picMk id="8" creationId="{59B54AC5-B508-9690-0AD1-F950F85BEF3F}"/>
          </ac:picMkLst>
        </pc:picChg>
        <pc:picChg chg="add mod">
          <ac:chgData name="Tom Gillow" userId="995ed340-be79-468e-8bf8-eaad29383a2e" providerId="ADAL" clId="{800E4535-79CE-4BF7-86A7-F11A7161A7E5}" dt="2024-08-27T10:50:57.458" v="588"/>
          <ac:picMkLst>
            <pc:docMk/>
            <pc:sldMk cId="2607627185" sldId="266"/>
            <ac:picMk id="9" creationId="{0BD0F49C-4CD5-B6EA-A9F3-9436404280D2}"/>
          </ac:picMkLst>
        </pc:picChg>
        <pc:cxnChg chg="add mod">
          <ac:chgData name="Tom Gillow" userId="995ed340-be79-468e-8bf8-eaad29383a2e" providerId="ADAL" clId="{800E4535-79CE-4BF7-86A7-F11A7161A7E5}" dt="2024-08-27T10:50:57.458" v="588"/>
          <ac:cxnSpMkLst>
            <pc:docMk/>
            <pc:sldMk cId="2607627185" sldId="266"/>
            <ac:cxnSpMk id="10" creationId="{79BF28A2-0B59-E368-D4BA-C66D96F656BC}"/>
          </ac:cxnSpMkLst>
        </pc:cxnChg>
        <pc:cxnChg chg="add mod">
          <ac:chgData name="Tom Gillow" userId="995ed340-be79-468e-8bf8-eaad29383a2e" providerId="ADAL" clId="{800E4535-79CE-4BF7-86A7-F11A7161A7E5}" dt="2024-08-27T10:50:57.458" v="588"/>
          <ac:cxnSpMkLst>
            <pc:docMk/>
            <pc:sldMk cId="2607627185" sldId="266"/>
            <ac:cxnSpMk id="11" creationId="{EDB8EE64-8F1C-DA7B-CBB5-91E77F6E1BF9}"/>
          </ac:cxnSpMkLst>
        </pc:cxnChg>
      </pc:sldChg>
      <pc:sldChg chg="del">
        <pc:chgData name="Tom Gillow" userId="995ed340-be79-468e-8bf8-eaad29383a2e" providerId="ADAL" clId="{800E4535-79CE-4BF7-86A7-F11A7161A7E5}" dt="2024-08-27T11:03:42.974" v="798" actId="2696"/>
        <pc:sldMkLst>
          <pc:docMk/>
          <pc:sldMk cId="4002166703" sldId="267"/>
        </pc:sldMkLst>
      </pc:sldChg>
      <pc:sldChg chg="modSp mod setBg">
        <pc:chgData name="Tom Gillow" userId="995ed340-be79-468e-8bf8-eaad29383a2e" providerId="ADAL" clId="{800E4535-79CE-4BF7-86A7-F11A7161A7E5}" dt="2024-08-27T10:10:36.332" v="42" actId="1035"/>
        <pc:sldMkLst>
          <pc:docMk/>
          <pc:sldMk cId="1249312503" sldId="268"/>
        </pc:sldMkLst>
        <pc:spChg chg="mod">
          <ac:chgData name="Tom Gillow" userId="995ed340-be79-468e-8bf8-eaad29383a2e" providerId="ADAL" clId="{800E4535-79CE-4BF7-86A7-F11A7161A7E5}" dt="2024-08-27T10:10:25.770" v="38" actId="1035"/>
          <ac:spMkLst>
            <pc:docMk/>
            <pc:sldMk cId="1249312503" sldId="268"/>
            <ac:spMk id="2" creationId="{D17FD321-2E16-47D9-957D-DB7BFB873DF7}"/>
          </ac:spMkLst>
        </pc:spChg>
        <pc:spChg chg="mod">
          <ac:chgData name="Tom Gillow" userId="995ed340-be79-468e-8bf8-eaad29383a2e" providerId="ADAL" clId="{800E4535-79CE-4BF7-86A7-F11A7161A7E5}" dt="2024-08-27T10:10:36.332" v="42" actId="1035"/>
          <ac:spMkLst>
            <pc:docMk/>
            <pc:sldMk cId="1249312503" sldId="268"/>
            <ac:spMk id="3" creationId="{28C5C83E-26EC-C480-9C04-F32975F35E57}"/>
          </ac:spMkLst>
        </pc:spChg>
        <pc:spChg chg="mod">
          <ac:chgData name="Tom Gillow" userId="995ed340-be79-468e-8bf8-eaad29383a2e" providerId="ADAL" clId="{800E4535-79CE-4BF7-86A7-F11A7161A7E5}" dt="2024-08-27T10:10:36.332" v="42" actId="1035"/>
          <ac:spMkLst>
            <pc:docMk/>
            <pc:sldMk cId="1249312503" sldId="268"/>
            <ac:spMk id="4" creationId="{08C4ABCA-DD0F-4F09-B028-1F7980D9E538}"/>
          </ac:spMkLst>
        </pc:spChg>
        <pc:spChg chg="mod">
          <ac:chgData name="Tom Gillow" userId="995ed340-be79-468e-8bf8-eaad29383a2e" providerId="ADAL" clId="{800E4535-79CE-4BF7-86A7-F11A7161A7E5}" dt="2024-08-27T10:10:36.332" v="42" actId="1035"/>
          <ac:spMkLst>
            <pc:docMk/>
            <pc:sldMk cId="1249312503" sldId="268"/>
            <ac:spMk id="5" creationId="{C47E0DC7-5DCC-4428-865F-99B6B664E9FC}"/>
          </ac:spMkLst>
        </pc:spChg>
        <pc:spChg chg="mod">
          <ac:chgData name="Tom Gillow" userId="995ed340-be79-468e-8bf8-eaad29383a2e" providerId="ADAL" clId="{800E4535-79CE-4BF7-86A7-F11A7161A7E5}" dt="2024-08-27T10:10:36.332" v="42" actId="1035"/>
          <ac:spMkLst>
            <pc:docMk/>
            <pc:sldMk cId="1249312503" sldId="268"/>
            <ac:spMk id="7" creationId="{18FBE77B-2E71-DC19-4F71-6CB668C5AA3D}"/>
          </ac:spMkLst>
        </pc:spChg>
        <pc:spChg chg="mod">
          <ac:chgData name="Tom Gillow" userId="995ed340-be79-468e-8bf8-eaad29383a2e" providerId="ADAL" clId="{800E4535-79CE-4BF7-86A7-F11A7161A7E5}" dt="2024-08-27T10:10:36.332" v="42" actId="1035"/>
          <ac:spMkLst>
            <pc:docMk/>
            <pc:sldMk cId="1249312503" sldId="268"/>
            <ac:spMk id="9" creationId="{774421C1-588E-AB5E-75FE-35020F589F89}"/>
          </ac:spMkLst>
        </pc:spChg>
      </pc:sldChg>
      <pc:sldChg chg="addSp delSp modSp mod modAnim">
        <pc:chgData name="Tom Gillow" userId="995ed340-be79-468e-8bf8-eaad29383a2e" providerId="ADAL" clId="{800E4535-79CE-4BF7-86A7-F11A7161A7E5}" dt="2024-08-27T10:43:52.281" v="409"/>
        <pc:sldMkLst>
          <pc:docMk/>
          <pc:sldMk cId="3686578823" sldId="269"/>
        </pc:sldMkLst>
        <pc:spChg chg="add mod">
          <ac:chgData name="Tom Gillow" userId="995ed340-be79-468e-8bf8-eaad29383a2e" providerId="ADAL" clId="{800E4535-79CE-4BF7-86A7-F11A7161A7E5}" dt="2024-08-27T10:43:47.358" v="408" actId="164"/>
          <ac:spMkLst>
            <pc:docMk/>
            <pc:sldMk cId="3686578823" sldId="269"/>
            <ac:spMk id="6" creationId="{BE617B50-4CDB-8140-6427-1DD285D75ACE}"/>
          </ac:spMkLst>
        </pc:spChg>
        <pc:spChg chg="add mod">
          <ac:chgData name="Tom Gillow" userId="995ed340-be79-468e-8bf8-eaad29383a2e" providerId="ADAL" clId="{800E4535-79CE-4BF7-86A7-F11A7161A7E5}" dt="2024-08-27T10:43:47.358" v="408" actId="164"/>
          <ac:spMkLst>
            <pc:docMk/>
            <pc:sldMk cId="3686578823" sldId="269"/>
            <ac:spMk id="10" creationId="{3D386825-1711-499C-8AA7-35163ADB26A0}"/>
          </ac:spMkLst>
        </pc:spChg>
        <pc:grpChg chg="add mod">
          <ac:chgData name="Tom Gillow" userId="995ed340-be79-468e-8bf8-eaad29383a2e" providerId="ADAL" clId="{800E4535-79CE-4BF7-86A7-F11A7161A7E5}" dt="2024-08-27T10:43:47.358" v="408" actId="164"/>
          <ac:grpSpMkLst>
            <pc:docMk/>
            <pc:sldMk cId="3686578823" sldId="269"/>
            <ac:grpSpMk id="11" creationId="{F586622A-EFB7-F146-D5D9-509F69BBC15C}"/>
          </ac:grpSpMkLst>
        </pc:grpChg>
        <pc:picChg chg="add del">
          <ac:chgData name="Tom Gillow" userId="995ed340-be79-468e-8bf8-eaad29383a2e" providerId="ADAL" clId="{800E4535-79CE-4BF7-86A7-F11A7161A7E5}" dt="2024-08-27T10:42:40.622" v="391" actId="478"/>
          <ac:picMkLst>
            <pc:docMk/>
            <pc:sldMk cId="3686578823" sldId="269"/>
            <ac:picMk id="3" creationId="{0FD352FB-55FD-AF0A-2C3C-E18EF0C54F5F}"/>
          </ac:picMkLst>
        </pc:picChg>
      </pc:sldChg>
      <pc:sldChg chg="addSp delSp modSp mod addAnim delAnim modAnim">
        <pc:chgData name="Tom Gillow" userId="995ed340-be79-468e-8bf8-eaad29383a2e" providerId="ADAL" clId="{800E4535-79CE-4BF7-86A7-F11A7161A7E5}" dt="2024-08-27T10:48:16.361" v="560"/>
        <pc:sldMkLst>
          <pc:docMk/>
          <pc:sldMk cId="2577434957" sldId="271"/>
        </pc:sldMkLst>
        <pc:spChg chg="add mod">
          <ac:chgData name="Tom Gillow" userId="995ed340-be79-468e-8bf8-eaad29383a2e" providerId="ADAL" clId="{800E4535-79CE-4BF7-86A7-F11A7161A7E5}" dt="2024-08-27T10:48:13.159" v="559" actId="164"/>
          <ac:spMkLst>
            <pc:docMk/>
            <pc:sldMk cId="2577434957" sldId="271"/>
            <ac:spMk id="2" creationId="{8AACC468-180A-6F6F-C8B8-376296F869EA}"/>
          </ac:spMkLst>
        </pc:spChg>
        <pc:spChg chg="add del mod">
          <ac:chgData name="Tom Gillow" userId="995ed340-be79-468e-8bf8-eaad29383a2e" providerId="ADAL" clId="{800E4535-79CE-4BF7-86A7-F11A7161A7E5}" dt="2024-08-27T10:48:13.159" v="559" actId="164"/>
          <ac:spMkLst>
            <pc:docMk/>
            <pc:sldMk cId="2577434957" sldId="271"/>
            <ac:spMk id="4" creationId="{41E9C449-4B26-F403-B829-16097F861BF9}"/>
          </ac:spMkLst>
        </pc:spChg>
        <pc:spChg chg="add mod">
          <ac:chgData name="Tom Gillow" userId="995ed340-be79-468e-8bf8-eaad29383a2e" providerId="ADAL" clId="{800E4535-79CE-4BF7-86A7-F11A7161A7E5}" dt="2024-08-27T10:48:13.159" v="559" actId="164"/>
          <ac:spMkLst>
            <pc:docMk/>
            <pc:sldMk cId="2577434957" sldId="271"/>
            <ac:spMk id="5" creationId="{EEB19C0A-39B8-6842-2C9E-183A3C537552}"/>
          </ac:spMkLst>
        </pc:spChg>
        <pc:spChg chg="add mod">
          <ac:chgData name="Tom Gillow" userId="995ed340-be79-468e-8bf8-eaad29383a2e" providerId="ADAL" clId="{800E4535-79CE-4BF7-86A7-F11A7161A7E5}" dt="2024-08-27T10:48:13.159" v="559" actId="164"/>
          <ac:spMkLst>
            <pc:docMk/>
            <pc:sldMk cId="2577434957" sldId="271"/>
            <ac:spMk id="6" creationId="{07BDF0C6-92A5-37D6-891A-033037FEDE18}"/>
          </ac:spMkLst>
        </pc:spChg>
        <pc:spChg chg="add mod">
          <ac:chgData name="Tom Gillow" userId="995ed340-be79-468e-8bf8-eaad29383a2e" providerId="ADAL" clId="{800E4535-79CE-4BF7-86A7-F11A7161A7E5}" dt="2024-08-27T10:48:13.159" v="559" actId="164"/>
          <ac:spMkLst>
            <pc:docMk/>
            <pc:sldMk cId="2577434957" sldId="271"/>
            <ac:spMk id="7" creationId="{D039C1E7-1C72-3F84-4002-9136C6738DC0}"/>
          </ac:spMkLst>
        </pc:spChg>
        <pc:spChg chg="add mod">
          <ac:chgData name="Tom Gillow" userId="995ed340-be79-468e-8bf8-eaad29383a2e" providerId="ADAL" clId="{800E4535-79CE-4BF7-86A7-F11A7161A7E5}" dt="2024-08-27T10:48:13.159" v="559" actId="164"/>
          <ac:spMkLst>
            <pc:docMk/>
            <pc:sldMk cId="2577434957" sldId="271"/>
            <ac:spMk id="8" creationId="{AC80279B-846F-92B7-7B90-E1C222CDF97A}"/>
          </ac:spMkLst>
        </pc:spChg>
        <pc:spChg chg="add mod">
          <ac:chgData name="Tom Gillow" userId="995ed340-be79-468e-8bf8-eaad29383a2e" providerId="ADAL" clId="{800E4535-79CE-4BF7-86A7-F11A7161A7E5}" dt="2024-08-27T10:48:13.159" v="559" actId="164"/>
          <ac:spMkLst>
            <pc:docMk/>
            <pc:sldMk cId="2577434957" sldId="271"/>
            <ac:spMk id="9" creationId="{609CBE7D-8DE2-4212-F1C8-CA95D012ED9F}"/>
          </ac:spMkLst>
        </pc:spChg>
        <pc:spChg chg="add mod">
          <ac:chgData name="Tom Gillow" userId="995ed340-be79-468e-8bf8-eaad29383a2e" providerId="ADAL" clId="{800E4535-79CE-4BF7-86A7-F11A7161A7E5}" dt="2024-08-27T10:48:13.159" v="559" actId="164"/>
          <ac:spMkLst>
            <pc:docMk/>
            <pc:sldMk cId="2577434957" sldId="271"/>
            <ac:spMk id="10" creationId="{E4CB8840-2F88-19B1-2023-CD201EF23E6A}"/>
          </ac:spMkLst>
        </pc:spChg>
        <pc:spChg chg="mod">
          <ac:chgData name="Tom Gillow" userId="995ed340-be79-468e-8bf8-eaad29383a2e" providerId="ADAL" clId="{800E4535-79CE-4BF7-86A7-F11A7161A7E5}" dt="2024-08-27T10:46:06.846" v="525" actId="20577"/>
          <ac:spMkLst>
            <pc:docMk/>
            <pc:sldMk cId="2577434957" sldId="271"/>
            <ac:spMk id="11" creationId="{D1854A54-019E-4A8D-BED1-58658728311C}"/>
          </ac:spMkLst>
        </pc:spChg>
        <pc:grpChg chg="add mod">
          <ac:chgData name="Tom Gillow" userId="995ed340-be79-468e-8bf8-eaad29383a2e" providerId="ADAL" clId="{800E4535-79CE-4BF7-86A7-F11A7161A7E5}" dt="2024-08-27T10:48:13.159" v="559" actId="164"/>
          <ac:grpSpMkLst>
            <pc:docMk/>
            <pc:sldMk cId="2577434957" sldId="271"/>
            <ac:grpSpMk id="15" creationId="{93462038-4094-93B0-9116-44CD9EA6B98B}"/>
          </ac:grpSpMkLst>
        </pc:grpChg>
      </pc:sldChg>
      <pc:sldChg chg="del">
        <pc:chgData name="Tom Gillow" userId="995ed340-be79-468e-8bf8-eaad29383a2e" providerId="ADAL" clId="{800E4535-79CE-4BF7-86A7-F11A7161A7E5}" dt="2024-08-27T11:05:12.064" v="802" actId="2696"/>
        <pc:sldMkLst>
          <pc:docMk/>
          <pc:sldMk cId="1661996297" sldId="272"/>
        </pc:sldMkLst>
      </pc:sldChg>
      <pc:sldChg chg="addSp modSp mod ord modAnim">
        <pc:chgData name="Tom Gillow" userId="995ed340-be79-468e-8bf8-eaad29383a2e" providerId="ADAL" clId="{800E4535-79CE-4BF7-86A7-F11A7161A7E5}" dt="2024-08-27T11:07:59.551" v="853"/>
        <pc:sldMkLst>
          <pc:docMk/>
          <pc:sldMk cId="3523581674" sldId="273"/>
        </pc:sldMkLst>
        <pc:spChg chg="add mod">
          <ac:chgData name="Tom Gillow" userId="995ed340-be79-468e-8bf8-eaad29383a2e" providerId="ADAL" clId="{800E4535-79CE-4BF7-86A7-F11A7161A7E5}" dt="2024-08-27T11:07:10.295" v="832" actId="207"/>
          <ac:spMkLst>
            <pc:docMk/>
            <pc:sldMk cId="3523581674" sldId="273"/>
            <ac:spMk id="6" creationId="{499F8FD4-D987-06F4-E0BE-984D3D9170C8}"/>
          </ac:spMkLst>
        </pc:spChg>
        <pc:spChg chg="add mod">
          <ac:chgData name="Tom Gillow" userId="995ed340-be79-468e-8bf8-eaad29383a2e" providerId="ADAL" clId="{800E4535-79CE-4BF7-86A7-F11A7161A7E5}" dt="2024-08-27T11:07:33.099" v="843" actId="1035"/>
          <ac:spMkLst>
            <pc:docMk/>
            <pc:sldMk cId="3523581674" sldId="273"/>
            <ac:spMk id="8" creationId="{241C27A9-75F7-18BC-4E57-AE7A17595C9B}"/>
          </ac:spMkLst>
        </pc:spChg>
        <pc:spChg chg="add mod">
          <ac:chgData name="Tom Gillow" userId="995ed340-be79-468e-8bf8-eaad29383a2e" providerId="ADAL" clId="{800E4535-79CE-4BF7-86A7-F11A7161A7E5}" dt="2024-08-27T11:07:42.919" v="852" actId="1037"/>
          <ac:spMkLst>
            <pc:docMk/>
            <pc:sldMk cId="3523581674" sldId="273"/>
            <ac:spMk id="11" creationId="{3286AFEF-6850-81E1-E39C-C98D4EFE4322}"/>
          </ac:spMkLst>
        </pc:spChg>
        <pc:picChg chg="mod">
          <ac:chgData name="Tom Gillow" userId="995ed340-be79-468e-8bf8-eaad29383a2e" providerId="ADAL" clId="{800E4535-79CE-4BF7-86A7-F11A7161A7E5}" dt="2024-08-27T11:06:58.769" v="816" actId="1076"/>
          <ac:picMkLst>
            <pc:docMk/>
            <pc:sldMk cId="3523581674" sldId="273"/>
            <ac:picMk id="4" creationId="{B371CCF9-E50D-DC71-5486-ED3418411EA4}"/>
          </ac:picMkLst>
        </pc:picChg>
      </pc:sldChg>
      <pc:sldChg chg="addSp delSp modSp del mod modAnim">
        <pc:chgData name="Tom Gillow" userId="995ed340-be79-468e-8bf8-eaad29383a2e" providerId="ADAL" clId="{800E4535-79CE-4BF7-86A7-F11A7161A7E5}" dt="2024-08-27T11:00:45.166" v="762" actId="2696"/>
        <pc:sldMkLst>
          <pc:docMk/>
          <pc:sldMk cId="866620328" sldId="274"/>
        </pc:sldMkLst>
        <pc:spChg chg="add del mod">
          <ac:chgData name="Tom Gillow" userId="995ed340-be79-468e-8bf8-eaad29383a2e" providerId="ADAL" clId="{800E4535-79CE-4BF7-86A7-F11A7161A7E5}" dt="2024-08-27T10:24:36.644" v="372" actId="478"/>
          <ac:spMkLst>
            <pc:docMk/>
            <pc:sldMk cId="866620328" sldId="274"/>
            <ac:spMk id="2" creationId="{C5548904-FA98-E78A-4ADF-5B550B06A2C8}"/>
          </ac:spMkLst>
        </pc:spChg>
        <pc:spChg chg="add del mod">
          <ac:chgData name="Tom Gillow" userId="995ed340-be79-468e-8bf8-eaad29383a2e" providerId="ADAL" clId="{800E4535-79CE-4BF7-86A7-F11A7161A7E5}" dt="2024-08-27T10:36:08.509" v="387" actId="478"/>
          <ac:spMkLst>
            <pc:docMk/>
            <pc:sldMk cId="866620328" sldId="274"/>
            <ac:spMk id="4" creationId="{53946CD0-9425-B6F4-DD17-7E09ADE6AC36}"/>
          </ac:spMkLst>
        </pc:spChg>
        <pc:spChg chg="add mod">
          <ac:chgData name="Tom Gillow" userId="995ed340-be79-468e-8bf8-eaad29383a2e" providerId="ADAL" clId="{800E4535-79CE-4BF7-86A7-F11A7161A7E5}" dt="2024-08-27T10:26:33.939" v="383"/>
          <ac:spMkLst>
            <pc:docMk/>
            <pc:sldMk cId="866620328" sldId="274"/>
            <ac:spMk id="7" creationId="{246B2721-485C-88FF-CF61-03B5E054E603}"/>
          </ac:spMkLst>
        </pc:spChg>
        <pc:picChg chg="del">
          <ac:chgData name="Tom Gillow" userId="995ed340-be79-468e-8bf8-eaad29383a2e" providerId="ADAL" clId="{800E4535-79CE-4BF7-86A7-F11A7161A7E5}" dt="2024-08-27T10:40:54.373" v="388" actId="478"/>
          <ac:picMkLst>
            <pc:docMk/>
            <pc:sldMk cId="866620328" sldId="274"/>
            <ac:picMk id="8" creationId="{F7DF2937-23D6-B314-9124-B3FB9EDE76FD}"/>
          </ac:picMkLst>
        </pc:picChg>
      </pc:sldChg>
      <pc:sldChg chg="del">
        <pc:chgData name="Tom Gillow" userId="995ed340-be79-468e-8bf8-eaad29383a2e" providerId="ADAL" clId="{800E4535-79CE-4BF7-86A7-F11A7161A7E5}" dt="2024-08-27T12:17:12.176" v="1347" actId="2696"/>
        <pc:sldMkLst>
          <pc:docMk/>
          <pc:sldMk cId="981760318" sldId="275"/>
        </pc:sldMkLst>
      </pc:sldChg>
      <pc:sldChg chg="addSp delSp modSp mod ord modAnim">
        <pc:chgData name="Tom Gillow" userId="995ed340-be79-468e-8bf8-eaad29383a2e" providerId="ADAL" clId="{800E4535-79CE-4BF7-86A7-F11A7161A7E5}" dt="2024-08-27T11:05:33.337" v="803" actId="1076"/>
        <pc:sldMkLst>
          <pc:docMk/>
          <pc:sldMk cId="4195878485" sldId="277"/>
        </pc:sldMkLst>
        <pc:spChg chg="add del mod">
          <ac:chgData name="Tom Gillow" userId="995ed340-be79-468e-8bf8-eaad29383a2e" providerId="ADAL" clId="{800E4535-79CE-4BF7-86A7-F11A7161A7E5}" dt="2024-08-27T10:55:51.181" v="679" actId="478"/>
          <ac:spMkLst>
            <pc:docMk/>
            <pc:sldMk cId="4195878485" sldId="277"/>
            <ac:spMk id="2" creationId="{3846805D-167C-D550-790A-C110782AE75C}"/>
          </ac:spMkLst>
        </pc:spChg>
        <pc:spChg chg="add mod">
          <ac:chgData name="Tom Gillow" userId="995ed340-be79-468e-8bf8-eaad29383a2e" providerId="ADAL" clId="{800E4535-79CE-4BF7-86A7-F11A7161A7E5}" dt="2024-08-27T10:56:17.499" v="690" actId="1076"/>
          <ac:spMkLst>
            <pc:docMk/>
            <pc:sldMk cId="4195878485" sldId="277"/>
            <ac:spMk id="3" creationId="{BE9F72A3-4164-96C3-E5AF-269AFE63CAC9}"/>
          </ac:spMkLst>
        </pc:spChg>
        <pc:spChg chg="mod">
          <ac:chgData name="Tom Gillow" userId="995ed340-be79-468e-8bf8-eaad29383a2e" providerId="ADAL" clId="{800E4535-79CE-4BF7-86A7-F11A7161A7E5}" dt="2024-08-27T11:03:14.114" v="794" actId="20577"/>
          <ac:spMkLst>
            <pc:docMk/>
            <pc:sldMk cId="4195878485" sldId="277"/>
            <ac:spMk id="4" creationId="{00000000-0000-0000-0000-000000000000}"/>
          </ac:spMkLst>
        </pc:spChg>
        <pc:spChg chg="mod">
          <ac:chgData name="Tom Gillow" userId="995ed340-be79-468e-8bf8-eaad29383a2e" providerId="ADAL" clId="{800E4535-79CE-4BF7-86A7-F11A7161A7E5}" dt="2024-08-27T11:05:33.337" v="803" actId="1076"/>
          <ac:spMkLst>
            <pc:docMk/>
            <pc:sldMk cId="4195878485" sldId="277"/>
            <ac:spMk id="5" creationId="{00000000-0000-0000-0000-000000000000}"/>
          </ac:spMkLst>
        </pc:spChg>
        <pc:spChg chg="add mod">
          <ac:chgData name="Tom Gillow" userId="995ed340-be79-468e-8bf8-eaad29383a2e" providerId="ADAL" clId="{800E4535-79CE-4BF7-86A7-F11A7161A7E5}" dt="2024-08-27T10:57:43.844" v="758" actId="20577"/>
          <ac:spMkLst>
            <pc:docMk/>
            <pc:sldMk cId="4195878485" sldId="277"/>
            <ac:spMk id="9" creationId="{277A84E9-52D4-77A8-5AD9-249ADF3784BD}"/>
          </ac:spMkLst>
        </pc:spChg>
      </pc:sldChg>
      <pc:sldChg chg="del">
        <pc:chgData name="Tom Gillow" userId="995ed340-be79-468e-8bf8-eaad29383a2e" providerId="ADAL" clId="{800E4535-79CE-4BF7-86A7-F11A7161A7E5}" dt="2024-08-27T11:04:25.810" v="799" actId="2696"/>
        <pc:sldMkLst>
          <pc:docMk/>
          <pc:sldMk cId="3175667676" sldId="279"/>
        </pc:sldMkLst>
      </pc:sldChg>
    </pc:docChg>
  </pc:docChgLst>
  <pc:docChgLst>
    <pc:chgData name="Amit Panesar" userId="2ace35e5-3849-48d1-ac16-5b752e3df2ab" providerId="ADAL" clId="{F2F802B3-FA19-42C1-B829-08C1D0005438}"/>
    <pc:docChg chg="undo redo custSel modSld sldOrd">
      <pc:chgData name="Amit Panesar" userId="2ace35e5-3849-48d1-ac16-5b752e3df2ab" providerId="ADAL" clId="{F2F802B3-FA19-42C1-B829-08C1D0005438}" dt="2022-09-21T07:44:49.710" v="198" actId="115"/>
      <pc:docMkLst>
        <pc:docMk/>
      </pc:docMkLst>
      <pc:sldChg chg="modSp modAnim">
        <pc:chgData name="Amit Panesar" userId="2ace35e5-3849-48d1-ac16-5b752e3df2ab" providerId="ADAL" clId="{F2F802B3-FA19-42C1-B829-08C1D0005438}" dt="2022-09-20T11:10:18.524" v="94" actId="20577"/>
        <pc:sldMkLst>
          <pc:docMk/>
          <pc:sldMk cId="867415904" sldId="260"/>
        </pc:sldMkLst>
        <pc:spChg chg="mod">
          <ac:chgData name="Amit Panesar" userId="2ace35e5-3849-48d1-ac16-5b752e3df2ab" providerId="ADAL" clId="{F2F802B3-FA19-42C1-B829-08C1D0005438}" dt="2022-09-20T11:10:18.524" v="94" actId="20577"/>
          <ac:spMkLst>
            <pc:docMk/>
            <pc:sldMk cId="867415904" sldId="260"/>
            <ac:spMk id="2" creationId="{5D098410-7C20-DD8B-F7A5-2C7B646E5A63}"/>
          </ac:spMkLst>
        </pc:spChg>
      </pc:sldChg>
      <pc:sldChg chg="modSp">
        <pc:chgData name="Amit Panesar" userId="2ace35e5-3849-48d1-ac16-5b752e3df2ab" providerId="ADAL" clId="{F2F802B3-FA19-42C1-B829-08C1D0005438}" dt="2022-09-20T11:21:46.119" v="156" actId="20577"/>
        <pc:sldMkLst>
          <pc:docMk/>
          <pc:sldMk cId="1598705865" sldId="263"/>
        </pc:sldMkLst>
        <pc:spChg chg="mod">
          <ac:chgData name="Amit Panesar" userId="2ace35e5-3849-48d1-ac16-5b752e3df2ab" providerId="ADAL" clId="{F2F802B3-FA19-42C1-B829-08C1D0005438}" dt="2022-09-20T11:21:46.119" v="156" actId="20577"/>
          <ac:spMkLst>
            <pc:docMk/>
            <pc:sldMk cId="1598705865" sldId="263"/>
            <ac:spMk id="9" creationId="{045DC52B-568D-7334-B569-EB5497B66B93}"/>
          </ac:spMkLst>
        </pc:spChg>
      </pc:sldChg>
      <pc:sldChg chg="modSp">
        <pc:chgData name="Amit Panesar" userId="2ace35e5-3849-48d1-ac16-5b752e3df2ab" providerId="ADAL" clId="{F2F802B3-FA19-42C1-B829-08C1D0005438}" dt="2022-09-20T11:24:01.500" v="160" actId="20577"/>
        <pc:sldMkLst>
          <pc:docMk/>
          <pc:sldMk cId="926931752" sldId="265"/>
        </pc:sldMkLst>
        <pc:spChg chg="mod">
          <ac:chgData name="Amit Panesar" userId="2ace35e5-3849-48d1-ac16-5b752e3df2ab" providerId="ADAL" clId="{F2F802B3-FA19-42C1-B829-08C1D0005438}" dt="2022-09-20T11:24:01.500" v="160" actId="20577"/>
          <ac:spMkLst>
            <pc:docMk/>
            <pc:sldMk cId="926931752" sldId="265"/>
            <ac:spMk id="4" creationId="{E27D62D6-EF0D-85C4-4F31-138C6B377FB0}"/>
          </ac:spMkLst>
        </pc:spChg>
      </pc:sldChg>
      <pc:sldChg chg="ord">
        <pc:chgData name="Amit Panesar" userId="2ace35e5-3849-48d1-ac16-5b752e3df2ab" providerId="ADAL" clId="{F2F802B3-FA19-42C1-B829-08C1D0005438}" dt="2022-09-21T07:44:10.724" v="169"/>
        <pc:sldMkLst>
          <pc:docMk/>
          <pc:sldMk cId="2607627185" sldId="266"/>
        </pc:sldMkLst>
      </pc:sldChg>
      <pc:sldChg chg="addSp delSp modSp mod">
        <pc:chgData name="Amit Panesar" userId="2ace35e5-3849-48d1-ac16-5b752e3df2ab" providerId="ADAL" clId="{F2F802B3-FA19-42C1-B829-08C1D0005438}" dt="2022-09-20T08:31:29.361" v="63" actId="1076"/>
        <pc:sldMkLst>
          <pc:docMk/>
          <pc:sldMk cId="1249312503" sldId="268"/>
        </pc:sldMkLst>
        <pc:spChg chg="add mod">
          <ac:chgData name="Amit Panesar" userId="2ace35e5-3849-48d1-ac16-5b752e3df2ab" providerId="ADAL" clId="{F2F802B3-FA19-42C1-B829-08C1D0005438}" dt="2022-09-20T08:31:16.945" v="62" actId="1076"/>
          <ac:spMkLst>
            <pc:docMk/>
            <pc:sldMk cId="1249312503" sldId="268"/>
            <ac:spMk id="3" creationId="{28C5C83E-26EC-C480-9C04-F32975F35E57}"/>
          </ac:spMkLst>
        </pc:spChg>
        <pc:spChg chg="mod">
          <ac:chgData name="Amit Panesar" userId="2ace35e5-3849-48d1-ac16-5b752e3df2ab" providerId="ADAL" clId="{F2F802B3-FA19-42C1-B829-08C1D0005438}" dt="2022-09-20T08:29:20.535" v="48" actId="1076"/>
          <ac:spMkLst>
            <pc:docMk/>
            <pc:sldMk cId="1249312503" sldId="268"/>
            <ac:spMk id="4" creationId="{08C4ABCA-DD0F-4F09-B028-1F7980D9E538}"/>
          </ac:spMkLst>
        </pc:spChg>
        <pc:spChg chg="mod">
          <ac:chgData name="Amit Panesar" userId="2ace35e5-3849-48d1-ac16-5b752e3df2ab" providerId="ADAL" clId="{F2F802B3-FA19-42C1-B829-08C1D0005438}" dt="2022-09-20T08:31:06.293" v="54" actId="1076"/>
          <ac:spMkLst>
            <pc:docMk/>
            <pc:sldMk cId="1249312503" sldId="268"/>
            <ac:spMk id="5" creationId="{C47E0DC7-5DCC-4428-865F-99B6B664E9FC}"/>
          </ac:spMkLst>
        </pc:spChg>
        <pc:spChg chg="del">
          <ac:chgData name="Amit Panesar" userId="2ace35e5-3849-48d1-ac16-5b752e3df2ab" providerId="ADAL" clId="{F2F802B3-FA19-42C1-B829-08C1D0005438}" dt="2022-09-20T08:24:19.924" v="0" actId="478"/>
          <ac:spMkLst>
            <pc:docMk/>
            <pc:sldMk cId="1249312503" sldId="268"/>
            <ac:spMk id="6" creationId="{C5E48B8A-FE54-4957-B24D-59A57C490422}"/>
          </ac:spMkLst>
        </pc:spChg>
        <pc:spChg chg="add mod">
          <ac:chgData name="Amit Panesar" userId="2ace35e5-3849-48d1-ac16-5b752e3df2ab" providerId="ADAL" clId="{F2F802B3-FA19-42C1-B829-08C1D0005438}" dt="2022-09-20T08:31:09.498" v="59" actId="1076"/>
          <ac:spMkLst>
            <pc:docMk/>
            <pc:sldMk cId="1249312503" sldId="268"/>
            <ac:spMk id="7" creationId="{18FBE77B-2E71-DC19-4F71-6CB668C5AA3D}"/>
          </ac:spMkLst>
        </pc:spChg>
        <pc:spChg chg="del">
          <ac:chgData name="Amit Panesar" userId="2ace35e5-3849-48d1-ac16-5b752e3df2ab" providerId="ADAL" clId="{F2F802B3-FA19-42C1-B829-08C1D0005438}" dt="2022-09-20T08:24:21.761" v="1" actId="478"/>
          <ac:spMkLst>
            <pc:docMk/>
            <pc:sldMk cId="1249312503" sldId="268"/>
            <ac:spMk id="8" creationId="{E7724976-30D5-4005-9F11-15947793B832}"/>
          </ac:spMkLst>
        </pc:spChg>
        <pc:spChg chg="add mod">
          <ac:chgData name="Amit Panesar" userId="2ace35e5-3849-48d1-ac16-5b752e3df2ab" providerId="ADAL" clId="{F2F802B3-FA19-42C1-B829-08C1D0005438}" dt="2022-09-20T08:31:29.361" v="63" actId="1076"/>
          <ac:spMkLst>
            <pc:docMk/>
            <pc:sldMk cId="1249312503" sldId="268"/>
            <ac:spMk id="9" creationId="{774421C1-588E-AB5E-75FE-35020F589F89}"/>
          </ac:spMkLst>
        </pc:spChg>
      </pc:sldChg>
      <pc:sldChg chg="ord">
        <pc:chgData name="Amit Panesar" userId="2ace35e5-3849-48d1-ac16-5b752e3df2ab" providerId="ADAL" clId="{F2F802B3-FA19-42C1-B829-08C1D0005438}" dt="2022-09-21T07:44:01.603" v="165"/>
        <pc:sldMkLst>
          <pc:docMk/>
          <pc:sldMk cId="3686578823" sldId="269"/>
        </pc:sldMkLst>
      </pc:sldChg>
      <pc:sldChg chg="modSp mod ord">
        <pc:chgData name="Amit Panesar" userId="2ace35e5-3849-48d1-ac16-5b752e3df2ab" providerId="ADAL" clId="{F2F802B3-FA19-42C1-B829-08C1D0005438}" dt="2022-09-21T07:44:05.622" v="167"/>
        <pc:sldMkLst>
          <pc:docMk/>
          <pc:sldMk cId="2577434957" sldId="271"/>
        </pc:sldMkLst>
        <pc:spChg chg="mod">
          <ac:chgData name="Amit Panesar" userId="2ace35e5-3849-48d1-ac16-5b752e3df2ab" providerId="ADAL" clId="{F2F802B3-FA19-42C1-B829-08C1D0005438}" dt="2022-09-20T11:19:21.840" v="154" actId="1076"/>
          <ac:spMkLst>
            <pc:docMk/>
            <pc:sldMk cId="2577434957" sldId="271"/>
            <ac:spMk id="2" creationId="{D64D9E5B-A863-52D6-5277-C14BF0491427}"/>
          </ac:spMkLst>
        </pc:spChg>
        <pc:spChg chg="mod">
          <ac:chgData name="Amit Panesar" userId="2ace35e5-3849-48d1-ac16-5b752e3df2ab" providerId="ADAL" clId="{F2F802B3-FA19-42C1-B829-08C1D0005438}" dt="2022-09-20T11:17:57.157" v="138" actId="20577"/>
          <ac:spMkLst>
            <pc:docMk/>
            <pc:sldMk cId="2577434957" sldId="271"/>
            <ac:spMk id="3" creationId="{E564B0B1-4308-4076-B3DF-2B93E0609091}"/>
          </ac:spMkLst>
        </pc:spChg>
      </pc:sldChg>
      <pc:sldChg chg="modSp mod">
        <pc:chgData name="Amit Panesar" userId="2ace35e5-3849-48d1-ac16-5b752e3df2ab" providerId="ADAL" clId="{F2F802B3-FA19-42C1-B829-08C1D0005438}" dt="2022-09-21T07:44:49.710" v="198" actId="115"/>
        <pc:sldMkLst>
          <pc:docMk/>
          <pc:sldMk cId="4195878485" sldId="277"/>
        </pc:sldMkLst>
        <pc:spChg chg="mod">
          <ac:chgData name="Amit Panesar" userId="2ace35e5-3849-48d1-ac16-5b752e3df2ab" providerId="ADAL" clId="{F2F802B3-FA19-42C1-B829-08C1D0005438}" dt="2022-09-21T07:44:49.710" v="198" actId="115"/>
          <ac:spMkLst>
            <pc:docMk/>
            <pc:sldMk cId="4195878485" sldId="277"/>
            <ac:spMk id="4" creationId="{00000000-0000-0000-0000-000000000000}"/>
          </ac:spMkLst>
        </pc:spChg>
        <pc:spChg chg="mod">
          <ac:chgData name="Amit Panesar" userId="2ace35e5-3849-48d1-ac16-5b752e3df2ab" providerId="ADAL" clId="{F2F802B3-FA19-42C1-B829-08C1D0005438}" dt="2022-09-21T07:43:10.999" v="163" actId="20577"/>
          <ac:spMkLst>
            <pc:docMk/>
            <pc:sldMk cId="4195878485" sldId="277"/>
            <ac:spMk id="6" creationId="{00000000-0000-0000-0000-000000000000}"/>
          </ac:spMkLst>
        </pc:spChg>
      </pc:sldChg>
      <pc:sldChg chg="modSp mod">
        <pc:chgData name="Amit Panesar" userId="2ace35e5-3849-48d1-ac16-5b752e3df2ab" providerId="ADAL" clId="{F2F802B3-FA19-42C1-B829-08C1D0005438}" dt="2022-09-21T07:44:40.380" v="197" actId="115"/>
        <pc:sldMkLst>
          <pc:docMk/>
          <pc:sldMk cId="3175667676" sldId="279"/>
        </pc:sldMkLst>
        <pc:spChg chg="mod">
          <ac:chgData name="Amit Panesar" userId="2ace35e5-3849-48d1-ac16-5b752e3df2ab" providerId="ADAL" clId="{F2F802B3-FA19-42C1-B829-08C1D0005438}" dt="2022-09-20T11:14:52.394" v="126" actId="20577"/>
          <ac:spMkLst>
            <pc:docMk/>
            <pc:sldMk cId="3175667676" sldId="279"/>
            <ac:spMk id="2" creationId="{BA71F3AA-5102-47DA-A308-A167E0CD3504}"/>
          </ac:spMkLst>
        </pc:spChg>
        <pc:spChg chg="mod">
          <ac:chgData name="Amit Panesar" userId="2ace35e5-3849-48d1-ac16-5b752e3df2ab" providerId="ADAL" clId="{F2F802B3-FA19-42C1-B829-08C1D0005438}" dt="2022-09-20T11:15:57.994" v="129" actId="1076"/>
          <ac:spMkLst>
            <pc:docMk/>
            <pc:sldMk cId="3175667676" sldId="279"/>
            <ac:spMk id="3" creationId="{65773BA3-3534-FC2F-BD14-F507840A779F}"/>
          </ac:spMkLst>
        </pc:spChg>
        <pc:spChg chg="mod">
          <ac:chgData name="Amit Panesar" userId="2ace35e5-3849-48d1-ac16-5b752e3df2ab" providerId="ADAL" clId="{F2F802B3-FA19-42C1-B829-08C1D0005438}" dt="2022-09-20T11:15:47.344" v="128" actId="1076"/>
          <ac:spMkLst>
            <pc:docMk/>
            <pc:sldMk cId="3175667676" sldId="279"/>
            <ac:spMk id="9" creationId="{00000000-0000-0000-0000-000000000000}"/>
          </ac:spMkLst>
        </pc:spChg>
        <pc:spChg chg="mod">
          <ac:chgData name="Amit Panesar" userId="2ace35e5-3849-48d1-ac16-5b752e3df2ab" providerId="ADAL" clId="{F2F802B3-FA19-42C1-B829-08C1D0005438}" dt="2022-09-21T07:44:40.380" v="197" actId="115"/>
          <ac:spMkLst>
            <pc:docMk/>
            <pc:sldMk cId="3175667676" sldId="279"/>
            <ac:spMk id="10" creationId="{E8E41286-031A-46BF-ADAC-488994C2826B}"/>
          </ac:spMkLst>
        </pc:spChg>
      </pc:sldChg>
    </pc:docChg>
  </pc:docChgLst>
  <pc:docChgLst>
    <pc:chgData name="Amit Panesar" userId="S::amit.panesar@mkcollege.ac.uk::2ace35e5-3849-48d1-ac16-5b752e3df2ab" providerId="AD" clId="Web-{9EAA050D-FA5C-1945-F551-0DF728DB1724}"/>
    <pc:docChg chg="addSld modSld">
      <pc:chgData name="Amit Panesar" userId="S::amit.panesar@mkcollege.ac.uk::2ace35e5-3849-48d1-ac16-5b752e3df2ab" providerId="AD" clId="Web-{9EAA050D-FA5C-1945-F551-0DF728DB1724}" dt="2023-08-16T10:31:37.482" v="13"/>
      <pc:docMkLst>
        <pc:docMk/>
      </pc:docMkLst>
      <pc:sldChg chg="delSp delAnim">
        <pc:chgData name="Amit Panesar" userId="S::amit.panesar@mkcollege.ac.uk::2ace35e5-3849-48d1-ac16-5b752e3df2ab" providerId="AD" clId="Web-{9EAA050D-FA5C-1945-F551-0DF728DB1724}" dt="2023-08-16T10:30:49.247" v="5"/>
        <pc:sldMkLst>
          <pc:docMk/>
          <pc:sldMk cId="867415904" sldId="260"/>
        </pc:sldMkLst>
        <pc:spChg chg="del">
          <ac:chgData name="Amit Panesar" userId="S::amit.panesar@mkcollege.ac.uk::2ace35e5-3849-48d1-ac16-5b752e3df2ab" providerId="AD" clId="Web-{9EAA050D-FA5C-1945-F551-0DF728DB1724}" dt="2023-08-16T10:30:38.981" v="2"/>
          <ac:spMkLst>
            <pc:docMk/>
            <pc:sldMk cId="867415904" sldId="260"/>
            <ac:spMk id="2" creationId="{5D098410-7C20-DD8B-F7A5-2C7B646E5A63}"/>
          </ac:spMkLst>
        </pc:spChg>
        <pc:spChg chg="del">
          <ac:chgData name="Amit Panesar" userId="S::amit.panesar@mkcollege.ac.uk::2ace35e5-3849-48d1-ac16-5b752e3df2ab" providerId="AD" clId="Web-{9EAA050D-FA5C-1945-F551-0DF728DB1724}" dt="2023-08-16T10:30:42.185" v="3"/>
          <ac:spMkLst>
            <pc:docMk/>
            <pc:sldMk cId="867415904" sldId="260"/>
            <ac:spMk id="3" creationId="{264083B0-FC47-793A-EBE8-E1094B170D6C}"/>
          </ac:spMkLst>
        </pc:spChg>
        <pc:spChg chg="del">
          <ac:chgData name="Amit Panesar" userId="S::amit.panesar@mkcollege.ac.uk::2ace35e5-3849-48d1-ac16-5b752e3df2ab" providerId="AD" clId="Web-{9EAA050D-FA5C-1945-F551-0DF728DB1724}" dt="2023-08-16T10:30:45.263" v="4"/>
          <ac:spMkLst>
            <pc:docMk/>
            <pc:sldMk cId="867415904" sldId="260"/>
            <ac:spMk id="11" creationId="{4B4B9E0D-75DD-8A88-A806-E48E0B123315}"/>
          </ac:spMkLst>
        </pc:spChg>
        <pc:spChg chg="del">
          <ac:chgData name="Amit Panesar" userId="S::amit.panesar@mkcollege.ac.uk::2ace35e5-3849-48d1-ac16-5b752e3df2ab" providerId="AD" clId="Web-{9EAA050D-FA5C-1945-F551-0DF728DB1724}" dt="2023-08-16T10:30:49.247" v="5"/>
          <ac:spMkLst>
            <pc:docMk/>
            <pc:sldMk cId="867415904" sldId="260"/>
            <ac:spMk id="17" creationId="{75F72B0A-BD9E-7DB0-D9F2-3505911F8E14}"/>
          </ac:spMkLst>
        </pc:spChg>
      </pc:sldChg>
      <pc:sldChg chg="delSp delAnim">
        <pc:chgData name="Amit Panesar" userId="S::amit.panesar@mkcollege.ac.uk::2ace35e5-3849-48d1-ac16-5b752e3df2ab" providerId="AD" clId="Web-{9EAA050D-FA5C-1945-F551-0DF728DB1724}" dt="2023-08-16T10:31:26.357" v="11"/>
        <pc:sldMkLst>
          <pc:docMk/>
          <pc:sldMk cId="1598705865" sldId="263"/>
        </pc:sldMkLst>
        <pc:spChg chg="del">
          <ac:chgData name="Amit Panesar" userId="S::amit.panesar@mkcollege.ac.uk::2ace35e5-3849-48d1-ac16-5b752e3df2ab" providerId="AD" clId="Web-{9EAA050D-FA5C-1945-F551-0DF728DB1724}" dt="2023-08-16T10:31:22.717" v="10"/>
          <ac:spMkLst>
            <pc:docMk/>
            <pc:sldMk cId="1598705865" sldId="263"/>
            <ac:spMk id="4" creationId="{5CB17D65-3F55-5CC4-8AAD-4414C0B0E314}"/>
          </ac:spMkLst>
        </pc:spChg>
        <pc:spChg chg="del">
          <ac:chgData name="Amit Panesar" userId="S::amit.panesar@mkcollege.ac.uk::2ace35e5-3849-48d1-ac16-5b752e3df2ab" providerId="AD" clId="Web-{9EAA050D-FA5C-1945-F551-0DF728DB1724}" dt="2023-08-16T10:31:26.357" v="11"/>
          <ac:spMkLst>
            <pc:docMk/>
            <pc:sldMk cId="1598705865" sldId="263"/>
            <ac:spMk id="9" creationId="{045DC52B-568D-7334-B569-EB5497B66B93}"/>
          </ac:spMkLst>
        </pc:spChg>
      </pc:sldChg>
      <pc:sldChg chg="delSp delAnim">
        <pc:chgData name="Amit Panesar" userId="S::amit.panesar@mkcollege.ac.uk::2ace35e5-3849-48d1-ac16-5b752e3df2ab" providerId="AD" clId="Web-{9EAA050D-FA5C-1945-F551-0DF728DB1724}" dt="2023-08-16T10:31:37.482" v="13"/>
        <pc:sldMkLst>
          <pc:docMk/>
          <pc:sldMk cId="926931752" sldId="265"/>
        </pc:sldMkLst>
        <pc:spChg chg="del">
          <ac:chgData name="Amit Panesar" userId="S::amit.panesar@mkcollege.ac.uk::2ace35e5-3849-48d1-ac16-5b752e3df2ab" providerId="AD" clId="Web-{9EAA050D-FA5C-1945-F551-0DF728DB1724}" dt="2023-08-16T10:31:34.576" v="12"/>
          <ac:spMkLst>
            <pc:docMk/>
            <pc:sldMk cId="926931752" sldId="265"/>
            <ac:spMk id="3" creationId="{793228B6-1EB9-C35B-F0AD-85EED14C6EDF}"/>
          </ac:spMkLst>
        </pc:spChg>
        <pc:spChg chg="del">
          <ac:chgData name="Amit Panesar" userId="S::amit.panesar@mkcollege.ac.uk::2ace35e5-3849-48d1-ac16-5b752e3df2ab" providerId="AD" clId="Web-{9EAA050D-FA5C-1945-F551-0DF728DB1724}" dt="2023-08-16T10:31:37.482" v="13"/>
          <ac:spMkLst>
            <pc:docMk/>
            <pc:sldMk cId="926931752" sldId="265"/>
            <ac:spMk id="4" creationId="{E27D62D6-EF0D-85C4-4F31-138C6B377FB0}"/>
          </ac:spMkLst>
        </pc:spChg>
      </pc:sldChg>
      <pc:sldChg chg="delSp delAnim">
        <pc:chgData name="Amit Panesar" userId="S::amit.panesar@mkcollege.ac.uk::2ace35e5-3849-48d1-ac16-5b752e3df2ab" providerId="AD" clId="Web-{9EAA050D-FA5C-1945-F551-0DF728DB1724}" dt="2023-08-16T10:30:58.810" v="7"/>
        <pc:sldMkLst>
          <pc:docMk/>
          <pc:sldMk cId="2577434957" sldId="271"/>
        </pc:sldMkLst>
        <pc:spChg chg="del">
          <ac:chgData name="Amit Panesar" userId="S::amit.panesar@mkcollege.ac.uk::2ace35e5-3849-48d1-ac16-5b752e3df2ab" providerId="AD" clId="Web-{9EAA050D-FA5C-1945-F551-0DF728DB1724}" dt="2023-08-16T10:30:55.997" v="6"/>
          <ac:spMkLst>
            <pc:docMk/>
            <pc:sldMk cId="2577434957" sldId="271"/>
            <ac:spMk id="2" creationId="{D64D9E5B-A863-52D6-5277-C14BF0491427}"/>
          </ac:spMkLst>
        </pc:spChg>
        <pc:spChg chg="del">
          <ac:chgData name="Amit Panesar" userId="S::amit.panesar@mkcollege.ac.uk::2ace35e5-3849-48d1-ac16-5b752e3df2ab" providerId="AD" clId="Web-{9EAA050D-FA5C-1945-F551-0DF728DB1724}" dt="2023-08-16T10:30:58.810" v="7"/>
          <ac:spMkLst>
            <pc:docMk/>
            <pc:sldMk cId="2577434957" sldId="271"/>
            <ac:spMk id="4" creationId="{85DE0B1C-0B10-B47A-2AAA-4DAB68BE32D7}"/>
          </ac:spMkLst>
        </pc:spChg>
      </pc:sldChg>
      <pc:sldChg chg="delSp delAnim">
        <pc:chgData name="Amit Panesar" userId="S::amit.panesar@mkcollege.ac.uk::2ace35e5-3849-48d1-ac16-5b752e3df2ab" providerId="AD" clId="Web-{9EAA050D-FA5C-1945-F551-0DF728DB1724}" dt="2023-08-16T10:31:15.185" v="9"/>
        <pc:sldMkLst>
          <pc:docMk/>
          <pc:sldMk cId="3175667676" sldId="279"/>
        </pc:sldMkLst>
        <pc:spChg chg="del">
          <ac:chgData name="Amit Panesar" userId="S::amit.panesar@mkcollege.ac.uk::2ace35e5-3849-48d1-ac16-5b752e3df2ab" providerId="AD" clId="Web-{9EAA050D-FA5C-1945-F551-0DF728DB1724}" dt="2023-08-16T10:31:09.404" v="8"/>
          <ac:spMkLst>
            <pc:docMk/>
            <pc:sldMk cId="3175667676" sldId="279"/>
            <ac:spMk id="2" creationId="{BA71F3AA-5102-47DA-A308-A167E0CD3504}"/>
          </ac:spMkLst>
        </pc:spChg>
        <pc:spChg chg="del">
          <ac:chgData name="Amit Panesar" userId="S::amit.panesar@mkcollege.ac.uk::2ace35e5-3849-48d1-ac16-5b752e3df2ab" providerId="AD" clId="Web-{9EAA050D-FA5C-1945-F551-0DF728DB1724}" dt="2023-08-16T10:31:15.185" v="9"/>
          <ac:spMkLst>
            <pc:docMk/>
            <pc:sldMk cId="3175667676" sldId="279"/>
            <ac:spMk id="3" creationId="{65773BA3-3534-FC2F-BD14-F507840A779F}"/>
          </ac:spMkLst>
        </pc:spChg>
      </pc:sldChg>
      <pc:sldChg chg="modSp new">
        <pc:chgData name="Amit Panesar" userId="S::amit.panesar@mkcollege.ac.uk::2ace35e5-3849-48d1-ac16-5b752e3df2ab" providerId="AD" clId="Web-{9EAA050D-FA5C-1945-F551-0DF728DB1724}" dt="2023-08-16T10:30:33.216" v="1" actId="20577"/>
        <pc:sldMkLst>
          <pc:docMk/>
          <pc:sldMk cId="2443235876" sldId="280"/>
        </pc:sldMkLst>
        <pc:spChg chg="mod">
          <ac:chgData name="Amit Panesar" userId="S::amit.panesar@mkcollege.ac.uk::2ace35e5-3849-48d1-ac16-5b752e3df2ab" providerId="AD" clId="Web-{9EAA050D-FA5C-1945-F551-0DF728DB1724}" dt="2023-08-16T10:30:33.216" v="1" actId="20577"/>
          <ac:spMkLst>
            <pc:docMk/>
            <pc:sldMk cId="2443235876" sldId="280"/>
            <ac:spMk id="2" creationId="{5AE13C1A-9DAC-E1DA-42D1-4E220ADB128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27/08/2024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49721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27/08/2024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006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27/08/2024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806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27/08/2024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79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27/08/2024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94118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27/08/2024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9036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27/08/2024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991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27/08/2024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954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27/08/2024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4833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27/08/2024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8538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3A330-FD13-40C8-B852-60C4E9A6C4A1}" type="datetimeFigureOut">
              <a:rPr lang="en-GB" smtClean="0"/>
              <a:t>27/08/2024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5768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3A330-FD13-40C8-B852-60C4E9A6C4A1}" type="datetimeFigureOut">
              <a:rPr lang="en-GB" smtClean="0"/>
              <a:t>27/08/2024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9A1F3A-FF1C-45A4-BF64-58305B02C0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3442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0.png"/><Relationship Id="rId2" Type="http://schemas.openxmlformats.org/officeDocument/2006/relationships/image" Target="../media/image190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8.png"/><Relationship Id="rId4" Type="http://schemas.openxmlformats.org/officeDocument/2006/relationships/image" Target="../media/image37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0.png"/><Relationship Id="rId13" Type="http://schemas.openxmlformats.org/officeDocument/2006/relationships/image" Target="../media/image42.png"/><Relationship Id="rId3" Type="http://schemas.openxmlformats.org/officeDocument/2006/relationships/image" Target="../media/image25.png"/><Relationship Id="rId7" Type="http://schemas.openxmlformats.org/officeDocument/2006/relationships/image" Target="../media/image290.png"/><Relationship Id="rId12" Type="http://schemas.openxmlformats.org/officeDocument/2006/relationships/image" Target="../media/image41.png"/><Relationship Id="rId2" Type="http://schemas.openxmlformats.org/officeDocument/2006/relationships/image" Target="../media/image240.png"/><Relationship Id="rId16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80.png"/><Relationship Id="rId11" Type="http://schemas.openxmlformats.org/officeDocument/2006/relationships/image" Target="../media/image40.png"/><Relationship Id="rId5" Type="http://schemas.openxmlformats.org/officeDocument/2006/relationships/image" Target="../media/image270.png"/><Relationship Id="rId15" Type="http://schemas.openxmlformats.org/officeDocument/2006/relationships/image" Target="../media/image44.png"/><Relationship Id="rId10" Type="http://schemas.openxmlformats.org/officeDocument/2006/relationships/image" Target="../media/image39.png"/><Relationship Id="rId4" Type="http://schemas.openxmlformats.org/officeDocument/2006/relationships/image" Target="../media/image260.png"/><Relationship Id="rId9" Type="http://schemas.openxmlformats.org/officeDocument/2006/relationships/image" Target="../media/image310.png"/><Relationship Id="rId14" Type="http://schemas.openxmlformats.org/officeDocument/2006/relationships/image" Target="../media/image4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1.png"/><Relationship Id="rId2" Type="http://schemas.openxmlformats.org/officeDocument/2006/relationships/image" Target="../media/image46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8.png"/><Relationship Id="rId4" Type="http://schemas.openxmlformats.org/officeDocument/2006/relationships/image" Target="../media/image47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9.pn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2.png"/><Relationship Id="rId5" Type="http://schemas.openxmlformats.org/officeDocument/2006/relationships/image" Target="../media/image51.png"/><Relationship Id="rId4" Type="http://schemas.openxmlformats.org/officeDocument/2006/relationships/image" Target="../media/image5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13" Type="http://schemas.openxmlformats.org/officeDocument/2006/relationships/image" Target="../media/image17.png"/><Relationship Id="rId18" Type="http://schemas.openxmlformats.org/officeDocument/2006/relationships/image" Target="../media/image2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12" Type="http://schemas.openxmlformats.org/officeDocument/2006/relationships/image" Target="../media/image16.png"/><Relationship Id="rId17" Type="http://schemas.openxmlformats.org/officeDocument/2006/relationships/image" Target="../media/image21.png"/><Relationship Id="rId2" Type="http://schemas.openxmlformats.org/officeDocument/2006/relationships/image" Target="../media/image6.png"/><Relationship Id="rId16" Type="http://schemas.openxmlformats.org/officeDocument/2006/relationships/image" Target="../media/image2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5" Type="http://schemas.openxmlformats.org/officeDocument/2006/relationships/image" Target="../media/image1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Relationship Id="rId14" Type="http://schemas.openxmlformats.org/officeDocument/2006/relationships/image" Target="../media/image18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0.png"/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5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0.png"/><Relationship Id="rId7" Type="http://schemas.openxmlformats.org/officeDocument/2006/relationships/image" Target="../media/image28.png"/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90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0.png"/><Relationship Id="rId13" Type="http://schemas.openxmlformats.org/officeDocument/2006/relationships/image" Target="../media/image32.png"/><Relationship Id="rId3" Type="http://schemas.openxmlformats.org/officeDocument/2006/relationships/image" Target="../media/image140.png"/><Relationship Id="rId7" Type="http://schemas.openxmlformats.org/officeDocument/2006/relationships/image" Target="../media/image210.png"/><Relationship Id="rId12" Type="http://schemas.openxmlformats.org/officeDocument/2006/relationships/image" Target="../media/image31.png"/><Relationship Id="rId17" Type="http://schemas.openxmlformats.org/officeDocument/2006/relationships/image" Target="../media/image36.png"/><Relationship Id="rId2" Type="http://schemas.openxmlformats.org/officeDocument/2006/relationships/image" Target="../media/image130.png"/><Relationship Id="rId16" Type="http://schemas.openxmlformats.org/officeDocument/2006/relationships/image" Target="../media/image3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1.png"/><Relationship Id="rId11" Type="http://schemas.openxmlformats.org/officeDocument/2006/relationships/image" Target="../media/image30.png"/><Relationship Id="rId5" Type="http://schemas.openxmlformats.org/officeDocument/2006/relationships/image" Target="../media/image191.png"/><Relationship Id="rId15" Type="http://schemas.openxmlformats.org/officeDocument/2006/relationships/image" Target="../media/image34.png"/><Relationship Id="rId10" Type="http://schemas.openxmlformats.org/officeDocument/2006/relationships/image" Target="../media/image29.png"/><Relationship Id="rId4" Type="http://schemas.openxmlformats.org/officeDocument/2006/relationships/image" Target="../media/image150.png"/><Relationship Id="rId9" Type="http://schemas.openxmlformats.org/officeDocument/2006/relationships/image" Target="../media/image230.png"/><Relationship Id="rId14" Type="http://schemas.openxmlformats.org/officeDocument/2006/relationships/image" Target="../media/image3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7FD321-2E16-47D9-957D-DB7BFB873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71156"/>
            <a:ext cx="10515600" cy="1325563"/>
          </a:xfrm>
        </p:spPr>
        <p:txBody>
          <a:bodyPr/>
          <a:lstStyle/>
          <a:p>
            <a:pPr algn="ctr"/>
            <a:r>
              <a:rPr lang="en-GB" dirty="0"/>
              <a:t>Starters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8C4ABCA-DD0F-4F09-B028-1F7980D9E538}"/>
              </a:ext>
            </a:extLst>
          </p:cNvPr>
          <p:cNvSpPr txBox="1"/>
          <p:nvPr/>
        </p:nvSpPr>
        <p:spPr>
          <a:xfrm>
            <a:off x="810490" y="1667733"/>
            <a:ext cx="2133600" cy="224676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1a) 48 x 64</a:t>
            </a:r>
          </a:p>
          <a:p>
            <a:pPr algn="ctr"/>
            <a:endParaRPr lang="en-GB" sz="2800" dirty="0"/>
          </a:p>
          <a:p>
            <a:pPr algn="ctr"/>
            <a:r>
              <a:rPr lang="en-GB" sz="2800" dirty="0"/>
              <a:t>b) 4.8 x 6.4</a:t>
            </a:r>
          </a:p>
          <a:p>
            <a:pPr algn="ctr"/>
            <a:endParaRPr lang="en-GB" sz="2800" dirty="0"/>
          </a:p>
          <a:p>
            <a:pPr algn="ctr"/>
            <a:r>
              <a:rPr lang="en-GB" sz="2800" dirty="0"/>
              <a:t>c) 48 x 0.64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47E0DC7-5DCC-4428-865F-99B6B664E9FC}"/>
              </a:ext>
            </a:extLst>
          </p:cNvPr>
          <p:cNvSpPr txBox="1"/>
          <p:nvPr/>
        </p:nvSpPr>
        <p:spPr>
          <a:xfrm>
            <a:off x="885033" y="4458558"/>
            <a:ext cx="1984513" cy="138499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dirty="0"/>
              <a:t>2a) 784 ÷ 4</a:t>
            </a:r>
          </a:p>
          <a:p>
            <a:pPr algn="ctr"/>
            <a:endParaRPr lang="en-GB" sz="2800" dirty="0"/>
          </a:p>
          <a:p>
            <a:pPr algn="ctr"/>
            <a:r>
              <a:rPr lang="en-GB" sz="2800" dirty="0"/>
              <a:t>b) 784 ÷ 5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C5C83E-26EC-C480-9C04-F32975F35E57}"/>
              </a:ext>
            </a:extLst>
          </p:cNvPr>
          <p:cNvSpPr txBox="1"/>
          <p:nvPr/>
        </p:nvSpPr>
        <p:spPr>
          <a:xfrm>
            <a:off x="3573982" y="1667732"/>
            <a:ext cx="3537502" cy="255454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GB" sz="3200" dirty="0"/>
              <a:t>3) a) Simplify </a:t>
            </a:r>
          </a:p>
          <a:p>
            <a:r>
              <a:rPr lang="en-GB" sz="3200" dirty="0"/>
              <a:t>   4a + 7a – 2a</a:t>
            </a:r>
          </a:p>
          <a:p>
            <a:endParaRPr lang="en-GB" sz="3200" dirty="0"/>
          </a:p>
          <a:p>
            <a:r>
              <a:rPr lang="en-GB" sz="3200" dirty="0"/>
              <a:t>b) Simplify </a:t>
            </a:r>
            <a:br>
              <a:rPr lang="en-GB" sz="3200" dirty="0"/>
            </a:br>
            <a:r>
              <a:rPr lang="en-GB" sz="3200" dirty="0"/>
              <a:t>5ab + 2b + 3ab + 6b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FBE77B-2E71-DC19-4F71-6CB668C5AA3D}"/>
              </a:ext>
            </a:extLst>
          </p:cNvPr>
          <p:cNvSpPr txBox="1"/>
          <p:nvPr/>
        </p:nvSpPr>
        <p:spPr>
          <a:xfrm>
            <a:off x="7741377" y="1667732"/>
            <a:ext cx="3794263" cy="181588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r>
              <a:rPr lang="en-US" sz="2800" dirty="0"/>
              <a:t>4) </a:t>
            </a:r>
            <a:r>
              <a:rPr lang="en-GB" sz="2800" dirty="0"/>
              <a:t>I throw a fair 6-sided dice. What is the probability of it landing on an even number?</a:t>
            </a:r>
            <a:endParaRPr lang="en-GB" sz="2800" b="1" u="sng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74421C1-588E-AB5E-75FE-35020F589F89}"/>
                  </a:ext>
                </a:extLst>
              </p:cNvPr>
              <p:cNvSpPr txBox="1"/>
              <p:nvPr/>
            </p:nvSpPr>
            <p:spPr>
              <a:xfrm>
                <a:off x="7655651" y="4048932"/>
                <a:ext cx="3965713" cy="1763560"/>
              </a:xfrm>
              <a:prstGeom prst="rect">
                <a:avLst/>
              </a:prstGeom>
              <a:noFill/>
              <a:ln>
                <a:solidFill>
                  <a:schemeClr val="tx1"/>
                </a:solidFill>
              </a:ln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GB" sz="2800" dirty="0"/>
                  <a:t>5) Estimate the answer to</a:t>
                </a:r>
              </a:p>
              <a:p>
                <a:pPr algn="ctr"/>
                <a:r>
                  <a:rPr lang="en-GB" sz="2800" dirty="0"/>
                  <a:t> </a:t>
                </a: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48.3 −13.2</m:t>
                          </m:r>
                        </m:num>
                        <m:den>
                          <m:r>
                            <a:rPr lang="en-GB" sz="2800" b="0" i="1" smtClean="0">
                              <a:latin typeface="Cambria Math" panose="02040503050406030204" pitchFamily="18" charset="0"/>
                            </a:rPr>
                            <m:t>17.55</m:t>
                          </m:r>
                        </m:den>
                      </m:f>
                    </m:oMath>
                  </m:oMathPara>
                </a14:m>
                <a:endParaRPr lang="en-GB" sz="2800" dirty="0"/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774421C1-588E-AB5E-75FE-35020F589F8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55651" y="4048932"/>
                <a:ext cx="3965713" cy="1763560"/>
              </a:xfrm>
              <a:prstGeom prst="rect">
                <a:avLst/>
              </a:prstGeom>
              <a:blipFill>
                <a:blip r:embed="rId2"/>
                <a:stretch>
                  <a:fillRect l="-1994" t="-2749" r="-1687"/>
                </a:stretch>
              </a:blipFill>
              <a:ln>
                <a:solidFill>
                  <a:schemeClr val="tx1"/>
                </a:solidFill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49312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Multiplying And Dividing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251804" y="2735156"/>
                <a:ext cx="1688392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51804" y="2735156"/>
                <a:ext cx="1688392" cy="69384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233331" y="4685948"/>
                <a:ext cx="1688392" cy="701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sz="2400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en-GB" sz="2400">
                          <a:latin typeface="Cambria Math" panose="02040503050406030204" pitchFamily="18" charset="0"/>
                        </a:rPr>
                        <m:t>÷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24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33331" y="4685948"/>
                <a:ext cx="1688392" cy="701346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ounded Rectangle 9"/>
          <p:cNvSpPr/>
          <p:nvPr/>
        </p:nvSpPr>
        <p:spPr>
          <a:xfrm>
            <a:off x="3838823" y="2209058"/>
            <a:ext cx="4477408" cy="386780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6C7BAC5-3CA5-DCF2-0AA1-14A621F308F1}"/>
              </a:ext>
            </a:extLst>
          </p:cNvPr>
          <p:cNvGrpSpPr/>
          <p:nvPr/>
        </p:nvGrpSpPr>
        <p:grpSpPr>
          <a:xfrm>
            <a:off x="7278975" y="2735156"/>
            <a:ext cx="900937" cy="3112007"/>
            <a:chOff x="7278975" y="2735156"/>
            <a:chExt cx="900937" cy="3112007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D2D33B9F-3DCF-627E-68E8-9EBFE4CB8A48}"/>
                    </a:ext>
                  </a:extLst>
                </p:cNvPr>
                <p:cNvSpPr txBox="1"/>
                <p:nvPr/>
              </p:nvSpPr>
              <p:spPr>
                <a:xfrm>
                  <a:off x="7278975" y="2735156"/>
                  <a:ext cx="900937" cy="90178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𝟏𝟒</m:t>
                            </m:r>
                          </m:num>
                          <m:den>
                            <m:r>
                              <a:rPr lang="en-GB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𝟒𝟓</m:t>
                            </m:r>
                          </m:den>
                        </m:f>
                      </m:oMath>
                    </m:oMathPara>
                  </a14:m>
                  <a:endParaRPr lang="en-GB" sz="2400" b="1" i="1" dirty="0">
                    <a:solidFill>
                      <a:srgbClr val="7030A0"/>
                    </a:solidFill>
                  </a:endParaRPr>
                </a:p>
              </p:txBody>
            </p:sp>
          </mc:Choice>
          <mc:Fallback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D2D33B9F-3DCF-627E-68E8-9EBFE4CB8A4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78975" y="2735156"/>
                  <a:ext cx="900937" cy="901785"/>
                </a:xfrm>
                <a:prstGeom prst="rect">
                  <a:avLst/>
                </a:prstGeom>
                <a:blipFill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64968B02-21F2-8240-0E28-1BE4F6805CF8}"/>
                    </a:ext>
                  </a:extLst>
                </p:cNvPr>
                <p:cNvSpPr txBox="1"/>
                <p:nvPr/>
              </p:nvSpPr>
              <p:spPr>
                <a:xfrm>
                  <a:off x="7278975" y="4936401"/>
                  <a:ext cx="900937" cy="91076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𝟑𝟓</m:t>
                            </m:r>
                          </m:num>
                          <m:den>
                            <m:r>
                              <a:rPr lang="en-GB" sz="28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𝟏𝟖</m:t>
                            </m:r>
                          </m:den>
                        </m:f>
                      </m:oMath>
                    </m:oMathPara>
                  </a14:m>
                  <a:endParaRPr lang="en-GB" sz="2400" b="1" i="1" dirty="0">
                    <a:solidFill>
                      <a:srgbClr val="7030A0"/>
                    </a:solidFill>
                  </a:endParaRPr>
                </a:p>
              </p:txBody>
            </p:sp>
          </mc:Choice>
          <mc:Fallback>
            <p:sp>
              <p:nvSpPr>
                <p:cNvPr id="5" name="TextBox 4">
                  <a:extLst>
                    <a:ext uri="{FF2B5EF4-FFF2-40B4-BE49-F238E27FC236}">
                      <a16:creationId xmlns:a16="http://schemas.microsoft.com/office/drawing/2014/main" id="{64968B02-21F2-8240-0E28-1BE4F6805CF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278975" y="4936401"/>
                  <a:ext cx="900937" cy="910762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3967286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2"/>
              <p:cNvSpPr txBox="1">
                <a:spLocks noChangeArrowheads="1"/>
              </p:cNvSpPr>
              <p:nvPr/>
            </p:nvSpPr>
            <p:spPr bwMode="auto">
              <a:xfrm>
                <a:off x="1312277" y="1975001"/>
                <a:ext cx="1364162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𝑎</m:t>
                      </m:r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2400">
                          <a:latin typeface="Cambria Math" panose="02040503050406030204" pitchFamily="18" charset="0"/>
                        </a:rPr>
                        <m:t>÷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5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12277" y="1975001"/>
                <a:ext cx="1364162" cy="9373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2"/>
              <p:cNvSpPr txBox="1">
                <a:spLocks noChangeArrowheads="1"/>
              </p:cNvSpPr>
              <p:nvPr/>
            </p:nvSpPr>
            <p:spPr bwMode="auto">
              <a:xfrm>
                <a:off x="3477322" y="1975001"/>
                <a:ext cx="1364162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𝑏</m:t>
                      </m:r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3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  <m:r>
                        <a:rPr lang="en-GB" sz="240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6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77322" y="1975001"/>
                <a:ext cx="1364162" cy="93730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2"/>
              <p:cNvSpPr txBox="1">
                <a:spLocks noChangeArrowheads="1"/>
              </p:cNvSpPr>
              <p:nvPr/>
            </p:nvSpPr>
            <p:spPr bwMode="auto">
              <a:xfrm>
                <a:off x="5642367" y="1975001"/>
                <a:ext cx="1459925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𝑐</m:t>
                      </m:r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4</m:t>
                          </m:r>
                        </m:num>
                        <m:den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11</m:t>
                          </m:r>
                        </m:den>
                      </m:f>
                      <m:r>
                        <a:rPr lang="en-GB" sz="2400">
                          <a:latin typeface="Cambria Math" panose="02040503050406030204" pitchFamily="18" charset="0"/>
                        </a:rPr>
                        <m:t>÷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7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642367" y="1975001"/>
                <a:ext cx="1459925" cy="9373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2"/>
              <p:cNvSpPr txBox="1">
                <a:spLocks noChangeArrowheads="1"/>
              </p:cNvSpPr>
              <p:nvPr/>
            </p:nvSpPr>
            <p:spPr bwMode="auto">
              <a:xfrm>
                <a:off x="7903175" y="1978327"/>
                <a:ext cx="1545892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𝑑</m:t>
                      </m:r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4</m:t>
                          </m:r>
                        </m:num>
                        <m:den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8</m:t>
                          </m:r>
                        </m:den>
                      </m:f>
                      <m:r>
                        <a:rPr lang="en-GB" sz="240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8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7903175" y="1978327"/>
                <a:ext cx="1545892" cy="9373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2"/>
              <p:cNvSpPr txBox="1">
                <a:spLocks noChangeArrowheads="1"/>
              </p:cNvSpPr>
              <p:nvPr/>
            </p:nvSpPr>
            <p:spPr bwMode="auto">
              <a:xfrm>
                <a:off x="1312277" y="4461383"/>
                <a:ext cx="1724025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𝑎</m:t>
                      </m:r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3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2400">
                          <a:latin typeface="Cambria Math" panose="02040503050406030204" pitchFamily="18" charset="0"/>
                        </a:rPr>
                        <m:t>÷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3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312277" y="4461383"/>
                <a:ext cx="1724025" cy="93730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2"/>
              <p:cNvSpPr txBox="1">
                <a:spLocks noChangeArrowheads="1"/>
              </p:cNvSpPr>
              <p:nvPr/>
            </p:nvSpPr>
            <p:spPr bwMode="auto">
              <a:xfrm>
                <a:off x="3698240" y="4461383"/>
                <a:ext cx="1521460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𝑏</m:t>
                      </m:r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2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2400">
                          <a:latin typeface="Cambria Math" panose="02040503050406030204" pitchFamily="18" charset="0"/>
                        </a:rPr>
                        <m:t>×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4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698240" y="4461383"/>
                <a:ext cx="1521460" cy="93730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2"/>
              <p:cNvSpPr txBox="1">
                <a:spLocks noChangeArrowheads="1"/>
              </p:cNvSpPr>
              <p:nvPr/>
            </p:nvSpPr>
            <p:spPr bwMode="auto">
              <a:xfrm>
                <a:off x="5881638" y="4461383"/>
                <a:ext cx="1724025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𝑐</m:t>
                      </m:r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2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3</m:t>
                          </m:r>
                        </m:num>
                        <m:den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  <m:r>
                        <a:rPr lang="en-GB" sz="2400">
                          <a:latin typeface="Cambria Math" panose="02040503050406030204" pitchFamily="18" charset="0"/>
                        </a:rPr>
                        <m:t>÷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1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5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881638" y="4461383"/>
                <a:ext cx="1724025" cy="93730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2"/>
              <p:cNvSpPr txBox="1">
                <a:spLocks noChangeArrowheads="1"/>
              </p:cNvSpPr>
              <p:nvPr/>
            </p:nvSpPr>
            <p:spPr bwMode="auto">
              <a:xfrm>
                <a:off x="8267601" y="4461466"/>
                <a:ext cx="1724025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𝑑</m:t>
                      </m:r>
                      <m:r>
                        <a:rPr lang="en-GB" sz="2400" i="1" smtClean="0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1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2400">
                          <a:latin typeface="Cambria Math" panose="02040503050406030204" pitchFamily="18" charset="0"/>
                        </a:rPr>
                        <m:t>×</m:t>
                      </m:r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2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b="0" i="1" smtClean="0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6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267601" y="4461466"/>
                <a:ext cx="1724025" cy="93730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ounded Rectangle 20"/>
          <p:cNvSpPr/>
          <p:nvPr/>
        </p:nvSpPr>
        <p:spPr>
          <a:xfrm>
            <a:off x="1000125" y="1481959"/>
            <a:ext cx="9879598" cy="192339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ounded Rectangle 21"/>
          <p:cNvSpPr/>
          <p:nvPr/>
        </p:nvSpPr>
        <p:spPr>
          <a:xfrm>
            <a:off x="1000125" y="3968341"/>
            <a:ext cx="9879598" cy="192339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1525075" y="143924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37C8ED6-9C40-01D1-ED86-E5286504755E}"/>
              </a:ext>
            </a:extLst>
          </p:cNvPr>
          <p:cNvSpPr txBox="1"/>
          <p:nvPr/>
        </p:nvSpPr>
        <p:spPr>
          <a:xfrm>
            <a:off x="1052943" y="1481959"/>
            <a:ext cx="4765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/>
              <a:t>Multiply or divide the following fractions: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A6E40E4-46FF-32BB-1ABD-E9EEDACE55A4}"/>
              </a:ext>
            </a:extLst>
          </p:cNvPr>
          <p:cNvSpPr txBox="1"/>
          <p:nvPr/>
        </p:nvSpPr>
        <p:spPr>
          <a:xfrm>
            <a:off x="1019421" y="3976805"/>
            <a:ext cx="10265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/>
              <a:t>Multiply or divide the following fractions, giving answers as mixed numbers where possible: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6C3523D-CB15-06D0-7AAF-CF2E9F6125D8}"/>
                  </a:ext>
                </a:extLst>
              </p:cNvPr>
              <p:cNvSpPr txBox="1"/>
              <p:nvPr/>
            </p:nvSpPr>
            <p:spPr>
              <a:xfrm>
                <a:off x="2490829" y="2372653"/>
                <a:ext cx="900937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den>
                      </m:f>
                    </m:oMath>
                  </m:oMathPara>
                </a14:m>
                <a:endParaRPr lang="en-GB" sz="2000" b="1" i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26C3523D-CB15-06D0-7AAF-CF2E9F6125D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90829" y="2372653"/>
                <a:ext cx="900937" cy="786177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86AADD9-F821-76BC-3161-FDDD5AC0C5A2}"/>
                  </a:ext>
                </a:extLst>
              </p:cNvPr>
              <p:cNvSpPr txBox="1"/>
              <p:nvPr/>
            </p:nvSpPr>
            <p:spPr>
              <a:xfrm>
                <a:off x="4611175" y="2412581"/>
                <a:ext cx="900937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GB" sz="2000" b="1" i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386AADD9-F821-76BC-3161-FDDD5AC0C5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11175" y="2412581"/>
                <a:ext cx="900937" cy="786177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4A28741-C528-6B9B-D30A-E99DB19E1280}"/>
                  </a:ext>
                </a:extLst>
              </p:cNvPr>
              <p:cNvSpPr txBox="1"/>
              <p:nvPr/>
            </p:nvSpPr>
            <p:spPr>
              <a:xfrm>
                <a:off x="6922649" y="2425812"/>
                <a:ext cx="900937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𝟏𝟖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</m:den>
                      </m:f>
                    </m:oMath>
                  </m:oMathPara>
                </a14:m>
                <a:endParaRPr lang="en-GB" sz="2000" b="1" i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7" name="TextBox 16">
                <a:extLst>
                  <a:ext uri="{FF2B5EF4-FFF2-40B4-BE49-F238E27FC236}">
                    <a16:creationId xmlns:a16="http://schemas.microsoft.com/office/drawing/2014/main" id="{24A28741-C528-6B9B-D30A-E99DB19E128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22649" y="2425812"/>
                <a:ext cx="900937" cy="786177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446D933-54B0-05EC-8270-7C8BBCB5411B}"/>
                  </a:ext>
                </a:extLst>
              </p:cNvPr>
              <p:cNvSpPr txBox="1"/>
              <p:nvPr/>
            </p:nvSpPr>
            <p:spPr>
              <a:xfrm>
                <a:off x="9307448" y="2438416"/>
                <a:ext cx="900937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𝟐𝟒</m:t>
                          </m:r>
                        </m:den>
                      </m:f>
                    </m:oMath>
                  </m:oMathPara>
                </a14:m>
                <a:endParaRPr lang="en-GB" sz="2000" b="1" i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9446D933-54B0-05EC-8270-7C8BBCB5411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307448" y="2438416"/>
                <a:ext cx="900937" cy="786177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F75F611-A68B-0DA2-4133-89EC0E449D81}"/>
                  </a:ext>
                </a:extLst>
              </p:cNvPr>
              <p:cNvSpPr txBox="1"/>
              <p:nvPr/>
            </p:nvSpPr>
            <p:spPr>
              <a:xfrm>
                <a:off x="2815520" y="4982952"/>
                <a:ext cx="900937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𝟏𝟕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𝟑𝟑</m:t>
                          </m:r>
                        </m:den>
                      </m:f>
                    </m:oMath>
                  </m:oMathPara>
                </a14:m>
                <a:endParaRPr lang="en-GB" sz="2000" b="1" i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CF75F611-A68B-0DA2-4133-89EC0E449D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5520" y="4982952"/>
                <a:ext cx="900937" cy="786177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465C491-B9B1-1A0C-2051-410AA4CC78B2}"/>
                  </a:ext>
                </a:extLst>
              </p:cNvPr>
              <p:cNvSpPr txBox="1"/>
              <p:nvPr/>
            </p:nvSpPr>
            <p:spPr>
              <a:xfrm>
                <a:off x="4974463" y="5006028"/>
                <a:ext cx="900937" cy="78374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𝟏𝟐</m:t>
                          </m:r>
                        </m:den>
                      </m:f>
                    </m:oMath>
                  </m:oMathPara>
                </a14:m>
                <a:endParaRPr lang="en-GB" sz="2000" b="1" i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24" name="TextBox 23">
                <a:extLst>
                  <a:ext uri="{FF2B5EF4-FFF2-40B4-BE49-F238E27FC236}">
                    <a16:creationId xmlns:a16="http://schemas.microsoft.com/office/drawing/2014/main" id="{3465C491-B9B1-1A0C-2051-410AA4CC78B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74463" y="5006028"/>
                <a:ext cx="900937" cy="783741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5EBBEBF6-AC80-878B-743F-555DDB95953C}"/>
                  </a:ext>
                </a:extLst>
              </p:cNvPr>
              <p:cNvSpPr txBox="1"/>
              <p:nvPr/>
            </p:nvSpPr>
            <p:spPr>
              <a:xfrm>
                <a:off x="7358031" y="5054744"/>
                <a:ext cx="900937" cy="7861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f>
                        <m:fPr>
                          <m:ctrlP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𝟏𝟑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𝟐𝟎</m:t>
                          </m:r>
                        </m:den>
                      </m:f>
                    </m:oMath>
                  </m:oMathPara>
                </a14:m>
                <a:endParaRPr lang="en-GB" sz="2000" b="1" i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25" name="TextBox 24">
                <a:extLst>
                  <a:ext uri="{FF2B5EF4-FFF2-40B4-BE49-F238E27FC236}">
                    <a16:creationId xmlns:a16="http://schemas.microsoft.com/office/drawing/2014/main" id="{5EBBEBF6-AC80-878B-743F-555DDB95953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58031" y="5054744"/>
                <a:ext cx="900937" cy="786177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6" name="TextBox 25">
            <a:extLst>
              <a:ext uri="{FF2B5EF4-FFF2-40B4-BE49-F238E27FC236}">
                <a16:creationId xmlns:a16="http://schemas.microsoft.com/office/drawing/2014/main" id="{D0757202-6840-E272-ECD9-0ADD86A5B72F}"/>
              </a:ext>
            </a:extLst>
          </p:cNvPr>
          <p:cNvSpPr txBox="1"/>
          <p:nvPr/>
        </p:nvSpPr>
        <p:spPr>
          <a:xfrm>
            <a:off x="10125159" y="5074732"/>
            <a:ext cx="9009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600" b="1" dirty="0">
                <a:solidFill>
                  <a:srgbClr val="7030A0"/>
                </a:solidFill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926931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/>
      <p:bldP spid="17" grpId="0"/>
      <p:bldP spid="18" grpId="0"/>
      <p:bldP spid="19" grpId="0"/>
      <p:bldP spid="24" grpId="0"/>
      <p:bldP spid="25" grpId="0"/>
      <p:bldP spid="2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706707" y="106134"/>
            <a:ext cx="8889423" cy="1325563"/>
          </a:xfrm>
        </p:spPr>
        <p:txBody>
          <a:bodyPr/>
          <a:lstStyle/>
          <a:p>
            <a:pPr algn="ctr"/>
            <a:r>
              <a:rPr lang="en-GB" b="1" u="sng" dirty="0"/>
              <a:t>Bonus Topic </a:t>
            </a:r>
            <a:r>
              <a:rPr lang="en-GB" u="sng" dirty="0"/>
              <a:t>- Comparing Fractions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1706707" y="1908448"/>
                <a:ext cx="8047051" cy="145687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3200" dirty="0"/>
                  <a:t>Which is bigger?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sz="3200" b="0" i="0" smtClean="0">
                          <a:latin typeface="Cambria Math" panose="02040503050406030204" pitchFamily="18" charset="0"/>
                        </a:rPr>
                        <m:t>OR</m:t>
                      </m:r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06707" y="1908448"/>
                <a:ext cx="8047051" cy="1456874"/>
              </a:xfrm>
              <a:prstGeom prst="rect">
                <a:avLst/>
              </a:prstGeom>
              <a:blipFill>
                <a:blip r:embed="rId2"/>
                <a:stretch>
                  <a:fillRect l="-3106" t="-83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673418" y="4174002"/>
                <a:ext cx="7828391" cy="172489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GB" sz="3200" dirty="0"/>
                  <a:t>Write the following in </a:t>
                </a:r>
                <a:r>
                  <a:rPr lang="en-GB" sz="3200" b="1" dirty="0"/>
                  <a:t>ascending </a:t>
                </a:r>
                <a:r>
                  <a:rPr lang="en-GB" sz="3200" dirty="0"/>
                  <a:t>order:</a:t>
                </a:r>
              </a:p>
              <a:p>
                <a:endParaRPr lang="en-GB" sz="3200" dirty="0"/>
              </a:p>
              <a:p>
                <a:pPr algn="ctr"/>
                <a14:m>
                  <m:oMath xmlns:m="http://schemas.openxmlformats.org/officeDocument/2006/math">
                    <m:f>
                      <m:fPr>
                        <m:ctrlPr>
                          <a:rPr lang="en-GB" sz="32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10</m:t>
                        </m:r>
                      </m:den>
                    </m:f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     </m:t>
                    </m:r>
                    <m:f>
                      <m:fPr>
                        <m:ctrlPr>
                          <a:rPr lang="en-GB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  <m:r>
                      <a:rPr lang="en-GB" sz="3200" b="0" i="1" smtClean="0">
                        <a:latin typeface="Cambria Math" panose="02040503050406030204" pitchFamily="18" charset="0"/>
                      </a:rPr>
                      <m:t>     </m:t>
                    </m:r>
                    <m:f>
                      <m:fPr>
                        <m:ctrlPr>
                          <a:rPr lang="en-GB" sz="3200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3200" b="0" i="1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3200" dirty="0"/>
                  <a:t>    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200" i="1" dirty="0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11</m:t>
                        </m:r>
                      </m:num>
                      <m:den>
                        <m:r>
                          <a:rPr lang="en-GB" sz="3200" b="0" i="1" dirty="0" smtClean="0">
                            <a:latin typeface="Cambria Math" panose="02040503050406030204" pitchFamily="18" charset="0"/>
                          </a:rPr>
                          <m:t>25</m:t>
                        </m:r>
                      </m:den>
                    </m:f>
                  </m:oMath>
                </a14:m>
                <a:r>
                  <a:rPr lang="en-GB" sz="3200" dirty="0"/>
                  <a:t> </a:t>
                </a: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673418" y="4174002"/>
                <a:ext cx="7828391" cy="1724896"/>
              </a:xfrm>
              <a:prstGeom prst="rect">
                <a:avLst/>
              </a:prstGeom>
              <a:blipFill>
                <a:blip r:embed="rId3"/>
                <a:stretch>
                  <a:fillRect l="-3193" t="-7420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ounded Rectangle 6"/>
          <p:cNvSpPr/>
          <p:nvPr/>
        </p:nvSpPr>
        <p:spPr>
          <a:xfrm>
            <a:off x="1385455" y="1616363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1385455" y="4026740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E9F72A3-4164-96C3-E5AF-269AFE63CAC9}"/>
                  </a:ext>
                </a:extLst>
              </p:cNvPr>
              <p:cNvSpPr txBox="1"/>
              <p:nvPr/>
            </p:nvSpPr>
            <p:spPr>
              <a:xfrm>
                <a:off x="8215746" y="2439553"/>
                <a:ext cx="622500" cy="136511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sz="32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GB" sz="2800" b="1" i="1" dirty="0">
                  <a:solidFill>
                    <a:srgbClr val="7030A0"/>
                  </a:solidFill>
                </a:endParaRPr>
              </a:p>
              <a:p>
                <a:endParaRPr lang="en-GB" sz="20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BE9F72A3-4164-96C3-E5AF-269AFE63CAC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15746" y="2439553"/>
                <a:ext cx="622500" cy="1365117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77A84E9-52D4-77A8-5AD9-249ADF3784BD}"/>
                  </a:ext>
                </a:extLst>
              </p:cNvPr>
              <p:cNvSpPr txBox="1"/>
              <p:nvPr/>
            </p:nvSpPr>
            <p:spPr>
              <a:xfrm>
                <a:off x="7412182" y="4746302"/>
                <a:ext cx="4114800" cy="12439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  <m:r>
                        <a:rPr lang="en-GB" sz="28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   </m:t>
                      </m:r>
                      <m:f>
                        <m:fPr>
                          <m:ctrlP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𝟐𝟓</m:t>
                          </m:r>
                        </m:den>
                      </m:f>
                      <m:r>
                        <a:rPr lang="en-GB" sz="28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f>
                        <m:fPr>
                          <m:ctrlPr>
                            <a:rPr lang="en-GB" sz="28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  <m:r>
                        <a:rPr lang="en-GB" sz="28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    </m:t>
                      </m:r>
                      <m:f>
                        <m:fPr>
                          <m:ctrlPr>
                            <a:rPr lang="en-GB" sz="2800" b="1" i="1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den>
                      </m:f>
                    </m:oMath>
                  </m:oMathPara>
                </a14:m>
                <a:endParaRPr lang="en-GB" sz="2800" b="1" i="1" dirty="0">
                  <a:solidFill>
                    <a:srgbClr val="7030A0"/>
                  </a:solidFill>
                </a:endParaRPr>
              </a:p>
              <a:p>
                <a:endParaRPr lang="en-GB" sz="20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277A84E9-52D4-77A8-5AD9-249ADF3784B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12182" y="4746302"/>
                <a:ext cx="4114800" cy="1243930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95878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5564" y="258618"/>
            <a:ext cx="226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November 2021 P1</a:t>
            </a:r>
          </a:p>
        </p:txBody>
      </p:sp>
      <p:pic>
        <p:nvPicPr>
          <p:cNvPr id="5" name="Picture 2" descr="Image result for calculator symbols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7303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E604424-4C54-000A-68E4-767ECCD2EEC4}"/>
              </a:ext>
            </a:extLst>
          </p:cNvPr>
          <p:cNvCxnSpPr>
            <a:cxnSpLocks/>
          </p:cNvCxnSpPr>
          <p:nvPr/>
        </p:nvCxnSpPr>
        <p:spPr>
          <a:xfrm>
            <a:off x="315442" y="884245"/>
            <a:ext cx="998142" cy="6162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59887F61-E0B1-8541-B37F-C5D326E8A855}"/>
              </a:ext>
            </a:extLst>
          </p:cNvPr>
          <p:cNvCxnSpPr>
            <a:cxnSpLocks/>
          </p:cNvCxnSpPr>
          <p:nvPr/>
        </p:nvCxnSpPr>
        <p:spPr>
          <a:xfrm flipV="1">
            <a:off x="380856" y="822324"/>
            <a:ext cx="827557" cy="68822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B371CCF9-E50D-DC71-5486-ED3418411EA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0578" y="1951326"/>
            <a:ext cx="9420225" cy="2124075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99F8FD4-D987-06F4-E0BE-984D3D9170C8}"/>
                  </a:ext>
                </a:extLst>
              </p:cNvPr>
              <p:cNvSpPr txBox="1"/>
              <p:nvPr/>
            </p:nvSpPr>
            <p:spPr>
              <a:xfrm>
                <a:off x="5902036" y="4368511"/>
                <a:ext cx="1537855" cy="62408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 xmlns:m="http://schemas.openxmlformats.org/officeDocument/2006/math">
                    <m:f>
                      <m:fPr>
                        <m:ctrlPr>
                          <a:rPr lang="en-GB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GB" sz="24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  <m:r>
                      <a:rPr lang="en-GB" sz="2400" b="1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GB" sz="2000" dirty="0">
                    <a:solidFill>
                      <a:srgbClr val="7030A0"/>
                    </a:solidFill>
                  </a:rPr>
                  <a:t> is closer!</a:t>
                </a:r>
              </a:p>
            </p:txBody>
          </p:sp>
        </mc:Choice>
        <mc:Fallback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499F8FD4-D987-06F4-E0BE-984D3D9170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2036" y="4368511"/>
                <a:ext cx="1537855" cy="624082"/>
              </a:xfrm>
              <a:prstGeom prst="rect">
                <a:avLst/>
              </a:prstGeom>
              <a:blipFill>
                <a:blip r:embed="rId4"/>
                <a:stretch>
                  <a:fillRect b="-2941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41C27A9-75F7-18BC-4E57-AE7A17595C9B}"/>
                  </a:ext>
                </a:extLst>
              </p:cNvPr>
              <p:cNvSpPr txBox="1"/>
              <p:nvPr/>
            </p:nvSpPr>
            <p:spPr>
              <a:xfrm>
                <a:off x="5402965" y="3216624"/>
                <a:ext cx="99814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8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𝟎</m:t>
                      </m:r>
                      <m:r>
                        <a:rPr lang="en-GB" sz="18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sz="18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𝟕𝟓</m:t>
                      </m:r>
                      <m:r>
                        <a:rPr lang="en-GB" sz="18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41C27A9-75F7-18BC-4E57-AE7A17595C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402965" y="3216624"/>
                <a:ext cx="998142" cy="36933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286AFEF-6850-81E1-E39C-C98D4EFE4322}"/>
                  </a:ext>
                </a:extLst>
              </p:cNvPr>
              <p:cNvSpPr txBox="1"/>
              <p:nvPr/>
            </p:nvSpPr>
            <p:spPr>
              <a:xfrm>
                <a:off x="7154887" y="3258189"/>
                <a:ext cx="998142" cy="36933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18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en-GB" sz="18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.</m:t>
                      </m:r>
                      <m:r>
                        <a:rPr lang="en-GB" sz="18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𝟑</m:t>
                      </m:r>
                    </m:oMath>
                  </m:oMathPara>
                </a14:m>
                <a:endParaRPr lang="en-GB" dirty="0"/>
              </a:p>
            </p:txBody>
          </p:sp>
        </mc:Choice>
        <mc:Fallback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3286AFEF-6850-81E1-E39C-C98D4EFE432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54887" y="3258189"/>
                <a:ext cx="998142" cy="3693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35816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20437" y="1463967"/>
            <a:ext cx="10788072" cy="37071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cs typeface="Times New Roman" panose="02020603050405020304" pitchFamily="18" charset="0"/>
              </a:rPr>
              <a:t>Learning Intent</a:t>
            </a:r>
          </a:p>
          <a:p>
            <a:pPr>
              <a:lnSpc>
                <a:spcPct val="150000"/>
              </a:lnSpc>
            </a:pPr>
            <a:r>
              <a:rPr lang="en-GB" sz="2000" dirty="0">
                <a:cs typeface="Times New Roman" panose="02020603050405020304" pitchFamily="18" charset="0"/>
              </a:rPr>
              <a:t>To be able to :</a:t>
            </a:r>
          </a:p>
          <a:p>
            <a:pPr>
              <a:lnSpc>
                <a:spcPct val="150000"/>
              </a:lnSpc>
            </a:pPr>
            <a:endParaRPr lang="en-GB" sz="2000" dirty="0"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>
                <a:cs typeface="Times New Roman" panose="02020603050405020304" pitchFamily="18" charset="0"/>
              </a:rPr>
              <a:t>Convert mixed fractions to improper fractions and vice versa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000" dirty="0"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>
                <a:cs typeface="Times New Roman" panose="02020603050405020304" pitchFamily="18" charset="0"/>
              </a:rPr>
              <a:t>Add, subtract, multiply and divide fractions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GB" sz="2000" dirty="0">
              <a:cs typeface="Times New Roman" panose="02020603050405020304" pitchFamily="18" charset="0"/>
            </a:endParaRP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000" dirty="0">
                <a:cs typeface="Times New Roman" panose="02020603050405020304" pitchFamily="18" charset="0"/>
              </a:rPr>
              <a:t>Find fractions of amounts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71055" y="1256145"/>
            <a:ext cx="11286836" cy="5061528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itle 1"/>
          <p:cNvSpPr>
            <a:spLocks noGrp="1"/>
          </p:cNvSpPr>
          <p:nvPr>
            <p:ph type="ctrTitle"/>
          </p:nvPr>
        </p:nvSpPr>
        <p:spPr>
          <a:xfrm>
            <a:off x="1533237" y="134072"/>
            <a:ext cx="9144000" cy="992764"/>
          </a:xfrm>
        </p:spPr>
        <p:txBody>
          <a:bodyPr>
            <a:normAutofit/>
          </a:bodyPr>
          <a:lstStyle/>
          <a:p>
            <a:r>
              <a:rPr lang="en-GB" u="sng" dirty="0"/>
              <a:t>FRACTIONS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32510870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Converting Mixed Numbers and Improper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742992" y="2132957"/>
                <a:ext cx="782369" cy="921599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latin typeface="Cambria Math" panose="02040503050406030204" pitchFamily="18" charset="0"/>
                        </a:rPr>
                        <m:t>1</m:t>
                      </m:r>
                      <m:f>
                        <m:f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2992" y="2132957"/>
                <a:ext cx="782369" cy="921599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1742992" y="4566063"/>
                <a:ext cx="782369" cy="9351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46</m:t>
                          </m:r>
                        </m:num>
                        <m:den>
                          <m:r>
                            <a:rPr lang="en-GB" sz="3200" b="0" i="1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42992" y="4566063"/>
                <a:ext cx="782369" cy="9351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Rounded Rectangle 6"/>
          <p:cNvSpPr/>
          <p:nvPr/>
        </p:nvSpPr>
        <p:spPr>
          <a:xfrm>
            <a:off x="1385455" y="1616363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1385455" y="4026740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8F4343A-43D0-D1E8-F379-2C8BF8D9327C}"/>
                  </a:ext>
                </a:extLst>
              </p:cNvPr>
              <p:cNvSpPr txBox="1"/>
              <p:nvPr/>
            </p:nvSpPr>
            <p:spPr>
              <a:xfrm>
                <a:off x="6229535" y="2222518"/>
                <a:ext cx="983673" cy="106080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</m:num>
                        <m:den>
                          <m:r>
                            <a:rPr lang="en-GB" sz="24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m:oMathPara>
                </a14:m>
                <a:endParaRPr lang="en-GB" b="1" i="1" dirty="0">
                  <a:solidFill>
                    <a:srgbClr val="7030A0"/>
                  </a:solidFill>
                </a:endParaRPr>
              </a:p>
              <a:p>
                <a:endParaRPr lang="en-GB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D8F4343A-43D0-D1E8-F379-2C8BF8D9327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9535" y="2222518"/>
                <a:ext cx="983673" cy="106080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28B9BCC-AB73-E4AA-4D45-1EC3AFF66D0B}"/>
                  </a:ext>
                </a:extLst>
              </p:cNvPr>
              <p:cNvSpPr txBox="1"/>
              <p:nvPr/>
            </p:nvSpPr>
            <p:spPr>
              <a:xfrm>
                <a:off x="6229535" y="4566063"/>
                <a:ext cx="983673" cy="116974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600" b="1" dirty="0">
                    <a:solidFill>
                      <a:srgbClr val="7030A0"/>
                    </a:solidFill>
                  </a:rPr>
                  <a:t>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𝟔</m:t>
                        </m:r>
                      </m:num>
                      <m:den>
                        <m:r>
                          <a:rPr lang="en-GB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𝟖</m:t>
                        </m:r>
                      </m:den>
                    </m:f>
                  </m:oMath>
                </a14:m>
                <a:endParaRPr lang="en-GB" sz="2800" b="1" i="1" dirty="0">
                  <a:solidFill>
                    <a:srgbClr val="7030A0"/>
                  </a:solidFill>
                </a:endParaRPr>
              </a:p>
              <a:p>
                <a:endParaRPr lang="en-GB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128B9BCC-AB73-E4AA-4D45-1EC3AFF66D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9535" y="4566063"/>
                <a:ext cx="983673" cy="1169744"/>
              </a:xfrm>
              <a:prstGeom prst="rect">
                <a:avLst/>
              </a:prstGeom>
              <a:blipFill>
                <a:blip r:embed="rId5"/>
                <a:stretch>
                  <a:fillRect l="-19255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D4E89EB-3BD3-BDCD-C7BD-0137E8235A38}"/>
                  </a:ext>
                </a:extLst>
              </p:cNvPr>
              <p:cNvSpPr txBox="1"/>
              <p:nvPr/>
            </p:nvSpPr>
            <p:spPr>
              <a:xfrm>
                <a:off x="7213208" y="4566063"/>
                <a:ext cx="1852087" cy="116692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sz="3600" b="1" dirty="0">
                    <a:solidFill>
                      <a:srgbClr val="7030A0"/>
                    </a:solidFill>
                  </a:rPr>
                  <a:t>or    5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𝟑</m:t>
                        </m:r>
                      </m:num>
                      <m:den>
                        <m:r>
                          <a:rPr lang="en-GB" sz="3600" b="1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𝟒</m:t>
                        </m:r>
                      </m:den>
                    </m:f>
                  </m:oMath>
                </a14:m>
                <a:endParaRPr lang="en-GB" sz="2800" b="1" i="1" dirty="0">
                  <a:solidFill>
                    <a:srgbClr val="7030A0"/>
                  </a:solidFill>
                </a:endParaRPr>
              </a:p>
              <a:p>
                <a:endParaRPr lang="en-GB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DD4E89EB-3BD3-BDCD-C7BD-0137E8235A3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3208" y="4566063"/>
                <a:ext cx="1852087" cy="1166923"/>
              </a:xfrm>
              <a:prstGeom prst="rect">
                <a:avLst/>
              </a:prstGeom>
              <a:blipFill>
                <a:blip r:embed="rId6"/>
                <a:stretch>
                  <a:fillRect l="-986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2684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68821" y="2519272"/>
            <a:ext cx="1330751" cy="293903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53755" y="2633477"/>
            <a:ext cx="1008358" cy="2824834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4"/>
          <a:srcRect b="44076"/>
          <a:stretch/>
        </p:blipFill>
        <p:spPr>
          <a:xfrm>
            <a:off x="7464648" y="2519272"/>
            <a:ext cx="864997" cy="81279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/>
          <a:srcRect t="47345"/>
          <a:stretch/>
        </p:blipFill>
        <p:spPr>
          <a:xfrm>
            <a:off x="7464648" y="3606143"/>
            <a:ext cx="864997" cy="76529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92358" y="4784057"/>
            <a:ext cx="864997" cy="62908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562695" y="2587297"/>
            <a:ext cx="767679" cy="61546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557282" y="3715640"/>
            <a:ext cx="902602" cy="655797"/>
          </a:xfrm>
          <a:prstGeom prst="rect">
            <a:avLst/>
          </a:prstGeom>
        </p:spPr>
      </p:pic>
      <p:sp>
        <p:nvSpPr>
          <p:cNvPr id="12" name="Rounded Rectangle 11"/>
          <p:cNvSpPr/>
          <p:nvPr/>
        </p:nvSpPr>
        <p:spPr>
          <a:xfrm>
            <a:off x="1051034" y="2133599"/>
            <a:ext cx="4498428" cy="3867807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6921062" y="2133599"/>
            <a:ext cx="4346028" cy="3867807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51034" y="1545020"/>
            <a:ext cx="4498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Convert to mixed fractions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921062" y="1545020"/>
            <a:ext cx="4498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/>
              <a:t>Convert to improper fractions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C2E30D68-2D14-ED60-8856-D0C2F88D3C97}"/>
              </a:ext>
            </a:extLst>
          </p:cNvPr>
          <p:cNvGrpSpPr/>
          <p:nvPr/>
        </p:nvGrpSpPr>
        <p:grpSpPr>
          <a:xfrm>
            <a:off x="2397794" y="2459408"/>
            <a:ext cx="8576533" cy="3389119"/>
            <a:chOff x="2397794" y="2459408"/>
            <a:chExt cx="8576533" cy="338911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1053CDD9-4B0E-0104-C8C3-3B71C45E19BE}"/>
                    </a:ext>
                  </a:extLst>
                </p:cNvPr>
                <p:cNvSpPr txBox="1"/>
                <p:nvPr/>
              </p:nvSpPr>
              <p:spPr>
                <a:xfrm>
                  <a:off x="2425501" y="2587297"/>
                  <a:ext cx="622500" cy="98802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800" b="1" dirty="0">
                      <a:solidFill>
                        <a:srgbClr val="7030A0"/>
                      </a:solidFill>
                    </a:rPr>
                    <a:t>3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a14:m>
                  <a:endParaRPr lang="en-GB" sz="2000" b="1" i="1" dirty="0">
                    <a:solidFill>
                      <a:srgbClr val="7030A0"/>
                    </a:solidFill>
                  </a:endParaRPr>
                </a:p>
                <a:p>
                  <a:endParaRPr lang="en-GB" sz="1600" dirty="0">
                    <a:solidFill>
                      <a:srgbClr val="7030A0"/>
                    </a:solidFill>
                  </a:endParaRPr>
                </a:p>
              </p:txBody>
            </p:sp>
          </mc:Choice>
          <mc:Fallback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1053CDD9-4B0E-0104-C8C3-3B71C45E19BE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25501" y="2587297"/>
                  <a:ext cx="622500" cy="988027"/>
                </a:xfrm>
                <a:prstGeom prst="rect">
                  <a:avLst/>
                </a:prstGeom>
                <a:blipFill>
                  <a:blip r:embed="rId8"/>
                  <a:stretch>
                    <a:fillRect l="-2058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2535ED26-1736-FCCA-D00E-569EC5171027}"/>
                    </a:ext>
                  </a:extLst>
                </p:cNvPr>
                <p:cNvSpPr txBox="1"/>
                <p:nvPr/>
              </p:nvSpPr>
              <p:spPr>
                <a:xfrm>
                  <a:off x="2416740" y="3645848"/>
                  <a:ext cx="622500" cy="98597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800" b="1" dirty="0">
                      <a:solidFill>
                        <a:srgbClr val="7030A0"/>
                      </a:solidFill>
                    </a:rPr>
                    <a:t>8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den>
                      </m:f>
                    </m:oMath>
                  </a14:m>
                  <a:endParaRPr lang="en-GB" sz="2000" b="1" i="1" dirty="0">
                    <a:solidFill>
                      <a:srgbClr val="7030A0"/>
                    </a:solidFill>
                  </a:endParaRPr>
                </a:p>
                <a:p>
                  <a:endParaRPr lang="en-GB" sz="1600" dirty="0">
                    <a:solidFill>
                      <a:srgbClr val="7030A0"/>
                    </a:solidFill>
                  </a:endParaRPr>
                </a:p>
              </p:txBody>
            </p:sp>
          </mc:Choice>
          <mc:Fallback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2535ED26-1736-FCCA-D00E-569EC517102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416740" y="3645848"/>
                  <a:ext cx="622500" cy="985976"/>
                </a:xfrm>
                <a:prstGeom prst="rect">
                  <a:avLst/>
                </a:prstGeom>
                <a:blipFill>
                  <a:blip r:embed="rId9"/>
                  <a:stretch>
                    <a:fillRect l="-19417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53213428-2EFC-DC7E-5CCB-78F75D039BED}"/>
                    </a:ext>
                  </a:extLst>
                </p:cNvPr>
                <p:cNvSpPr txBox="1"/>
                <p:nvPr/>
              </p:nvSpPr>
              <p:spPr>
                <a:xfrm>
                  <a:off x="2397794" y="4661061"/>
                  <a:ext cx="622500" cy="95975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800" b="1" dirty="0">
                      <a:solidFill>
                        <a:srgbClr val="7030A0"/>
                      </a:solidFill>
                    </a:rPr>
                    <a:t>6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𝟖</m:t>
                          </m:r>
                        </m:den>
                      </m:f>
                    </m:oMath>
                  </a14:m>
                  <a:endParaRPr lang="en-GB" sz="2000" b="1" i="1" dirty="0">
                    <a:solidFill>
                      <a:srgbClr val="7030A0"/>
                    </a:solidFill>
                  </a:endParaRPr>
                </a:p>
                <a:p>
                  <a:endParaRPr lang="en-GB" sz="1600" dirty="0">
                    <a:solidFill>
                      <a:srgbClr val="7030A0"/>
                    </a:solidFill>
                  </a:endParaRPr>
                </a:p>
              </p:txBody>
            </p:sp>
          </mc:Choice>
          <mc:Fallback>
            <p:sp>
              <p:nvSpPr>
                <p:cNvPr id="11" name="TextBox 10">
                  <a:extLst>
                    <a:ext uri="{FF2B5EF4-FFF2-40B4-BE49-F238E27FC236}">
                      <a16:creationId xmlns:a16="http://schemas.microsoft.com/office/drawing/2014/main" id="{53213428-2EFC-DC7E-5CCB-78F75D039BED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397794" y="4661061"/>
                  <a:ext cx="622500" cy="959750"/>
                </a:xfrm>
                <a:prstGeom prst="rect">
                  <a:avLst/>
                </a:prstGeom>
                <a:blipFill>
                  <a:blip r:embed="rId10"/>
                  <a:stretch>
                    <a:fillRect l="-1960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05077501-A053-74DE-9511-3BF3FB89AE57}"/>
                    </a:ext>
                  </a:extLst>
                </p:cNvPr>
                <p:cNvSpPr txBox="1"/>
                <p:nvPr/>
              </p:nvSpPr>
              <p:spPr>
                <a:xfrm>
                  <a:off x="4294909" y="2587297"/>
                  <a:ext cx="622500" cy="98802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800" b="1" dirty="0">
                      <a:solidFill>
                        <a:srgbClr val="7030A0"/>
                      </a:solidFill>
                    </a:rPr>
                    <a:t>3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den>
                      </m:f>
                    </m:oMath>
                  </a14:m>
                  <a:endParaRPr lang="en-GB" sz="2000" b="1" i="1" dirty="0">
                    <a:solidFill>
                      <a:srgbClr val="7030A0"/>
                    </a:solidFill>
                  </a:endParaRPr>
                </a:p>
                <a:p>
                  <a:endParaRPr lang="en-GB" sz="1600" dirty="0">
                    <a:solidFill>
                      <a:srgbClr val="7030A0"/>
                    </a:solidFill>
                  </a:endParaRPr>
                </a:p>
              </p:txBody>
            </p:sp>
          </mc:Choice>
          <mc:Fallback>
            <p:sp>
              <p:nvSpPr>
                <p:cNvPr id="17" name="TextBox 16">
                  <a:extLst>
                    <a:ext uri="{FF2B5EF4-FFF2-40B4-BE49-F238E27FC236}">
                      <a16:creationId xmlns:a16="http://schemas.microsoft.com/office/drawing/2014/main" id="{05077501-A053-74DE-9511-3BF3FB89AE5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94909" y="2587297"/>
                  <a:ext cx="622500" cy="988027"/>
                </a:xfrm>
                <a:prstGeom prst="rect">
                  <a:avLst/>
                </a:prstGeom>
                <a:blipFill>
                  <a:blip r:embed="rId11"/>
                  <a:stretch>
                    <a:fillRect l="-2058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1880B63-8A20-B4E3-4B6D-0FA763905F7F}"/>
                    </a:ext>
                  </a:extLst>
                </p:cNvPr>
                <p:cNvSpPr txBox="1"/>
                <p:nvPr/>
              </p:nvSpPr>
              <p:spPr>
                <a:xfrm>
                  <a:off x="4285228" y="3643797"/>
                  <a:ext cx="622500" cy="98802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800" b="1" dirty="0">
                      <a:solidFill>
                        <a:srgbClr val="7030A0"/>
                      </a:solidFill>
                    </a:rPr>
                    <a:t>6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𝟑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a14:m>
                  <a:endParaRPr lang="en-GB" sz="2000" b="1" i="1" dirty="0">
                    <a:solidFill>
                      <a:srgbClr val="7030A0"/>
                    </a:solidFill>
                  </a:endParaRPr>
                </a:p>
                <a:p>
                  <a:endParaRPr lang="en-GB" sz="1600" dirty="0">
                    <a:solidFill>
                      <a:srgbClr val="7030A0"/>
                    </a:solidFill>
                  </a:endParaRPr>
                </a:p>
              </p:txBody>
            </p:sp>
          </mc:Choice>
          <mc:Fallback>
            <p:sp>
              <p:nvSpPr>
                <p:cNvPr id="18" name="TextBox 17">
                  <a:extLst>
                    <a:ext uri="{FF2B5EF4-FFF2-40B4-BE49-F238E27FC236}">
                      <a16:creationId xmlns:a16="http://schemas.microsoft.com/office/drawing/2014/main" id="{31880B63-8A20-B4E3-4B6D-0FA763905F7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85228" y="3643797"/>
                  <a:ext cx="622500" cy="988027"/>
                </a:xfrm>
                <a:prstGeom prst="rect">
                  <a:avLst/>
                </a:prstGeom>
                <a:blipFill>
                  <a:blip r:embed="rId12"/>
                  <a:stretch>
                    <a:fillRect l="-20588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9C2A8054-4078-EC1E-F3DE-954A135F2F03}"/>
                    </a:ext>
                  </a:extLst>
                </p:cNvPr>
                <p:cNvSpPr txBox="1"/>
                <p:nvPr/>
              </p:nvSpPr>
              <p:spPr>
                <a:xfrm>
                  <a:off x="4269343" y="4679756"/>
                  <a:ext cx="746001" cy="95680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GB" sz="2800" b="1" dirty="0">
                      <a:solidFill>
                        <a:srgbClr val="7030A0"/>
                      </a:solidFill>
                    </a:rPr>
                    <a:t>4</a:t>
                  </a:r>
                  <a14:m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𝟕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𝟏𝟏</m:t>
                          </m:r>
                        </m:den>
                      </m:f>
                    </m:oMath>
                  </a14:m>
                  <a:endParaRPr lang="en-GB" sz="2000" b="1" i="1" dirty="0">
                    <a:solidFill>
                      <a:srgbClr val="7030A0"/>
                    </a:solidFill>
                  </a:endParaRPr>
                </a:p>
                <a:p>
                  <a:endParaRPr lang="en-GB" sz="1600" dirty="0">
                    <a:solidFill>
                      <a:srgbClr val="7030A0"/>
                    </a:solidFill>
                  </a:endParaRPr>
                </a:p>
              </p:txBody>
            </p:sp>
          </mc:Choice>
          <mc:Fallback>
            <p:sp>
              <p:nvSpPr>
                <p:cNvPr id="19" name="TextBox 18">
                  <a:extLst>
                    <a:ext uri="{FF2B5EF4-FFF2-40B4-BE49-F238E27FC236}">
                      <a16:creationId xmlns:a16="http://schemas.microsoft.com/office/drawing/2014/main" id="{9C2A8054-4078-EC1E-F3DE-954A135F2F0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69343" y="4679756"/>
                  <a:ext cx="746001" cy="956800"/>
                </a:xfrm>
                <a:prstGeom prst="rect">
                  <a:avLst/>
                </a:prstGeom>
                <a:blipFill>
                  <a:blip r:embed="rId13"/>
                  <a:stretch>
                    <a:fillRect l="-16260"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C83BEB24-7B4F-F48B-4445-B67E39C8A9F3}"/>
                    </a:ext>
                  </a:extLst>
                </p:cNvPr>
                <p:cNvSpPr txBox="1"/>
                <p:nvPr/>
              </p:nvSpPr>
              <p:spPr>
                <a:xfrm>
                  <a:off x="8150412" y="2459408"/>
                  <a:ext cx="622500" cy="106426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𝟗</m:t>
                            </m:r>
                          </m:num>
                          <m:den>
                            <m:r>
                              <a:rPr lang="en-GB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</m:t>
                            </m:r>
                          </m:den>
                        </m:f>
                      </m:oMath>
                    </m:oMathPara>
                  </a14:m>
                  <a:endParaRPr lang="en-GB" sz="2000" b="1" i="1" dirty="0">
                    <a:solidFill>
                      <a:srgbClr val="7030A0"/>
                    </a:solidFill>
                  </a:endParaRPr>
                </a:p>
                <a:p>
                  <a:endParaRPr lang="en-GB" sz="1600" dirty="0">
                    <a:solidFill>
                      <a:srgbClr val="7030A0"/>
                    </a:solidFill>
                  </a:endParaRPr>
                </a:p>
              </p:txBody>
            </p:sp>
          </mc:Choice>
          <mc:Fallback>
            <p:sp>
              <p:nvSpPr>
                <p:cNvPr id="20" name="TextBox 19">
                  <a:extLst>
                    <a:ext uri="{FF2B5EF4-FFF2-40B4-BE49-F238E27FC236}">
                      <a16:creationId xmlns:a16="http://schemas.microsoft.com/office/drawing/2014/main" id="{C83BEB24-7B4F-F48B-4445-B67E39C8A9F3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150412" y="2459408"/>
                  <a:ext cx="622500" cy="1064266"/>
                </a:xfrm>
                <a:prstGeom prst="rect">
                  <a:avLst/>
                </a:prstGeom>
                <a:blipFill>
                  <a:blip r:embed="rId1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DA984CCE-CE3B-6330-6604-7B66BFA167E7}"/>
                    </a:ext>
                  </a:extLst>
                </p:cNvPr>
                <p:cNvSpPr txBox="1"/>
                <p:nvPr/>
              </p:nvSpPr>
              <p:spPr>
                <a:xfrm>
                  <a:off x="8218807" y="3635359"/>
                  <a:ext cx="622500" cy="106426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𝟑𝟗</m:t>
                            </m:r>
                          </m:num>
                          <m:den>
                            <m:r>
                              <a:rPr lang="en-GB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𝟓</m:t>
                            </m:r>
                          </m:den>
                        </m:f>
                      </m:oMath>
                    </m:oMathPara>
                  </a14:m>
                  <a:endParaRPr lang="en-GB" sz="2000" b="1" i="1" dirty="0">
                    <a:solidFill>
                      <a:srgbClr val="7030A0"/>
                    </a:solidFill>
                  </a:endParaRPr>
                </a:p>
                <a:p>
                  <a:endParaRPr lang="en-GB" sz="1600" dirty="0">
                    <a:solidFill>
                      <a:srgbClr val="7030A0"/>
                    </a:solidFill>
                  </a:endParaRPr>
                </a:p>
              </p:txBody>
            </p:sp>
          </mc:Choice>
          <mc:Fallback>
            <p:sp>
              <p:nvSpPr>
                <p:cNvPr id="21" name="TextBox 20">
                  <a:extLst>
                    <a:ext uri="{FF2B5EF4-FFF2-40B4-BE49-F238E27FC236}">
                      <a16:creationId xmlns:a16="http://schemas.microsoft.com/office/drawing/2014/main" id="{DA984CCE-CE3B-6330-6604-7B66BFA167E7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18807" y="3635359"/>
                  <a:ext cx="622500" cy="1064266"/>
                </a:xfrm>
                <a:prstGeom prst="rect">
                  <a:avLst/>
                </a:prstGeom>
                <a:blipFill>
                  <a:blip r:embed="rId1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1F4DDAE1-6F80-42DF-2AC7-09ECF643A2D9}"/>
                    </a:ext>
                  </a:extLst>
                </p:cNvPr>
                <p:cNvSpPr txBox="1"/>
                <p:nvPr/>
              </p:nvSpPr>
              <p:spPr>
                <a:xfrm>
                  <a:off x="8267299" y="4784261"/>
                  <a:ext cx="622500" cy="106426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𝟏𝟏</m:t>
                            </m:r>
                          </m:num>
                          <m:den>
                            <m:r>
                              <a:rPr lang="en-GB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n-GB" sz="2000" b="1" i="1" dirty="0">
                    <a:solidFill>
                      <a:srgbClr val="7030A0"/>
                    </a:solidFill>
                  </a:endParaRPr>
                </a:p>
                <a:p>
                  <a:endParaRPr lang="en-GB" sz="1600" dirty="0">
                    <a:solidFill>
                      <a:srgbClr val="7030A0"/>
                    </a:solidFill>
                  </a:endParaRPr>
                </a:p>
              </p:txBody>
            </p:sp>
          </mc:Choice>
          <mc:Fallback>
            <p:sp>
              <p:nvSpPr>
                <p:cNvPr id="22" name="TextBox 21">
                  <a:extLst>
                    <a:ext uri="{FF2B5EF4-FFF2-40B4-BE49-F238E27FC236}">
                      <a16:creationId xmlns:a16="http://schemas.microsoft.com/office/drawing/2014/main" id="{1F4DDAE1-6F80-42DF-2AC7-09ECF643A2D9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8267299" y="4784261"/>
                  <a:ext cx="622500" cy="1064266"/>
                </a:xfrm>
                <a:prstGeom prst="rect">
                  <a:avLst/>
                </a:prstGeom>
                <a:blipFill>
                  <a:blip r:embed="rId1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7021B5D8-7865-4C6F-CC1D-C65AD4574518}"/>
                    </a:ext>
                  </a:extLst>
                </p:cNvPr>
                <p:cNvSpPr txBox="1"/>
                <p:nvPr/>
              </p:nvSpPr>
              <p:spPr>
                <a:xfrm>
                  <a:off x="10233389" y="2473263"/>
                  <a:ext cx="622500" cy="106426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𝟏𝟑</m:t>
                            </m:r>
                          </m:num>
                          <m:den>
                            <m:r>
                              <a:rPr lang="en-GB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𝟒</m:t>
                            </m:r>
                          </m:den>
                        </m:f>
                      </m:oMath>
                    </m:oMathPara>
                  </a14:m>
                  <a:endParaRPr lang="en-GB" sz="2000" b="1" i="1" dirty="0">
                    <a:solidFill>
                      <a:srgbClr val="7030A0"/>
                    </a:solidFill>
                  </a:endParaRPr>
                </a:p>
                <a:p>
                  <a:endParaRPr lang="en-GB" sz="1600" dirty="0">
                    <a:solidFill>
                      <a:srgbClr val="7030A0"/>
                    </a:solidFill>
                  </a:endParaRPr>
                </a:p>
              </p:txBody>
            </p:sp>
          </mc:Choice>
          <mc:Fallback>
            <p:sp>
              <p:nvSpPr>
                <p:cNvPr id="23" name="TextBox 22">
                  <a:extLst>
                    <a:ext uri="{FF2B5EF4-FFF2-40B4-BE49-F238E27FC236}">
                      <a16:creationId xmlns:a16="http://schemas.microsoft.com/office/drawing/2014/main" id="{7021B5D8-7865-4C6F-CC1D-C65AD4574518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233389" y="2473263"/>
                  <a:ext cx="622500" cy="1064266"/>
                </a:xfrm>
                <a:prstGeom prst="rect">
                  <a:avLst/>
                </a:prstGeom>
                <a:blipFill>
                  <a:blip r:embed="rId1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C9910B83-198D-B1B2-0674-4A6401A7129F}"/>
                    </a:ext>
                  </a:extLst>
                </p:cNvPr>
                <p:cNvSpPr txBox="1"/>
                <p:nvPr/>
              </p:nvSpPr>
              <p:spPr>
                <a:xfrm>
                  <a:off x="10351827" y="3634204"/>
                  <a:ext cx="622500" cy="1064266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𝟐𝟎</m:t>
                            </m:r>
                          </m:num>
                          <m:den>
                            <m:r>
                              <a:rPr lang="en-GB" sz="24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𝟑</m:t>
                            </m:r>
                          </m:den>
                        </m:f>
                      </m:oMath>
                    </m:oMathPara>
                  </a14:m>
                  <a:endParaRPr lang="en-GB" sz="2000" b="1" i="1" dirty="0">
                    <a:solidFill>
                      <a:srgbClr val="7030A0"/>
                    </a:solidFill>
                  </a:endParaRPr>
                </a:p>
                <a:p>
                  <a:endParaRPr lang="en-GB" sz="1600" dirty="0">
                    <a:solidFill>
                      <a:srgbClr val="7030A0"/>
                    </a:solidFill>
                  </a:endParaRPr>
                </a:p>
              </p:txBody>
            </p:sp>
          </mc:Choice>
          <mc:Fallback>
            <p:sp>
              <p:nvSpPr>
                <p:cNvPr id="24" name="TextBox 23">
                  <a:extLst>
                    <a:ext uri="{FF2B5EF4-FFF2-40B4-BE49-F238E27FC236}">
                      <a16:creationId xmlns:a16="http://schemas.microsoft.com/office/drawing/2014/main" id="{C9910B83-198D-B1B2-0674-4A6401A7129F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351827" y="3634204"/>
                  <a:ext cx="622500" cy="1064266"/>
                </a:xfrm>
                <a:prstGeom prst="rect">
                  <a:avLst/>
                </a:prstGeom>
                <a:blipFill>
                  <a:blip r:embed="rId1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8674159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Fractions of Amounts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4939032" y="2646948"/>
                <a:ext cx="2313936" cy="92198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3200" b="0" i="0" smtClean="0">
                          <a:latin typeface="Cambria Math" panose="02040503050406030204" pitchFamily="18" charset="0"/>
                        </a:rPr>
                        <m:t>Find</m:t>
                      </m:r>
                      <m:f>
                        <m:fPr>
                          <m:ctrlPr>
                            <a:rPr lang="en-GB" sz="32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3200" b="0" i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m:rPr>
                          <m:sty m:val="p"/>
                        </m:rPr>
                        <a:rPr lang="en-GB" sz="3200" b="0" i="0" smtClean="0">
                          <a:latin typeface="Cambria Math" panose="02040503050406030204" pitchFamily="18" charset="0"/>
                        </a:rPr>
                        <m:t>of</m:t>
                      </m:r>
                      <m:r>
                        <a:rPr lang="en-GB" sz="3200" b="0" i="0" smtClean="0">
                          <a:latin typeface="Cambria Math" panose="02040503050406030204" pitchFamily="18" charset="0"/>
                        </a:rPr>
                        <m:t> 20.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39032" y="2646948"/>
                <a:ext cx="2313936" cy="921984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3447678" y="5037118"/>
                <a:ext cx="5259698" cy="935192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3200" b="0" i="0" smtClean="0">
                          <a:latin typeface="Cambria Math" panose="02040503050406030204" pitchFamily="18" charset="0"/>
                        </a:rPr>
                        <m:t>What</m:t>
                      </m:r>
                      <m:r>
                        <a:rPr lang="en-GB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sz="3200" b="0" i="0" smtClean="0">
                          <a:latin typeface="Cambria Math" panose="02040503050406030204" pitchFamily="18" charset="0"/>
                        </a:rPr>
                        <m:t>is</m:t>
                      </m:r>
                      <m:r>
                        <a:rPr lang="en-GB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f>
                        <m:fPr>
                          <m:ctrlPr>
                            <a:rPr lang="en-GB" sz="32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32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32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den>
                      </m:f>
                      <m:r>
                        <a:rPr lang="en-GB" sz="3200" b="0" i="0" smtClean="0">
                          <a:latin typeface="Cambria Math" panose="02040503050406030204" pitchFamily="18" charset="0"/>
                        </a:rPr>
                        <m:t> </m:t>
                      </m:r>
                      <m:r>
                        <m:rPr>
                          <m:sty m:val="p"/>
                        </m:rPr>
                        <a:rPr lang="en-GB" sz="3200" b="0" i="0" smtClean="0">
                          <a:latin typeface="Cambria Math" panose="02040503050406030204" pitchFamily="18" charset="0"/>
                        </a:rPr>
                        <m:t>of</m:t>
                      </m:r>
                      <m:r>
                        <a:rPr lang="en-GB" sz="3200" b="0" i="0" smtClean="0">
                          <a:latin typeface="Cambria Math" panose="02040503050406030204" pitchFamily="18" charset="0"/>
                        </a:rPr>
                        <m:t> 90?</m:t>
                      </m:r>
                    </m:oMath>
                  </m:oMathPara>
                </a14:m>
                <a:endParaRPr lang="en-GB" sz="3200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447678" y="5037118"/>
                <a:ext cx="5259698" cy="9351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ounded Rectangle 7"/>
          <p:cNvSpPr/>
          <p:nvPr/>
        </p:nvSpPr>
        <p:spPr>
          <a:xfrm>
            <a:off x="1431637" y="2087418"/>
            <a:ext cx="9531928" cy="2041045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ounded Rectangle 8"/>
          <p:cNvSpPr/>
          <p:nvPr/>
        </p:nvSpPr>
        <p:spPr>
          <a:xfrm>
            <a:off x="1431637" y="4497795"/>
            <a:ext cx="9531928" cy="2013839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F586622A-EFB7-F146-D5D9-509F69BBC15C}"/>
              </a:ext>
            </a:extLst>
          </p:cNvPr>
          <p:cNvGrpSpPr/>
          <p:nvPr/>
        </p:nvGrpSpPr>
        <p:grpSpPr>
          <a:xfrm>
            <a:off x="8707375" y="2745899"/>
            <a:ext cx="1073933" cy="3226411"/>
            <a:chOff x="8707375" y="2745899"/>
            <a:chExt cx="1073933" cy="3226411"/>
          </a:xfrm>
        </p:grpSpPr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BE617B50-4CDB-8140-6427-1DD285D75ACE}"/>
                </a:ext>
              </a:extLst>
            </p:cNvPr>
            <p:cNvSpPr txBox="1"/>
            <p:nvPr/>
          </p:nvSpPr>
          <p:spPr>
            <a:xfrm>
              <a:off x="8707376" y="2745899"/>
              <a:ext cx="79684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b="1" dirty="0">
                  <a:solidFill>
                    <a:srgbClr val="7030A0"/>
                  </a:solidFill>
                </a:rPr>
                <a:t>15</a:t>
              </a:r>
              <a:endParaRPr lang="en-GB" sz="2000" b="1" i="1" dirty="0">
                <a:solidFill>
                  <a:srgbClr val="7030A0"/>
                </a:solidFill>
              </a:endParaRPr>
            </a:p>
            <a:p>
              <a:endParaRPr lang="en-GB" sz="1600" dirty="0">
                <a:solidFill>
                  <a:srgbClr val="7030A0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3D386825-1711-499C-8AA7-35163ADB26A0}"/>
                </a:ext>
              </a:extLst>
            </p:cNvPr>
            <p:cNvSpPr txBox="1"/>
            <p:nvPr/>
          </p:nvSpPr>
          <p:spPr>
            <a:xfrm>
              <a:off x="8707375" y="5141313"/>
              <a:ext cx="1073933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b="1" dirty="0">
                  <a:solidFill>
                    <a:srgbClr val="7030A0"/>
                  </a:solidFill>
                </a:rPr>
                <a:t>150</a:t>
              </a:r>
              <a:endParaRPr lang="en-GB" sz="2000" b="1" i="1" dirty="0">
                <a:solidFill>
                  <a:srgbClr val="7030A0"/>
                </a:solidFill>
              </a:endParaRPr>
            </a:p>
            <a:p>
              <a:endParaRPr lang="en-GB" sz="1600" dirty="0">
                <a:solidFill>
                  <a:srgbClr val="7030A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86578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790307" y="1202696"/>
            <a:ext cx="4498428" cy="5424158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5710190" y="1202696"/>
            <a:ext cx="5613783" cy="542415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2344882" y="59696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564B0B1-4308-4076-B3DF-2B93E0609091}"/>
                  </a:ext>
                </a:extLst>
              </p:cNvPr>
              <p:cNvSpPr txBox="1"/>
              <p:nvPr/>
            </p:nvSpPr>
            <p:spPr>
              <a:xfrm>
                <a:off x="1220470" y="1480647"/>
                <a:ext cx="2248824" cy="48682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9</m:t>
                        </m:r>
                      </m:den>
                    </m:f>
                  </m:oMath>
                </a14:m>
                <a:r>
                  <a:rPr lang="en-GB" sz="2800" dirty="0"/>
                  <a:t> of 45</a:t>
                </a:r>
              </a:p>
              <a:p>
                <a:pPr marL="342900" indent="-342900">
                  <a:buAutoNum type="arabicParenR"/>
                </a:pPr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7</m:t>
                        </m:r>
                      </m:den>
                    </m:f>
                  </m:oMath>
                </a14:m>
                <a:r>
                  <a:rPr lang="en-GB" sz="2800" dirty="0"/>
                  <a:t> of 147</a:t>
                </a:r>
              </a:p>
              <a:p>
                <a:pPr marL="342900" indent="-342900">
                  <a:buAutoNum type="arabicParenR"/>
                </a:pPr>
                <a:endParaRPr lang="en-GB" sz="2800" dirty="0"/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800" b="0" i="1" smtClean="0">
                            <a:latin typeface="Cambria Math" panose="02040503050406030204" pitchFamily="18" charset="0"/>
                          </a:rPr>
                          <m:t>5</m:t>
                        </m:r>
                      </m:den>
                    </m:f>
                  </m:oMath>
                </a14:m>
                <a:r>
                  <a:rPr lang="en-GB" sz="2800" dirty="0"/>
                  <a:t> of 50</a:t>
                </a:r>
              </a:p>
              <a:p>
                <a:pPr marL="342900" indent="-342900">
                  <a:buAutoNum type="arabicParenR"/>
                </a:pPr>
                <a:endParaRPr lang="en-GB" sz="280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2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GB" sz="2800" dirty="0"/>
                  <a:t> x 21</a:t>
                </a:r>
              </a:p>
              <a:p>
                <a:pPr marL="342900" indent="-342900">
                  <a:buAutoNum type="arabicParenR"/>
                </a:pPr>
                <a:endParaRPr lang="en-GB" sz="2800" i="1" dirty="0">
                  <a:latin typeface="Cambria Math" panose="02040503050406030204" pitchFamily="18" charset="0"/>
                </a:endParaRPr>
              </a:p>
              <a:p>
                <a:pPr marL="342900" indent="-342900">
                  <a:buAutoNum type="arabicParenR"/>
                </a:pPr>
                <a:r>
                  <a:rPr lang="en-GB" sz="2800" dirty="0"/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GB" sz="2800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3</m:t>
                        </m:r>
                      </m:num>
                      <m:den>
                        <m:r>
                          <a:rPr lang="en-GB" sz="2800" b="0" i="0" smtClean="0"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GB" sz="2800" dirty="0"/>
                  <a:t> x 80</a:t>
                </a: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E564B0B1-4308-4076-B3DF-2B93E060909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20470" y="1480647"/>
                <a:ext cx="2248824" cy="4868256"/>
              </a:xfrm>
              <a:prstGeom prst="rect">
                <a:avLst/>
              </a:prstGeom>
              <a:blipFill>
                <a:blip r:embed="rId2"/>
                <a:stretch>
                  <a:fillRect l="-5691" b="-1003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D1854A54-019E-4A8D-BED1-58658728311C}"/>
              </a:ext>
            </a:extLst>
          </p:cNvPr>
          <p:cNvSpPr txBox="1"/>
          <p:nvPr/>
        </p:nvSpPr>
        <p:spPr>
          <a:xfrm>
            <a:off x="5952365" y="1363875"/>
            <a:ext cx="512943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en-GB" sz="2400" dirty="0"/>
              <a:t>A </a:t>
            </a:r>
            <a:r>
              <a:rPr lang="en-US" sz="2400" dirty="0"/>
              <a:t>pair of jeans normally costs £40. In a sale they are ¼ off. Work out how much the jeans cost in the sale.</a:t>
            </a:r>
          </a:p>
          <a:p>
            <a:pPr marL="342900" indent="-342900">
              <a:buAutoNum type="arabicParenR"/>
            </a:pPr>
            <a:endParaRPr lang="en-US" sz="2400" dirty="0"/>
          </a:p>
          <a:p>
            <a:pPr marL="342900" indent="-342900">
              <a:buAutoNum type="arabicParenR"/>
            </a:pPr>
            <a:r>
              <a:rPr lang="en-US" sz="2400" dirty="0"/>
              <a:t>In January a baby elephant weighs 180kg. By March the weight of the baby elephant had increased by ⅜. Work out the weight of the baby elephant in March.</a:t>
            </a:r>
          </a:p>
          <a:p>
            <a:pPr marL="342900" indent="-342900">
              <a:buAutoNum type="arabicParenR"/>
            </a:pPr>
            <a:endParaRPr lang="en-US" sz="2400" dirty="0"/>
          </a:p>
          <a:p>
            <a:pPr marL="342900" indent="-342900">
              <a:buAutoNum type="arabicParenR"/>
            </a:pPr>
            <a:r>
              <a:rPr lang="en-US" sz="2400" dirty="0"/>
              <a:t>Bill is 80 years old. His son Max is ⅝ of his age. His granddaughter Jayne is ⅕ of his age. How many years older than Jayne is Max?</a:t>
            </a:r>
            <a:endParaRPr lang="en-GB" sz="2400" dirty="0"/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93462038-4094-93B0-9116-44CD9EA6B98B}"/>
              </a:ext>
            </a:extLst>
          </p:cNvPr>
          <p:cNvGrpSpPr/>
          <p:nvPr/>
        </p:nvGrpSpPr>
        <p:grpSpPr>
          <a:xfrm>
            <a:off x="3497981" y="1528554"/>
            <a:ext cx="8555335" cy="5081959"/>
            <a:chOff x="3497981" y="1528554"/>
            <a:chExt cx="8555335" cy="5081959"/>
          </a:xfrm>
        </p:grpSpPr>
        <p:sp>
          <p:nvSpPr>
            <p:cNvPr id="2" name="TextBox 1">
              <a:extLst>
                <a:ext uri="{FF2B5EF4-FFF2-40B4-BE49-F238E27FC236}">
                  <a16:creationId xmlns:a16="http://schemas.microsoft.com/office/drawing/2014/main" id="{8AACC468-180A-6F6F-C8B8-376296F869EA}"/>
                </a:ext>
              </a:extLst>
            </p:cNvPr>
            <p:cNvSpPr txBox="1"/>
            <p:nvPr/>
          </p:nvSpPr>
          <p:spPr>
            <a:xfrm>
              <a:off x="3510859" y="1528554"/>
              <a:ext cx="83946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b="1" dirty="0">
                  <a:solidFill>
                    <a:srgbClr val="7030A0"/>
                  </a:solidFill>
                </a:rPr>
                <a:t>5</a:t>
              </a:r>
              <a:endParaRPr lang="en-GB" sz="2000" b="1" i="1" dirty="0">
                <a:solidFill>
                  <a:srgbClr val="7030A0"/>
                </a:solidFill>
              </a:endParaRPr>
            </a:p>
            <a:p>
              <a:endParaRPr lang="en-GB" sz="1600" dirty="0">
                <a:solidFill>
                  <a:srgbClr val="7030A0"/>
                </a:solidFill>
              </a:endParaRPr>
            </a:p>
          </p:txBody>
        </p:sp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41E9C449-4B26-F403-B829-16097F861BF9}"/>
                </a:ext>
              </a:extLst>
            </p:cNvPr>
            <p:cNvSpPr txBox="1"/>
            <p:nvPr/>
          </p:nvSpPr>
          <p:spPr>
            <a:xfrm>
              <a:off x="3510859" y="2560770"/>
              <a:ext cx="839468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b="1" dirty="0">
                  <a:solidFill>
                    <a:srgbClr val="7030A0"/>
                  </a:solidFill>
                </a:rPr>
                <a:t>21</a:t>
              </a:r>
              <a:endParaRPr lang="en-GB" sz="1600" dirty="0">
                <a:solidFill>
                  <a:srgbClr val="7030A0"/>
                </a:solidFill>
              </a:endParaRPr>
            </a:p>
          </p:txBody>
        </p:sp>
        <p:sp>
          <p:nvSpPr>
            <p:cNvPr id="5" name="TextBox 4">
              <a:extLst>
                <a:ext uri="{FF2B5EF4-FFF2-40B4-BE49-F238E27FC236}">
                  <a16:creationId xmlns:a16="http://schemas.microsoft.com/office/drawing/2014/main" id="{EEB19C0A-39B8-6842-2C9E-183A3C537552}"/>
                </a:ext>
              </a:extLst>
            </p:cNvPr>
            <p:cNvSpPr txBox="1"/>
            <p:nvPr/>
          </p:nvSpPr>
          <p:spPr>
            <a:xfrm>
              <a:off x="3497981" y="3566010"/>
              <a:ext cx="83946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b="1" dirty="0">
                  <a:solidFill>
                    <a:srgbClr val="7030A0"/>
                  </a:solidFill>
                </a:rPr>
                <a:t>20</a:t>
              </a:r>
              <a:endParaRPr lang="en-GB" sz="2000" b="1" i="1" dirty="0">
                <a:solidFill>
                  <a:srgbClr val="7030A0"/>
                </a:solidFill>
              </a:endParaRPr>
            </a:p>
            <a:p>
              <a:endParaRPr lang="en-GB" sz="1600" dirty="0">
                <a:solidFill>
                  <a:srgbClr val="7030A0"/>
                </a:solidFill>
              </a:endParaRPr>
            </a:p>
          </p:txBody>
        </p: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07BDF0C6-92A5-37D6-891A-033037FEDE18}"/>
                </a:ext>
              </a:extLst>
            </p:cNvPr>
            <p:cNvSpPr txBox="1"/>
            <p:nvPr/>
          </p:nvSpPr>
          <p:spPr>
            <a:xfrm>
              <a:off x="3510859" y="4587358"/>
              <a:ext cx="83946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b="1" dirty="0">
                  <a:solidFill>
                    <a:srgbClr val="7030A0"/>
                  </a:solidFill>
                </a:rPr>
                <a:t>14</a:t>
              </a:r>
              <a:endParaRPr lang="en-GB" sz="2000" b="1" dirty="0">
                <a:solidFill>
                  <a:srgbClr val="7030A0"/>
                </a:solidFill>
              </a:endParaRPr>
            </a:p>
            <a:p>
              <a:endParaRPr lang="en-GB" sz="1600" dirty="0">
                <a:solidFill>
                  <a:srgbClr val="7030A0"/>
                </a:solidFill>
              </a:endParaRP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D039C1E7-1C72-3F84-4002-9136C6738DC0}"/>
                </a:ext>
              </a:extLst>
            </p:cNvPr>
            <p:cNvSpPr txBox="1"/>
            <p:nvPr/>
          </p:nvSpPr>
          <p:spPr>
            <a:xfrm>
              <a:off x="3510859" y="5612204"/>
              <a:ext cx="83946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b="1" dirty="0">
                  <a:solidFill>
                    <a:srgbClr val="7030A0"/>
                  </a:solidFill>
                </a:rPr>
                <a:t>60</a:t>
              </a:r>
              <a:endParaRPr lang="en-GB" sz="2000" b="1" dirty="0">
                <a:solidFill>
                  <a:srgbClr val="7030A0"/>
                </a:solidFill>
              </a:endParaRPr>
            </a:p>
            <a:p>
              <a:endParaRPr lang="en-GB" sz="1600" dirty="0">
                <a:solidFill>
                  <a:srgbClr val="7030A0"/>
                </a:solidFill>
              </a:endParaRPr>
            </a:p>
          </p:txBody>
        </p:sp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AC80279B-846F-92B7-7B90-E1C222CDF97A}"/>
                </a:ext>
              </a:extLst>
            </p:cNvPr>
            <p:cNvSpPr txBox="1"/>
            <p:nvPr/>
          </p:nvSpPr>
          <p:spPr>
            <a:xfrm>
              <a:off x="11187979" y="1957907"/>
              <a:ext cx="839468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3200" b="1" dirty="0">
                  <a:solidFill>
                    <a:srgbClr val="7030A0"/>
                  </a:solidFill>
                </a:rPr>
                <a:t>£30</a:t>
              </a:r>
              <a:endParaRPr lang="en-GB" sz="2000" b="1" dirty="0">
                <a:solidFill>
                  <a:srgbClr val="7030A0"/>
                </a:solidFill>
              </a:endParaRPr>
            </a:p>
            <a:p>
              <a:endParaRPr lang="en-GB" sz="1600" dirty="0">
                <a:solidFill>
                  <a:srgbClr val="7030A0"/>
                </a:solidFill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609CBE7D-8DE2-4212-F1C8-CA95D012ED9F}"/>
                </a:ext>
              </a:extLst>
            </p:cNvPr>
            <p:cNvSpPr txBox="1"/>
            <p:nvPr/>
          </p:nvSpPr>
          <p:spPr>
            <a:xfrm>
              <a:off x="10569178" y="4184659"/>
              <a:ext cx="148413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solidFill>
                    <a:srgbClr val="7030A0"/>
                  </a:solidFill>
                </a:rPr>
                <a:t>247.5kg</a:t>
              </a: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E4CB8840-2F88-19B1-2023-CD201EF23E6A}"/>
                </a:ext>
              </a:extLst>
            </p:cNvPr>
            <p:cNvSpPr txBox="1"/>
            <p:nvPr/>
          </p:nvSpPr>
          <p:spPr>
            <a:xfrm>
              <a:off x="10339727" y="6087293"/>
              <a:ext cx="1484138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GB" sz="2800" b="1" dirty="0">
                  <a:solidFill>
                    <a:srgbClr val="7030A0"/>
                  </a:solidFill>
                </a:rPr>
                <a:t>34 years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74349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95564" y="258618"/>
            <a:ext cx="22629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June 2022 Paper 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98A942E-8E27-704E-E023-0023956ABEC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397" y="1283999"/>
            <a:ext cx="9529671" cy="2983201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9B54AC5-B508-9690-0AD1-F950F85BEF3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55497" y="3789218"/>
            <a:ext cx="1543262" cy="238157"/>
          </a:xfrm>
          <a:prstGeom prst="rect">
            <a:avLst/>
          </a:prstGeom>
        </p:spPr>
      </p:pic>
      <p:pic>
        <p:nvPicPr>
          <p:cNvPr id="9" name="Picture 2" descr="Image result for calculator symbols">
            <a:extLst>
              <a:ext uri="{FF2B5EF4-FFF2-40B4-BE49-F238E27FC236}">
                <a16:creationId xmlns:a16="http://schemas.microsoft.com/office/drawing/2014/main" id="{0BD0F49C-4CD5-B6EA-A9F3-9436404280D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005"/>
          <a:stretch/>
        </p:blipFill>
        <p:spPr bwMode="auto">
          <a:xfrm>
            <a:off x="295564" y="730358"/>
            <a:ext cx="998142" cy="968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79BF28A2-0B59-E368-D4BA-C66D96F656BC}"/>
              </a:ext>
            </a:extLst>
          </p:cNvPr>
          <p:cNvCxnSpPr>
            <a:cxnSpLocks/>
          </p:cNvCxnSpPr>
          <p:nvPr/>
        </p:nvCxnSpPr>
        <p:spPr>
          <a:xfrm>
            <a:off x="315442" y="884245"/>
            <a:ext cx="998142" cy="616226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EDB8EE64-8F1C-DA7B-CBB5-91E77F6E1BF9}"/>
              </a:ext>
            </a:extLst>
          </p:cNvPr>
          <p:cNvCxnSpPr>
            <a:cxnSpLocks/>
          </p:cNvCxnSpPr>
          <p:nvPr/>
        </p:nvCxnSpPr>
        <p:spPr>
          <a:xfrm flipV="1">
            <a:off x="380856" y="822324"/>
            <a:ext cx="827557" cy="688223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A9FFE5DF-E2FE-0284-3266-4D74A270CCBD}"/>
              </a:ext>
            </a:extLst>
          </p:cNvPr>
          <p:cNvSpPr txBox="1"/>
          <p:nvPr/>
        </p:nvSpPr>
        <p:spPr>
          <a:xfrm>
            <a:off x="5356763" y="1805507"/>
            <a:ext cx="21246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7030A0"/>
                </a:solidFill>
              </a:rPr>
              <a:t>6 cows</a:t>
            </a:r>
            <a:endParaRPr lang="en-GB" b="1" dirty="0">
              <a:solidFill>
                <a:srgbClr val="7030A0"/>
              </a:solidFill>
            </a:endParaRPr>
          </a:p>
          <a:p>
            <a:endParaRPr lang="en-GB" sz="1600" dirty="0">
              <a:solidFill>
                <a:srgbClr val="7030A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5656813-304E-CA94-3980-47DA2E75B0C1}"/>
              </a:ext>
            </a:extLst>
          </p:cNvPr>
          <p:cNvSpPr txBox="1"/>
          <p:nvPr/>
        </p:nvSpPr>
        <p:spPr>
          <a:xfrm>
            <a:off x="5356763" y="2846276"/>
            <a:ext cx="212469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7030A0"/>
                </a:solidFill>
              </a:rPr>
              <a:t>50 sheep</a:t>
            </a:r>
            <a:endParaRPr lang="en-GB" b="1" dirty="0">
              <a:solidFill>
                <a:srgbClr val="7030A0"/>
              </a:solidFill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E7C4579-9403-74F0-EE57-B78A64BCE356}"/>
              </a:ext>
            </a:extLst>
          </p:cNvPr>
          <p:cNvSpPr txBox="1"/>
          <p:nvPr/>
        </p:nvSpPr>
        <p:spPr>
          <a:xfrm>
            <a:off x="4733309" y="4538528"/>
            <a:ext cx="622775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rgbClr val="7030A0"/>
                </a:solidFill>
              </a:rPr>
              <a:t>6 cows + 50 sheep = </a:t>
            </a:r>
            <a:r>
              <a:rPr lang="en-GB" sz="2800" b="1" u="sng" dirty="0">
                <a:solidFill>
                  <a:srgbClr val="7030A0"/>
                </a:solidFill>
              </a:rPr>
              <a:t>56 animals sold</a:t>
            </a:r>
            <a:endParaRPr lang="en-GB" b="1" u="sng" dirty="0">
              <a:solidFill>
                <a:srgbClr val="7030A0"/>
              </a:solidFill>
            </a:endParaRPr>
          </a:p>
          <a:p>
            <a:endParaRPr lang="en-GB" sz="16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627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2134177" y="171163"/>
            <a:ext cx="7886700" cy="1325563"/>
          </a:xfrm>
        </p:spPr>
        <p:txBody>
          <a:bodyPr/>
          <a:lstStyle/>
          <a:p>
            <a:pPr algn="ctr"/>
            <a:r>
              <a:rPr lang="en-GB" u="sng" dirty="0"/>
              <a:t>Adding and Subtracting Fractions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554538" y="2358177"/>
                <a:ext cx="1688392" cy="70134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2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9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4538" y="2358177"/>
                <a:ext cx="1688392" cy="701346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7448382" y="2358177"/>
                <a:ext cx="1688392" cy="693844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 +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3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48382" y="2358177"/>
                <a:ext cx="1688392" cy="693844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1554538" y="5163659"/>
                <a:ext cx="1688392" cy="725711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40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4</m:t>
                          </m:r>
                        </m:den>
                      </m:f>
                      <m:r>
                        <a:rPr lang="en-GB" sz="2400" b="0" i="0" smtClean="0">
                          <a:latin typeface="Cambria Math" panose="02040503050406030204" pitchFamily="18" charset="0"/>
                        </a:rPr>
                        <m:t> − </m:t>
                      </m:r>
                      <m:f>
                        <m:fPr>
                          <m:ctrlPr>
                            <a:rPr lang="en-GB" sz="24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5</m:t>
                          </m:r>
                        </m:num>
                        <m:den>
                          <m:r>
                            <a:rPr lang="en-GB" sz="2400" b="0" i="0" smtClean="0">
                              <a:latin typeface="Cambria Math" panose="02040503050406030204" pitchFamily="18" charset="0"/>
                            </a:rPr>
                            <m:t>8</m:t>
                          </m:r>
                        </m:den>
                      </m:f>
                    </m:oMath>
                  </m:oMathPara>
                </a14:m>
                <a:endParaRPr lang="en-GB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554538" y="5163659"/>
                <a:ext cx="1688392" cy="725711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Rounded Rectangle 10"/>
          <p:cNvSpPr/>
          <p:nvPr/>
        </p:nvSpPr>
        <p:spPr>
          <a:xfrm>
            <a:off x="725870" y="1747836"/>
            <a:ext cx="10837480" cy="2280826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630620" y="4553688"/>
            <a:ext cx="10932730" cy="1913787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8" name="Group 7">
            <a:extLst>
              <a:ext uri="{FF2B5EF4-FFF2-40B4-BE49-F238E27FC236}">
                <a16:creationId xmlns:a16="http://schemas.microsoft.com/office/drawing/2014/main" id="{C6A96A38-CF39-716A-4816-E16C93862D3A}"/>
              </a:ext>
            </a:extLst>
          </p:cNvPr>
          <p:cNvGrpSpPr/>
          <p:nvPr/>
        </p:nvGrpSpPr>
        <p:grpSpPr>
          <a:xfrm>
            <a:off x="3583566" y="2205690"/>
            <a:ext cx="6766496" cy="4155787"/>
            <a:chOff x="3583566" y="2205690"/>
            <a:chExt cx="6766496" cy="4155787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65283253-C0DA-E698-98B8-B18BC4B9DED2}"/>
                    </a:ext>
                  </a:extLst>
                </p:cNvPr>
                <p:cNvSpPr txBox="1"/>
                <p:nvPr/>
              </p:nvSpPr>
              <p:spPr>
                <a:xfrm>
                  <a:off x="3583566" y="2205690"/>
                  <a:ext cx="622500" cy="13651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𝟕</m:t>
                            </m:r>
                          </m:num>
                          <m:den>
                            <m:r>
                              <a:rPr lang="en-GB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𝟗</m:t>
                            </m:r>
                          </m:den>
                        </m:f>
                      </m:oMath>
                    </m:oMathPara>
                  </a14:m>
                  <a:endParaRPr lang="en-GB" sz="2800" b="1" i="1" dirty="0">
                    <a:solidFill>
                      <a:srgbClr val="7030A0"/>
                    </a:solidFill>
                  </a:endParaRPr>
                </a:p>
                <a:p>
                  <a:endParaRPr lang="en-GB" sz="2000" dirty="0">
                    <a:solidFill>
                      <a:srgbClr val="7030A0"/>
                    </a:solidFill>
                  </a:endParaRPr>
                </a:p>
              </p:txBody>
            </p:sp>
          </mc:Choice>
          <mc:Fallback>
            <p:sp>
              <p:nvSpPr>
                <p:cNvPr id="2" name="TextBox 1">
                  <a:extLst>
                    <a:ext uri="{FF2B5EF4-FFF2-40B4-BE49-F238E27FC236}">
                      <a16:creationId xmlns:a16="http://schemas.microsoft.com/office/drawing/2014/main" id="{65283253-C0DA-E698-98B8-B18BC4B9DED2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583566" y="2205690"/>
                  <a:ext cx="622500" cy="1365117"/>
                </a:xfrm>
                <a:prstGeom prst="rect">
                  <a:avLst/>
                </a:prstGeom>
                <a:blipFill>
                  <a:blip r:embed="rId5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CF943876-13FE-99B0-7BA5-A7C3AA8E0B6C}"/>
                    </a:ext>
                  </a:extLst>
                </p:cNvPr>
                <p:cNvSpPr txBox="1"/>
                <p:nvPr/>
              </p:nvSpPr>
              <p:spPr>
                <a:xfrm>
                  <a:off x="9727562" y="2205690"/>
                  <a:ext cx="622500" cy="13651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𝟒𝟕</m:t>
                            </m:r>
                          </m:num>
                          <m:den>
                            <m:r>
                              <a:rPr lang="en-GB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𝟒𝟎</m:t>
                            </m:r>
                          </m:den>
                        </m:f>
                      </m:oMath>
                    </m:oMathPara>
                  </a14:m>
                  <a:endParaRPr lang="en-GB" sz="2800" b="1" i="1" dirty="0">
                    <a:solidFill>
                      <a:srgbClr val="7030A0"/>
                    </a:solidFill>
                  </a:endParaRPr>
                </a:p>
                <a:p>
                  <a:endParaRPr lang="en-GB" sz="2000" dirty="0">
                    <a:solidFill>
                      <a:srgbClr val="7030A0"/>
                    </a:solidFill>
                  </a:endParaRPr>
                </a:p>
              </p:txBody>
            </p:sp>
          </mc:Choice>
          <mc:Fallback>
            <p:sp>
              <p:nvSpPr>
                <p:cNvPr id="3" name="TextBox 2">
                  <a:extLst>
                    <a:ext uri="{FF2B5EF4-FFF2-40B4-BE49-F238E27FC236}">
                      <a16:creationId xmlns:a16="http://schemas.microsoft.com/office/drawing/2014/main" id="{CF943876-13FE-99B0-7BA5-A7C3AA8E0B6C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9727562" y="2205690"/>
                  <a:ext cx="622500" cy="1365117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>
          <mc:Choice xmlns:a14="http://schemas.microsoft.com/office/drawing/2010/main" Requires="a14"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7A2DE6E9-E0E4-A6F8-2736-FD6F4D19CF91}"/>
                    </a:ext>
                  </a:extLst>
                </p:cNvPr>
                <p:cNvSpPr txBox="1"/>
                <p:nvPr/>
              </p:nvSpPr>
              <p:spPr>
                <a:xfrm>
                  <a:off x="3675483" y="4996360"/>
                  <a:ext cx="622500" cy="136511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f>
                          <m:fPr>
                            <m:ctrlPr>
                              <a:rPr lang="en-GB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GB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𝟗</m:t>
                            </m:r>
                          </m:num>
                          <m:den>
                            <m:r>
                              <a:rPr lang="en-GB" sz="3200" b="1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𝟖</m:t>
                            </m:r>
                          </m:den>
                        </m:f>
                      </m:oMath>
                    </m:oMathPara>
                  </a14:m>
                  <a:endParaRPr lang="en-GB" sz="2800" b="1" i="1" dirty="0">
                    <a:solidFill>
                      <a:srgbClr val="7030A0"/>
                    </a:solidFill>
                  </a:endParaRPr>
                </a:p>
                <a:p>
                  <a:endParaRPr lang="en-GB" sz="2000" dirty="0">
                    <a:solidFill>
                      <a:srgbClr val="7030A0"/>
                    </a:solidFill>
                  </a:endParaRPr>
                </a:p>
              </p:txBody>
            </p:sp>
          </mc:Choice>
          <mc:Fallback>
            <p:sp>
              <p:nvSpPr>
                <p:cNvPr id="6" name="TextBox 5">
                  <a:extLst>
                    <a:ext uri="{FF2B5EF4-FFF2-40B4-BE49-F238E27FC236}">
                      <a16:creationId xmlns:a16="http://schemas.microsoft.com/office/drawing/2014/main" id="{7A2DE6E9-E0E4-A6F8-2736-FD6F4D19CF91}"/>
                    </a:ext>
                  </a:extLst>
                </p:cNvPr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75483" y="4996360"/>
                  <a:ext cx="622500" cy="1365117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GB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20984086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 Box 2"/>
              <p:cNvSpPr txBox="1">
                <a:spLocks noChangeArrowheads="1"/>
              </p:cNvSpPr>
              <p:nvPr/>
            </p:nvSpPr>
            <p:spPr bwMode="auto">
              <a:xfrm>
                <a:off x="1285490" y="1975001"/>
                <a:ext cx="1397956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𝑎</m:t>
                      </m:r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+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5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85490" y="1975001"/>
                <a:ext cx="1397956" cy="937308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 Box 2"/>
              <p:cNvSpPr txBox="1">
                <a:spLocks noChangeArrowheads="1"/>
              </p:cNvSpPr>
              <p:nvPr/>
            </p:nvSpPr>
            <p:spPr bwMode="auto">
              <a:xfrm>
                <a:off x="3533764" y="1975001"/>
                <a:ext cx="1397956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𝑏</m:t>
                      </m:r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−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6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533764" y="1975001"/>
                <a:ext cx="1397956" cy="937308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 Box 2"/>
              <p:cNvSpPr txBox="1">
                <a:spLocks noChangeArrowheads="1"/>
              </p:cNvSpPr>
              <p:nvPr/>
            </p:nvSpPr>
            <p:spPr bwMode="auto">
              <a:xfrm>
                <a:off x="5782038" y="1975001"/>
                <a:ext cx="1397956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𝑐</m:t>
                      </m:r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+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7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5782038" y="1975001"/>
                <a:ext cx="1397956" cy="93730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 Box 2"/>
              <p:cNvSpPr txBox="1">
                <a:spLocks noChangeArrowheads="1"/>
              </p:cNvSpPr>
              <p:nvPr/>
            </p:nvSpPr>
            <p:spPr bwMode="auto">
              <a:xfrm>
                <a:off x="8030312" y="1975001"/>
                <a:ext cx="1703795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𝑑</m:t>
                      </m:r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− 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8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15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8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030312" y="1975001"/>
                <a:ext cx="1703795" cy="937308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 Box 2"/>
              <p:cNvSpPr txBox="1">
                <a:spLocks noChangeArrowheads="1"/>
              </p:cNvSpPr>
              <p:nvPr/>
            </p:nvSpPr>
            <p:spPr bwMode="auto">
              <a:xfrm>
                <a:off x="1285490" y="4438733"/>
                <a:ext cx="1784853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𝑎</m:t>
                      </m:r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3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+ 9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3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285490" y="4438733"/>
                <a:ext cx="1784853" cy="937308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 Box 2"/>
              <p:cNvSpPr txBox="1">
                <a:spLocks noChangeArrowheads="1"/>
              </p:cNvSpPr>
              <p:nvPr/>
            </p:nvSpPr>
            <p:spPr bwMode="auto">
              <a:xfrm>
                <a:off x="3718748" y="4408388"/>
                <a:ext cx="1784853" cy="9348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𝑏</m:t>
                      </m:r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5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den>
                      </m:f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− 1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4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4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718748" y="4408388"/>
                <a:ext cx="1784853" cy="934808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 Box 2"/>
              <p:cNvSpPr txBox="1">
                <a:spLocks noChangeArrowheads="1"/>
              </p:cNvSpPr>
              <p:nvPr/>
            </p:nvSpPr>
            <p:spPr bwMode="auto">
              <a:xfrm>
                <a:off x="6152006" y="4405888"/>
                <a:ext cx="2154789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𝑐</m:t>
                      </m:r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6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5</m:t>
                          </m:r>
                        </m:den>
                      </m:f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+ 8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9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10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5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6152006" y="4405888"/>
                <a:ext cx="2154789" cy="937308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 Box 2"/>
              <p:cNvSpPr txBox="1">
                <a:spLocks noChangeArrowheads="1"/>
              </p:cNvSpPr>
              <p:nvPr/>
            </p:nvSpPr>
            <p:spPr bwMode="auto">
              <a:xfrm>
                <a:off x="8955200" y="4438733"/>
                <a:ext cx="1784853" cy="93730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spAutoFit/>
              </a:bodyPr>
              <a:lstStyle/>
              <a:p>
                <a:pPr>
                  <a:lnSpc>
                    <a:spcPct val="107000"/>
                  </a:lnSpc>
                  <a:spcAft>
                    <a:spcPts val="800"/>
                  </a:spcAft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𝑑</m:t>
                      </m:r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) 5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3</m:t>
                          </m:r>
                        </m:den>
                      </m:f>
                      <m:r>
                        <a:rPr lang="en-GB" sz="2400" i="1">
                          <a:effectLst/>
                          <a:latin typeface="Cambria Math"/>
                          <a:ea typeface="Calibri"/>
                          <a:cs typeface="Times New Roman"/>
                        </a:rPr>
                        <m:t>− 3</m:t>
                      </m:r>
                      <m:f>
                        <m:fPr>
                          <m:ctrlPr>
                            <a:rPr lang="en-GB" sz="2400" i="1">
                              <a:effectLst/>
                              <a:latin typeface="Cambria Math" panose="02040503050406030204" pitchFamily="18" charset="0"/>
                              <a:ea typeface="Calibri"/>
                              <a:cs typeface="Times New Roman"/>
                            </a:rPr>
                          </m:ctrlPr>
                        </m:fPr>
                        <m:num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1</m:t>
                          </m:r>
                        </m:num>
                        <m:den>
                          <m:r>
                            <a:rPr lang="en-GB" sz="2400" i="1">
                              <a:effectLst/>
                              <a:latin typeface="Cambria Math"/>
                              <a:ea typeface="Calibri"/>
                              <a:cs typeface="Times New Roman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GB" sz="1600" dirty="0">
                  <a:effectLst/>
                  <a:latin typeface="Calibri"/>
                  <a:ea typeface="Calibri"/>
                  <a:cs typeface="Times New Roman"/>
                </a:endParaRPr>
              </a:p>
            </p:txBody>
          </p:sp>
        </mc:Choice>
        <mc:Fallback xmlns="">
          <p:sp>
            <p:nvSpPr>
              <p:cNvPr id="16" name="Text 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8955200" y="4438733"/>
                <a:ext cx="1784853" cy="937308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Rounded Rectangle 20"/>
          <p:cNvSpPr/>
          <p:nvPr/>
        </p:nvSpPr>
        <p:spPr>
          <a:xfrm>
            <a:off x="962025" y="1481959"/>
            <a:ext cx="10220325" cy="1923393"/>
          </a:xfrm>
          <a:prstGeom prst="round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22" name="Rounded Rectangle 21"/>
          <p:cNvSpPr/>
          <p:nvPr/>
        </p:nvSpPr>
        <p:spPr>
          <a:xfrm>
            <a:off x="962025" y="3968341"/>
            <a:ext cx="10220325" cy="1923393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000"/>
          </a:p>
        </p:txBody>
      </p:sp>
      <p:sp>
        <p:nvSpPr>
          <p:cNvPr id="23" name="Title 1"/>
          <p:cNvSpPr>
            <a:spLocks noGrp="1"/>
          </p:cNvSpPr>
          <p:nvPr>
            <p:ph type="title"/>
          </p:nvPr>
        </p:nvSpPr>
        <p:spPr>
          <a:xfrm>
            <a:off x="1525075" y="143924"/>
            <a:ext cx="6172200" cy="1143000"/>
          </a:xfrm>
        </p:spPr>
        <p:txBody>
          <a:bodyPr/>
          <a:lstStyle/>
          <a:p>
            <a:r>
              <a:rPr lang="en-GB" dirty="0"/>
              <a:t>Your turn…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4BB1AA2-5F31-4316-6B1A-F2224D219179}"/>
                  </a:ext>
                </a:extLst>
              </p:cNvPr>
              <p:cNvSpPr txBox="1"/>
              <p:nvPr/>
            </p:nvSpPr>
            <p:spPr>
              <a:xfrm>
                <a:off x="2620926" y="2208404"/>
                <a:ext cx="622500" cy="12467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sz="2800" b="1" i="1" dirty="0">
                  <a:solidFill>
                    <a:srgbClr val="7030A0"/>
                  </a:solidFill>
                </a:endParaRPr>
              </a:p>
              <a:p>
                <a:endParaRPr lang="en-GB" sz="20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2" name="TextBox 1">
                <a:extLst>
                  <a:ext uri="{FF2B5EF4-FFF2-40B4-BE49-F238E27FC236}">
                    <a16:creationId xmlns:a16="http://schemas.microsoft.com/office/drawing/2014/main" id="{84BB1AA2-5F31-4316-6B1A-F2224D21917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20926" y="2208404"/>
                <a:ext cx="622500" cy="1246752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CC8FBA4-8C0C-62CC-374C-97AE252131EE}"/>
                  </a:ext>
                </a:extLst>
              </p:cNvPr>
              <p:cNvSpPr txBox="1"/>
              <p:nvPr/>
            </p:nvSpPr>
            <p:spPr>
              <a:xfrm>
                <a:off x="4811826" y="2227791"/>
                <a:ext cx="900937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𝟏𝟓</m:t>
                          </m:r>
                        </m:den>
                      </m:f>
                    </m:oMath>
                  </m:oMathPara>
                </a14:m>
                <a:endParaRPr lang="en-GB" sz="2400" b="1" i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7CC8FBA4-8C0C-62CC-374C-97AE252131E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11826" y="2227791"/>
                <a:ext cx="900937" cy="901785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CFCE455-BBC3-6687-D677-1767AA272EBC}"/>
                  </a:ext>
                </a:extLst>
              </p:cNvPr>
              <p:cNvSpPr txBox="1"/>
              <p:nvPr/>
            </p:nvSpPr>
            <p:spPr>
              <a:xfrm>
                <a:off x="7058598" y="2270900"/>
                <a:ext cx="900937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𝟏𝟒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𝟏𝟓</m:t>
                          </m:r>
                        </m:den>
                      </m:f>
                    </m:oMath>
                  </m:oMathPara>
                </a14:m>
                <a:endParaRPr lang="en-GB" sz="2400" b="1" i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8CFCE455-BBC3-6687-D677-1767AA272EB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58598" y="2270900"/>
                <a:ext cx="900937" cy="901785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0F9A816-FBD4-1D6F-2221-0553A5984220}"/>
                  </a:ext>
                </a:extLst>
              </p:cNvPr>
              <p:cNvSpPr txBox="1"/>
              <p:nvPr/>
            </p:nvSpPr>
            <p:spPr>
              <a:xfrm>
                <a:off x="9528773" y="2284280"/>
                <a:ext cx="900937" cy="90178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sz="28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𝟏𝟓</m:t>
                          </m:r>
                        </m:den>
                      </m:f>
                    </m:oMath>
                  </m:oMathPara>
                </a14:m>
                <a:endParaRPr lang="en-GB" sz="2400" b="1" i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F0F9A816-FBD4-1D6F-2221-0553A598422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28773" y="2284280"/>
                <a:ext cx="900937" cy="901785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BC8BE44-0F31-59B6-C646-83C1AF96BB33}"/>
                  </a:ext>
                </a:extLst>
              </p:cNvPr>
              <p:cNvSpPr txBox="1"/>
              <p:nvPr/>
            </p:nvSpPr>
            <p:spPr>
              <a:xfrm>
                <a:off x="2817811" y="5150725"/>
                <a:ext cx="900937" cy="67685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𝟏𝟐</m:t>
                      </m:r>
                      <m:f>
                        <m:fPr>
                          <m:ctrlPr>
                            <a:rPr lang="en-GB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𝟓</m:t>
                          </m:r>
                        </m:num>
                        <m:den>
                          <m:r>
                            <a:rPr lang="en-GB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b="1" i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7BC8BE44-0F31-59B6-C646-83C1AF96BB3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17811" y="5150725"/>
                <a:ext cx="900937" cy="676852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>
            <a:extLst>
              <a:ext uri="{FF2B5EF4-FFF2-40B4-BE49-F238E27FC236}">
                <a16:creationId xmlns:a16="http://schemas.microsoft.com/office/drawing/2014/main" id="{871B3609-B587-310A-A535-9F5594007288}"/>
              </a:ext>
            </a:extLst>
          </p:cNvPr>
          <p:cNvSpPr txBox="1"/>
          <p:nvPr/>
        </p:nvSpPr>
        <p:spPr>
          <a:xfrm>
            <a:off x="1052943" y="1481959"/>
            <a:ext cx="476596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/>
              <a:t>Add or subtract the following fractions: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93B28EC-0916-7B7C-0D83-3B37706EF352}"/>
              </a:ext>
            </a:extLst>
          </p:cNvPr>
          <p:cNvSpPr txBox="1"/>
          <p:nvPr/>
        </p:nvSpPr>
        <p:spPr>
          <a:xfrm>
            <a:off x="1019421" y="3976805"/>
            <a:ext cx="1026597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u="sng" dirty="0"/>
              <a:t>Add or subtract the following fractions, giving answers as mixed numbers where possible: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9DD33AE-1DF7-22D2-83CE-E5A98349A0A7}"/>
                  </a:ext>
                </a:extLst>
              </p:cNvPr>
              <p:cNvSpPr txBox="1"/>
              <p:nvPr/>
            </p:nvSpPr>
            <p:spPr>
              <a:xfrm>
                <a:off x="5171250" y="5230146"/>
                <a:ext cx="90093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</m:oMath>
                  </m:oMathPara>
                </a14:m>
                <a:endParaRPr lang="en-GB" b="1" i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89DD33AE-1DF7-22D2-83CE-E5A98349A0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71250" y="5230146"/>
                <a:ext cx="900937" cy="461665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6D7AC43-E527-0D25-5F7D-5095BDA0B330}"/>
                  </a:ext>
                </a:extLst>
              </p:cNvPr>
              <p:cNvSpPr txBox="1"/>
              <p:nvPr/>
            </p:nvSpPr>
            <p:spPr>
              <a:xfrm>
                <a:off x="7856326" y="5122552"/>
                <a:ext cx="900937" cy="66851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𝟏𝟓</m:t>
                      </m:r>
                      <m:f>
                        <m:fPr>
                          <m:ctrlPr>
                            <a:rPr lang="en-GB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𝟏𝟎</m:t>
                          </m:r>
                        </m:den>
                      </m:f>
                    </m:oMath>
                  </m:oMathPara>
                </a14:m>
                <a:endParaRPr lang="en-GB" b="1" i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19" name="TextBox 18">
                <a:extLst>
                  <a:ext uri="{FF2B5EF4-FFF2-40B4-BE49-F238E27FC236}">
                    <a16:creationId xmlns:a16="http://schemas.microsoft.com/office/drawing/2014/main" id="{76D7AC43-E527-0D25-5F7D-5095BDA0B33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56326" y="5122552"/>
                <a:ext cx="900937" cy="66851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F647A10-B583-EBFD-709E-546CC512143A}"/>
                  </a:ext>
                </a:extLst>
              </p:cNvPr>
              <p:cNvSpPr txBox="1"/>
              <p:nvPr/>
            </p:nvSpPr>
            <p:spPr>
              <a:xfrm>
                <a:off x="10384458" y="5150725"/>
                <a:ext cx="900937" cy="69711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000" b="1" i="1" smtClean="0">
                          <a:solidFill>
                            <a:srgbClr val="7030A0"/>
                          </a:solidFill>
                          <a:latin typeface="Cambria Math" panose="02040503050406030204" pitchFamily="18" charset="0"/>
                        </a:rPr>
                        <m:t>𝟐</m:t>
                      </m:r>
                      <m:f>
                        <m:fPr>
                          <m:ctrlPr>
                            <a:rPr lang="en-GB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</m:num>
                        <m:den>
                          <m:r>
                            <a:rPr lang="en-GB" sz="2000" b="1" i="1" smtClean="0">
                              <a:solidFill>
                                <a:srgbClr val="7030A0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</m:den>
                      </m:f>
                    </m:oMath>
                  </m:oMathPara>
                </a14:m>
                <a:endParaRPr lang="en-GB" b="1" i="1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20" name="TextBox 19">
                <a:extLst>
                  <a:ext uri="{FF2B5EF4-FFF2-40B4-BE49-F238E27FC236}">
                    <a16:creationId xmlns:a16="http://schemas.microsoft.com/office/drawing/2014/main" id="{4F647A10-B583-EBFD-709E-546CC51214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384458" y="5150725"/>
                <a:ext cx="900937" cy="69711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987058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9" grpId="0"/>
      <p:bldP spid="10" grpId="0"/>
      <p:bldP spid="18" grpId="0"/>
      <p:bldP spid="19" grpId="0"/>
      <p:bldP spid="2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EDFF64637C074B9468D8400699BC31" ma:contentTypeVersion="16" ma:contentTypeDescription="Create a new document." ma:contentTypeScope="" ma:versionID="bbafe568f5241f991d91e777a99428bc">
  <xsd:schema xmlns:xsd="http://www.w3.org/2001/XMLSchema" xmlns:xs="http://www.w3.org/2001/XMLSchema" xmlns:p="http://schemas.microsoft.com/office/2006/metadata/properties" xmlns:ns2="a675e989-819c-4ef8-a9e7-308823201b25" xmlns:ns3="84be7d0a-34a6-4ef2-a332-62c3b98ca601" targetNamespace="http://schemas.microsoft.com/office/2006/metadata/properties" ma:root="true" ma:fieldsID="f88359aec8c59e36e5de8d9e06a4875d" ns2:_="" ns3:_="">
    <xsd:import namespace="a675e989-819c-4ef8-a9e7-308823201b25"/>
    <xsd:import namespace="84be7d0a-34a6-4ef2-a332-62c3b98ca60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EventHashCode" minOccurs="0"/>
                <xsd:element ref="ns2:MediaServiceGenerationTime" minOccurs="0"/>
                <xsd:element ref="ns2:Presentationanddiscussion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75e989-819c-4ef8-a9e7-308823201b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MediaServiceAutoTags" ma:internalName="MediaServiceAutoTags" ma:readOnly="true">
      <xsd:simpleType>
        <xsd:restriction base="dms:Text"/>
      </xsd:simpleType>
    </xsd:element>
    <xsd:element name="MediaServiceOCR" ma:index="14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Presentationanddiscussion" ma:index="17" nillable="true" ma:displayName="Presentation and discussion" ma:description="Prince Gyamfi Presentation&#10;Ahmad, Eyob, Kirthikan discussion" ma:format="Dropdown" ma:internalName="Presentationanddiscussion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be7d0a-34a6-4ef2-a332-62c3b98ca601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resentationanddiscussion xmlns="a675e989-819c-4ef8-a9e7-308823201b25" xsi:nil="true"/>
  </documentManagement>
</p:properties>
</file>

<file path=customXml/itemProps1.xml><?xml version="1.0" encoding="utf-8"?>
<ds:datastoreItem xmlns:ds="http://schemas.openxmlformats.org/officeDocument/2006/customXml" ds:itemID="{E53FFBEA-2CCE-4E8B-BD84-669BE00B2E0D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6A0BF8E-319B-4026-A10A-96B5094DAD3B}"/>
</file>

<file path=customXml/itemProps3.xml><?xml version="1.0" encoding="utf-8"?>
<ds:datastoreItem xmlns:ds="http://schemas.openxmlformats.org/officeDocument/2006/customXml" ds:itemID="{B0279685-58CA-4705-A004-4DAFF4BF6438}">
  <ds:schemaRefs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84be7d0a-34a6-4ef2-a332-62c3b98ca601"/>
    <ds:schemaRef ds:uri="http://purl.org/dc/elements/1.1/"/>
    <ds:schemaRef ds:uri="http://schemas.microsoft.com/office/2006/metadata/properties"/>
    <ds:schemaRef ds:uri="a675e989-819c-4ef8-a9e7-308823201b2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820</TotalTime>
  <Words>543</Words>
  <Application>Microsoft Office PowerPoint</Application>
  <PresentationFormat>Widescreen</PresentationFormat>
  <Paragraphs>140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Cambria Math</vt:lpstr>
      <vt:lpstr>Times New Roman</vt:lpstr>
      <vt:lpstr>Office Theme</vt:lpstr>
      <vt:lpstr>Starters</vt:lpstr>
      <vt:lpstr>FRACTIONS</vt:lpstr>
      <vt:lpstr>Converting Mixed Numbers and Improper Fractions</vt:lpstr>
      <vt:lpstr>Your turn…</vt:lpstr>
      <vt:lpstr>Fractions of Amounts</vt:lpstr>
      <vt:lpstr>Your turn…</vt:lpstr>
      <vt:lpstr>PowerPoint Presentation</vt:lpstr>
      <vt:lpstr>Adding and Subtracting Fractions</vt:lpstr>
      <vt:lpstr>Your turn…</vt:lpstr>
      <vt:lpstr>Multiplying And Dividing Fractions</vt:lpstr>
      <vt:lpstr>Your turn…</vt:lpstr>
      <vt:lpstr>Bonus Topic - Comparing Fractions</vt:lpstr>
      <vt:lpstr>PowerPoint Presentation</vt:lpstr>
    </vt:vector>
  </TitlesOfParts>
  <Company>Milton Keynes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FRACTIONS</dc:title>
  <dc:creator>Jenisha Ananthan</dc:creator>
  <cp:lastModifiedBy>Tom Gillow</cp:lastModifiedBy>
  <cp:revision>50</cp:revision>
  <dcterms:created xsi:type="dcterms:W3CDTF">2021-03-23T09:48:12Z</dcterms:created>
  <dcterms:modified xsi:type="dcterms:W3CDTF">2024-08-27T12:17:20Z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0x01010020EDFF64637C074B9468D8400699BC31</vt:lpwstr>
  </property>
</Properties>
</file>