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CA87C4-37E7-4B39-94AC-0BF97751623C}" v="3" dt="2022-11-30T10:12:28.3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colm Cooke" userId="629abd82-4003-4907-b151-625ed5717e62" providerId="ADAL" clId="{1FCA87C4-37E7-4B39-94AC-0BF97751623C}"/>
    <pc:docChg chg="modSld">
      <pc:chgData name="Malcolm Cooke" userId="629abd82-4003-4907-b151-625ed5717e62" providerId="ADAL" clId="{1FCA87C4-37E7-4B39-94AC-0BF97751623C}" dt="2022-11-30T10:12:35.589" v="13" actId="14100"/>
      <pc:docMkLst>
        <pc:docMk/>
      </pc:docMkLst>
      <pc:sldChg chg="addSp modSp mod">
        <pc:chgData name="Malcolm Cooke" userId="629abd82-4003-4907-b151-625ed5717e62" providerId="ADAL" clId="{1FCA87C4-37E7-4B39-94AC-0BF97751623C}" dt="2022-11-30T10:12:35.589" v="13" actId="14100"/>
        <pc:sldMkLst>
          <pc:docMk/>
          <pc:sldMk cId="3038099419" sldId="257"/>
        </pc:sldMkLst>
        <pc:cxnChg chg="add mod">
          <ac:chgData name="Malcolm Cooke" userId="629abd82-4003-4907-b151-625ed5717e62" providerId="ADAL" clId="{1FCA87C4-37E7-4B39-94AC-0BF97751623C}" dt="2022-11-30T10:11:44.631" v="2" actId="1582"/>
          <ac:cxnSpMkLst>
            <pc:docMk/>
            <pc:sldMk cId="3038099419" sldId="257"/>
            <ac:cxnSpMk id="5" creationId="{829631CB-5963-60B8-61E9-5237652C12E1}"/>
          </ac:cxnSpMkLst>
        </pc:cxnChg>
        <pc:cxnChg chg="add mod">
          <ac:chgData name="Malcolm Cooke" userId="629abd82-4003-4907-b151-625ed5717e62" providerId="ADAL" clId="{1FCA87C4-37E7-4B39-94AC-0BF97751623C}" dt="2022-11-30T10:12:04.137" v="7" actId="14100"/>
          <ac:cxnSpMkLst>
            <pc:docMk/>
            <pc:sldMk cId="3038099419" sldId="257"/>
            <ac:cxnSpMk id="6" creationId="{81C33372-8A8C-7636-6BD3-B1E2AB0631F9}"/>
          </ac:cxnSpMkLst>
        </pc:cxnChg>
        <pc:cxnChg chg="add mod">
          <ac:chgData name="Malcolm Cooke" userId="629abd82-4003-4907-b151-625ed5717e62" providerId="ADAL" clId="{1FCA87C4-37E7-4B39-94AC-0BF97751623C}" dt="2022-11-30T10:12:17.234" v="10" actId="14100"/>
          <ac:cxnSpMkLst>
            <pc:docMk/>
            <pc:sldMk cId="3038099419" sldId="257"/>
            <ac:cxnSpMk id="10" creationId="{7EC37666-A2C1-B094-27EA-032274FA2050}"/>
          </ac:cxnSpMkLst>
        </pc:cxnChg>
        <pc:cxnChg chg="add mod">
          <ac:chgData name="Malcolm Cooke" userId="629abd82-4003-4907-b151-625ed5717e62" providerId="ADAL" clId="{1FCA87C4-37E7-4B39-94AC-0BF97751623C}" dt="2022-11-30T10:12:35.589" v="13" actId="14100"/>
          <ac:cxnSpMkLst>
            <pc:docMk/>
            <pc:sldMk cId="3038099419" sldId="257"/>
            <ac:cxnSpMk id="13" creationId="{4E5E870C-4E18-E8E7-C854-3BDFD0C300FC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70F8-57F6-4836-BFC9-70463ED9D54A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E25D-3436-4204-A1AE-9C7B83146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977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70F8-57F6-4836-BFC9-70463ED9D54A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E25D-3436-4204-A1AE-9C7B83146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91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70F8-57F6-4836-BFC9-70463ED9D54A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E25D-3436-4204-A1AE-9C7B83146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62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70F8-57F6-4836-BFC9-70463ED9D54A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E25D-3436-4204-A1AE-9C7B83146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61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70F8-57F6-4836-BFC9-70463ED9D54A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E25D-3436-4204-A1AE-9C7B83146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65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70F8-57F6-4836-BFC9-70463ED9D54A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E25D-3436-4204-A1AE-9C7B83146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68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70F8-57F6-4836-BFC9-70463ED9D54A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E25D-3436-4204-A1AE-9C7B83146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277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70F8-57F6-4836-BFC9-70463ED9D54A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E25D-3436-4204-A1AE-9C7B83146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29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70F8-57F6-4836-BFC9-70463ED9D54A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E25D-3436-4204-A1AE-9C7B83146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649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70F8-57F6-4836-BFC9-70463ED9D54A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E25D-3436-4204-A1AE-9C7B83146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52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70F8-57F6-4836-BFC9-70463ED9D54A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2E25D-3436-4204-A1AE-9C7B83146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55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670F8-57F6-4836-BFC9-70463ED9D54A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2E25D-3436-4204-A1AE-9C7B83146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00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D5660-3213-4D02-9943-D3D4F7A52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5587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80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Where we see maths !</a:t>
            </a:r>
          </a:p>
        </p:txBody>
      </p:sp>
    </p:spTree>
    <p:extLst>
      <p:ext uri="{BB962C8B-B14F-4D97-AF65-F5344CB8AC3E}">
        <p14:creationId xmlns:p14="http://schemas.microsoft.com/office/powerpoint/2010/main" val="3342351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0331"/>
            <a:ext cx="12284765" cy="921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16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70706"/>
            <a:ext cx="12407705" cy="9305779"/>
          </a:xfr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29631CB-5963-60B8-61E9-5237652C12E1}"/>
              </a:ext>
            </a:extLst>
          </p:cNvPr>
          <p:cNvCxnSpPr/>
          <p:nvPr/>
        </p:nvCxnSpPr>
        <p:spPr>
          <a:xfrm flipV="1">
            <a:off x="1520687" y="3588026"/>
            <a:ext cx="4890052" cy="61622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1C33372-8A8C-7636-6BD3-B1E2AB0631F9}"/>
              </a:ext>
            </a:extLst>
          </p:cNvPr>
          <p:cNvCxnSpPr>
            <a:cxnSpLocks/>
          </p:cNvCxnSpPr>
          <p:nvPr/>
        </p:nvCxnSpPr>
        <p:spPr>
          <a:xfrm flipH="1">
            <a:off x="10167730" y="1027906"/>
            <a:ext cx="238540" cy="457776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EC37666-A2C1-B094-27EA-032274FA2050}"/>
              </a:ext>
            </a:extLst>
          </p:cNvPr>
          <p:cNvCxnSpPr>
            <a:cxnSpLocks/>
          </p:cNvCxnSpPr>
          <p:nvPr/>
        </p:nvCxnSpPr>
        <p:spPr>
          <a:xfrm>
            <a:off x="3498574" y="0"/>
            <a:ext cx="3876261" cy="139147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E5E870C-4E18-E8E7-C854-3BDFD0C300FC}"/>
              </a:ext>
            </a:extLst>
          </p:cNvPr>
          <p:cNvCxnSpPr>
            <a:cxnSpLocks/>
          </p:cNvCxnSpPr>
          <p:nvPr/>
        </p:nvCxnSpPr>
        <p:spPr>
          <a:xfrm>
            <a:off x="1207603" y="4517141"/>
            <a:ext cx="4229101" cy="66114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099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1520"/>
            <a:ext cx="12192000" cy="8128000"/>
          </a:xfrm>
        </p:spPr>
      </p:pic>
    </p:spTree>
    <p:extLst>
      <p:ext uri="{BB962C8B-B14F-4D97-AF65-F5344CB8AC3E}">
        <p14:creationId xmlns:p14="http://schemas.microsoft.com/office/powerpoint/2010/main" val="4181250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70706"/>
            <a:ext cx="12745329" cy="9558997"/>
          </a:xfrm>
        </p:spPr>
      </p:pic>
    </p:spTree>
    <p:extLst>
      <p:ext uri="{BB962C8B-B14F-4D97-AF65-F5344CB8AC3E}">
        <p14:creationId xmlns:p14="http://schemas.microsoft.com/office/powerpoint/2010/main" val="3139541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677"/>
            <a:ext cx="12192000" cy="8128000"/>
          </a:xfrm>
        </p:spPr>
      </p:pic>
    </p:spTree>
    <p:extLst>
      <p:ext uri="{BB962C8B-B14F-4D97-AF65-F5344CB8AC3E}">
        <p14:creationId xmlns:p14="http://schemas.microsoft.com/office/powerpoint/2010/main" val="2205246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21E7-7BC0-4FC2-A0F9-1C968529A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78193-208D-4937-A655-C6848AA94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87385D-5F2C-4BAA-A9AA-2F22A973A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3120" cy="697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75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5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Aharoni</vt:lpstr>
      <vt:lpstr>Arial</vt:lpstr>
      <vt:lpstr>Calibri</vt:lpstr>
      <vt:lpstr>Calibri Light</vt:lpstr>
      <vt:lpstr>Office Theme</vt:lpstr>
      <vt:lpstr>Where we see maths 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Malcolm Cooke</cp:lastModifiedBy>
  <cp:revision>6</cp:revision>
  <dcterms:created xsi:type="dcterms:W3CDTF">2016-09-25T20:32:52Z</dcterms:created>
  <dcterms:modified xsi:type="dcterms:W3CDTF">2022-11-30T10:12:46Z</dcterms:modified>
</cp:coreProperties>
</file>