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02" r:id="rId4"/>
    <p:sldMasterId id="2147483661" r:id="rId5"/>
    <p:sldMasterId id="2147483827" r:id="rId6"/>
    <p:sldMasterId id="2147483706" r:id="rId7"/>
    <p:sldMasterId id="2147483849" r:id="rId8"/>
    <p:sldMasterId id="2147483854" r:id="rId9"/>
    <p:sldMasterId id="2147483851" r:id="rId10"/>
    <p:sldMasterId id="2147483856" r:id="rId11"/>
    <p:sldMasterId id="2147483847" r:id="rId12"/>
    <p:sldMasterId id="2147483858" r:id="rId13"/>
    <p:sldMasterId id="2147483719" r:id="rId14"/>
  </p:sldMasterIdLst>
  <p:notesMasterIdLst>
    <p:notesMasterId r:id="rId45"/>
  </p:notesMasterIdLst>
  <p:sldIdLst>
    <p:sldId id="260" r:id="rId15"/>
    <p:sldId id="264" r:id="rId16"/>
    <p:sldId id="452" r:id="rId17"/>
    <p:sldId id="448" r:id="rId18"/>
    <p:sldId id="453" r:id="rId19"/>
    <p:sldId id="454" r:id="rId20"/>
    <p:sldId id="433" r:id="rId21"/>
    <p:sldId id="436" r:id="rId22"/>
    <p:sldId id="463" r:id="rId23"/>
    <p:sldId id="466" r:id="rId24"/>
    <p:sldId id="469" r:id="rId25"/>
    <p:sldId id="447" r:id="rId26"/>
    <p:sldId id="455" r:id="rId27"/>
    <p:sldId id="446" r:id="rId28"/>
    <p:sldId id="263" r:id="rId29"/>
    <p:sldId id="458" r:id="rId30"/>
    <p:sldId id="302" r:id="rId31"/>
    <p:sldId id="468" r:id="rId32"/>
    <p:sldId id="464" r:id="rId33"/>
    <p:sldId id="462" r:id="rId34"/>
    <p:sldId id="445" r:id="rId35"/>
    <p:sldId id="437" r:id="rId36"/>
    <p:sldId id="290" r:id="rId37"/>
    <p:sldId id="438" r:id="rId38"/>
    <p:sldId id="444" r:id="rId39"/>
    <p:sldId id="435" r:id="rId40"/>
    <p:sldId id="423" r:id="rId41"/>
    <p:sldId id="434" r:id="rId42"/>
    <p:sldId id="261" r:id="rId43"/>
    <p:sldId id="301" r:id="rId44"/>
  </p:sldIdLst>
  <p:sldSz cx="12192000" cy="6858000"/>
  <p:notesSz cx="6858000" cy="9144000"/>
  <p:embeddedFontLst>
    <p:embeddedFont>
      <p:font typeface="Century Gothic" panose="020B0502020202020204" pitchFamily="34" charset="0"/>
      <p:regular r:id="rId46"/>
      <p:bold r:id="rId47"/>
      <p:italic r:id="rId48"/>
      <p:boldItalic r:id="rId49"/>
    </p:embeddedFont>
    <p:embeddedFont>
      <p:font typeface="Segoe UI" panose="020B0502040204020203" pitchFamily="34" charset="0"/>
      <p:regular r:id="rId50"/>
      <p:bold r:id="rId51"/>
      <p:italic r:id="rId52"/>
      <p:boldItalic r:id="rId53"/>
    </p:embeddedFont>
    <p:embeddedFont>
      <p:font typeface="Source Sans Pro" panose="020B050303040302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81"/>
    <a:srgbClr val="BC00EC"/>
    <a:srgbClr val="00F7FF"/>
    <a:srgbClr val="FF007E"/>
    <a:srgbClr val="540E64"/>
    <a:srgbClr val="FFCF00"/>
    <a:srgbClr val="132156"/>
    <a:srgbClr val="FFFFFF"/>
    <a:srgbClr val="FFEFE7"/>
    <a:srgbClr val="F1E9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F268E-5E95-43DE-83CA-F9C31654E1CA}" v="2" dt="2024-09-04T09:55:25.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68" autoAdjust="0"/>
    <p:restoredTop sz="97401"/>
  </p:normalViewPr>
  <p:slideViewPr>
    <p:cSldViewPr snapToGrid="0">
      <p:cViewPr varScale="1">
        <p:scale>
          <a:sx n="33" d="100"/>
          <a:sy n="33" d="100"/>
        </p:scale>
        <p:origin x="64" y="50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Master" Target="slideMasters/slideMaster5.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font" Target="fonts/font9.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colm Cooke" userId="629abd82-4003-4907-b151-625ed5717e62" providerId="ADAL" clId="{0B5F268E-5E95-43DE-83CA-F9C31654E1CA}"/>
    <pc:docChg chg="custSel addSld delSld modSld sldOrd">
      <pc:chgData name="Malcolm Cooke" userId="629abd82-4003-4907-b151-625ed5717e62" providerId="ADAL" clId="{0B5F268E-5E95-43DE-83CA-F9C31654E1CA}" dt="2024-09-04T09:55:35.256" v="18" actId="207"/>
      <pc:docMkLst>
        <pc:docMk/>
      </pc:docMkLst>
      <pc:sldChg chg="modSp add mod">
        <pc:chgData name="Malcolm Cooke" userId="629abd82-4003-4907-b151-625ed5717e62" providerId="ADAL" clId="{0B5F268E-5E95-43DE-83CA-F9C31654E1CA}" dt="2024-09-04T09:55:35.256" v="18" actId="207"/>
        <pc:sldMkLst>
          <pc:docMk/>
          <pc:sldMk cId="2160555011" sldId="301"/>
        </pc:sldMkLst>
        <pc:spChg chg="mod">
          <ac:chgData name="Malcolm Cooke" userId="629abd82-4003-4907-b151-625ed5717e62" providerId="ADAL" clId="{0B5F268E-5E95-43DE-83CA-F9C31654E1CA}" dt="2024-09-04T09:55:25.827" v="16" actId="27636"/>
          <ac:spMkLst>
            <pc:docMk/>
            <pc:sldMk cId="2160555011" sldId="301"/>
            <ac:spMk id="2" creationId="{CBE2770C-BCC8-CF3D-D2B3-ECF98F7439AD}"/>
          </ac:spMkLst>
        </pc:spChg>
        <pc:spChg chg="mod">
          <ac:chgData name="Malcolm Cooke" userId="629abd82-4003-4907-b151-625ed5717e62" providerId="ADAL" clId="{0B5F268E-5E95-43DE-83CA-F9C31654E1CA}" dt="2024-09-04T09:55:35.256" v="18" actId="207"/>
          <ac:spMkLst>
            <pc:docMk/>
            <pc:sldMk cId="2160555011" sldId="301"/>
            <ac:spMk id="3" creationId="{0964BA08-FA78-7645-3F0D-C4A3F3EF4D09}"/>
          </ac:spMkLst>
        </pc:spChg>
        <pc:spChg chg="mod">
          <ac:chgData name="Malcolm Cooke" userId="629abd82-4003-4907-b151-625ed5717e62" providerId="ADAL" clId="{0B5F268E-5E95-43DE-83CA-F9C31654E1CA}" dt="2024-09-04T09:55:31.568" v="17" actId="207"/>
          <ac:spMkLst>
            <pc:docMk/>
            <pc:sldMk cId="2160555011" sldId="301"/>
            <ac:spMk id="4" creationId="{7F62D017-C962-7B68-AC65-96C392F872BA}"/>
          </ac:spMkLst>
        </pc:spChg>
      </pc:sldChg>
      <pc:sldChg chg="modSp mod">
        <pc:chgData name="Malcolm Cooke" userId="629abd82-4003-4907-b151-625ed5717e62" providerId="ADAL" clId="{0B5F268E-5E95-43DE-83CA-F9C31654E1CA}" dt="2024-09-04T09:54:25.293" v="14" actId="403"/>
        <pc:sldMkLst>
          <pc:docMk/>
          <pc:sldMk cId="2392117350" sldId="445"/>
        </pc:sldMkLst>
        <pc:spChg chg="mod">
          <ac:chgData name="Malcolm Cooke" userId="629abd82-4003-4907-b151-625ed5717e62" providerId="ADAL" clId="{0B5F268E-5E95-43DE-83CA-F9C31654E1CA}" dt="2024-09-04T09:54:25.293" v="14" actId="403"/>
          <ac:spMkLst>
            <pc:docMk/>
            <pc:sldMk cId="2392117350" sldId="445"/>
            <ac:spMk id="4" creationId="{24D29E5F-DE55-FB40-DB3E-1486CA1D3CFA}"/>
          </ac:spMkLst>
        </pc:spChg>
      </pc:sldChg>
      <pc:sldChg chg="ord">
        <pc:chgData name="Malcolm Cooke" userId="629abd82-4003-4907-b151-625ed5717e62" providerId="ADAL" clId="{0B5F268E-5E95-43DE-83CA-F9C31654E1CA}" dt="2024-09-04T09:53:36.188" v="3"/>
        <pc:sldMkLst>
          <pc:docMk/>
          <pc:sldMk cId="235949534" sldId="446"/>
        </pc:sldMkLst>
      </pc:sldChg>
      <pc:sldChg chg="add del">
        <pc:chgData name="Malcolm Cooke" userId="629abd82-4003-4907-b151-625ed5717e62" providerId="ADAL" clId="{0B5F268E-5E95-43DE-83CA-F9C31654E1CA}" dt="2024-09-04T09:52:31.495" v="1" actId="47"/>
        <pc:sldMkLst>
          <pc:docMk/>
          <pc:sldMk cId="2327345784" sldId="47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14:57:55.188"/>
    </inkml:context>
    <inkml:brush xml:id="br0">
      <inkml:brushProperty name="width" value="0.05" units="cm"/>
      <inkml:brushProperty name="height" value="0.05" units="cm"/>
      <inkml:brushProperty name="color" value="#E71224"/>
    </inkml:brush>
  </inkml:definitions>
  <inkml:trace contextRef="#ctx0" brushRef="#br0">9178 533 24575,'-5'-5'0,"-1"1"0,1 0 0,-1 1 0,1 0 0,-1-1 0,-10-2 0,1-1 0,-56-23 17,-89-25 0,-81-10-64,111 31-95,-272-66-116,-3 18-1,-461-33 0,411 99 503,2 25 206,11 1-213,-2112-11-237,2221 24 0,5 29 0,148-23 0,-180 21 0,-120 20 0,284-29 0,-321 111 0,464-133 0,0 1 0,-93 53 0,129-62 0,0 0 0,1 0 0,1 2 0,0 0 0,0 1 0,1 0 0,1 1 0,1 1 0,0 0 0,1 0 0,-16 33 0,8-3 0,2 1 0,3 1 0,1 1 0,3 0 0,-5 53 0,-1 254 0,19-253 0,21 138 0,38 97 0,-35-217 0,6-2 0,5-1 0,5-2 0,90 170 0,-52-127 0,76 134 0,-72-155 0,67 117 0,-107-171 0,39 101 0,-29-40 0,56 139 0,-77-210 0,74 122 0,-75-147 0,2 0 0,1-3 0,3 0 0,2-3 0,2-1 0,1-3 0,2-1 0,87 54 0,-20-29-105,2-6 0,130 46 0,257 59-210,468 52-283,16-68-126,-831-125 703,34 4 21,1135 161 0,648-3-2152,170-179 853,-2095-4 1850,0-2 0,0-2 0,0-2 0,-1-3-1,0-1 1,58-21 0,-12-8-339,-2-4 0,-2-4 0,128-90 0,223-203 466,-325 246-636,-47 40-42,-2-4 0,65-75 0,-105 103 0,-1-1 0,-1-1 0,-2-2 0,-1 0 0,-1-1 0,-2-1 0,13-40 0,-14 18 0,-2 0 0,-2-1 0,6-108 0,-19-181 0,-8 252 0,-3 1 0,-4 0 0,-31-99 0,-113-266 0,113 349 0,-4 3 0,-6 2 0,-72-102 0,31 71 0,-183-196 0,17 41 0,-144-150 0,-398-303 0,748 697 0,-3 1 0,-71-40 0,24 22 0,-88-49 0,152 92 0,-1 1 0,-72-22 0,91 35 0,-1 2 0,-53-5 0,65 10 0,1 1 0,-1 0 0,0 1 0,0 1 0,1 0 0,-1 1 0,-14 5 0,17-3-1365,3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14:58:02.383"/>
    </inkml:context>
    <inkml:brush xml:id="br0">
      <inkml:brushProperty name="width" value="0.05" units="cm"/>
      <inkml:brushProperty name="height" value="0.05" units="cm"/>
      <inkml:brushProperty name="color" value="#E71224"/>
    </inkml:brush>
  </inkml:definitions>
  <inkml:trace contextRef="#ctx0" brushRef="#br0">0 1972 24575,'0'1'0,"0"-1"0,1 0 0,-1 1 0,0-1 0,0 0 0,0 0 0,1 1 0,-1-1 0,0 0 0,1 0 0,-1 1 0,0-1 0,0 0 0,1 0 0,-1 0 0,0 0 0,1 0 0,-1 1 0,0-1 0,1 0 0,-1 0 0,0 0 0,1 0 0,-1 0 0,0 0 0,1 0 0,-1 0 0,0 0 0,1 0 0,-1 0 0,0 0 0,1-1 0,-1 1 0,0 0 0,1 0 0,16-5 0,18-9 0,-1-1 0,44-28 0,-22 11 0,-7 6 0,419-223 0,15 30 0,-341 164 0,-3 3 0,187-99 0,-225 98 0,2 5 0,121-38 0,223-49 0,-137 45 0,-113 34 0,-81 25 0,183-76 0,-44 10 0,27-18 0,-237 95 0,15-4 0,-41 18 0,0-2 0,-1 0 0,24-14 0,-22 10 0,1 0 0,1 1 0,-1 2 0,1 0 0,1 1 0,23-5 0,-40 12 28,0-1-1,0-1 1,0 1 0,0-1-1,-1 0 1,0 0-1,1 0 1,6-7-1,34-37-55,-34 33-764,24-21-1,-24 26-6033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14:58:03.834"/>
    </inkml:context>
    <inkml:brush xml:id="br0">
      <inkml:brushProperty name="width" value="0.05" units="cm"/>
      <inkml:brushProperty name="height" value="0.05" units="cm"/>
      <inkml:brushProperty name="color" value="#E71224"/>
    </inkml:brush>
  </inkml:definitions>
  <inkml:trace contextRef="#ctx0" brushRef="#br0">1 0 24575,'4'1'0,"0"0"0,1 0 0,-1 0 0,0 1 0,0-1 0,0 1 0,0 0 0,0 1 0,0-1 0,-1 0 0,6 5 0,5 3 0,51 33 0,309 188 0,-295-185 0,78 41 0,-138-76 0,-1 0 0,25 20 0,8 6 0,152 81 0,-201-117 0,0 1 0,-1-1 0,1 1 0,-1-1 0,1 1 0,-1 0 0,1 0 0,-1 0 0,0 0 0,0 0 0,0 0 0,0 0 0,0 0 0,-1 0 0,1 0 0,-1 0 0,1 1 0,-1-1 0,0 0 0,0 0 0,0 1 0,0-1 0,0 0 0,0 0 0,-2 5 0,-1 6 0,0 0 0,-1 0 0,-7 16 0,4-12 0,-146 461 0,115-352 0,-70 158 0,107-280-136,-1-1-1,1 1 1,-1-1-1,0 0 1,0 0-1,0 0 1,-1 0-1,1 0 0,-6 4 1,-2 0-6690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8117A-63D4-8248-9276-15CEDD644C36}" type="datetimeFigureOut">
              <a:rPr lang="en-GB" smtClean="0"/>
              <a:t>04/09/2024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ACC5E-4B81-3E43-BCBE-EBAB5AE29AE1}" type="slidenum">
              <a:rPr lang="en-GB" smtClean="0"/>
              <a:t>‹#›</a:t>
            </a:fld>
            <a:endParaRPr lang="en-GB"/>
          </a:p>
        </p:txBody>
      </p:sp>
    </p:spTree>
    <p:extLst>
      <p:ext uri="{BB962C8B-B14F-4D97-AF65-F5344CB8AC3E}">
        <p14:creationId xmlns:p14="http://schemas.microsoft.com/office/powerpoint/2010/main" val="356269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CACC5E-4B81-3E43-BCBE-EBAB5AE29AE1}" type="slidenum">
              <a:rPr lang="en-GB" smtClean="0"/>
              <a:t>1</a:t>
            </a:fld>
            <a:endParaRPr lang="en-GB"/>
          </a:p>
        </p:txBody>
      </p:sp>
    </p:spTree>
    <p:extLst>
      <p:ext uri="{BB962C8B-B14F-4D97-AF65-F5344CB8AC3E}">
        <p14:creationId xmlns:p14="http://schemas.microsoft.com/office/powerpoint/2010/main" val="422948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CACC5E-4B81-3E43-BCBE-EBAB5AE29AE1}" type="slidenum">
              <a:rPr lang="en-GB" smtClean="0"/>
              <a:t>2</a:t>
            </a:fld>
            <a:endParaRPr lang="en-GB"/>
          </a:p>
        </p:txBody>
      </p:sp>
    </p:spTree>
    <p:extLst>
      <p:ext uri="{BB962C8B-B14F-4D97-AF65-F5344CB8AC3E}">
        <p14:creationId xmlns:p14="http://schemas.microsoft.com/office/powerpoint/2010/main" val="81339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CACC5E-4B81-3E43-BCBE-EBAB5AE29AE1}" type="slidenum">
              <a:rPr lang="en-GB" smtClean="0"/>
              <a:t>7</a:t>
            </a:fld>
            <a:endParaRPr lang="en-GB"/>
          </a:p>
        </p:txBody>
      </p:sp>
    </p:spTree>
    <p:extLst>
      <p:ext uri="{BB962C8B-B14F-4D97-AF65-F5344CB8AC3E}">
        <p14:creationId xmlns:p14="http://schemas.microsoft.com/office/powerpoint/2010/main" val="250320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CACC5E-4B81-3E43-BCBE-EBAB5AE29AE1}" type="slidenum">
              <a:rPr lang="en-GB" smtClean="0"/>
              <a:t>8</a:t>
            </a:fld>
            <a:endParaRPr lang="en-GB"/>
          </a:p>
        </p:txBody>
      </p:sp>
    </p:spTree>
    <p:extLst>
      <p:ext uri="{BB962C8B-B14F-4D97-AF65-F5344CB8AC3E}">
        <p14:creationId xmlns:p14="http://schemas.microsoft.com/office/powerpoint/2010/main" val="363952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CACC5E-4B81-3E43-BCBE-EBAB5AE29AE1}" type="slidenum">
              <a:rPr lang="en-GB" smtClean="0"/>
              <a:t>25</a:t>
            </a:fld>
            <a:endParaRPr lang="en-GB"/>
          </a:p>
        </p:txBody>
      </p:sp>
    </p:spTree>
    <p:extLst>
      <p:ext uri="{BB962C8B-B14F-4D97-AF65-F5344CB8AC3E}">
        <p14:creationId xmlns:p14="http://schemas.microsoft.com/office/powerpoint/2010/main" val="230508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CACC5E-4B81-3E43-BCBE-EBAB5AE29AE1}" type="slidenum">
              <a:rPr lang="en-GB" smtClean="0"/>
              <a:t>27</a:t>
            </a:fld>
            <a:endParaRPr lang="en-GB"/>
          </a:p>
        </p:txBody>
      </p:sp>
    </p:spTree>
    <p:extLst>
      <p:ext uri="{BB962C8B-B14F-4D97-AF65-F5344CB8AC3E}">
        <p14:creationId xmlns:p14="http://schemas.microsoft.com/office/powerpoint/2010/main" val="4123839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CACC5E-4B81-3E43-BCBE-EBAB5AE29AE1}" type="slidenum">
              <a:rPr lang="en-GB" smtClean="0"/>
              <a:t>28</a:t>
            </a:fld>
            <a:endParaRPr lang="en-GB"/>
          </a:p>
        </p:txBody>
      </p:sp>
    </p:spTree>
    <p:extLst>
      <p:ext uri="{BB962C8B-B14F-4D97-AF65-F5344CB8AC3E}">
        <p14:creationId xmlns:p14="http://schemas.microsoft.com/office/powerpoint/2010/main" val="3636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CACC5E-4B81-3E43-BCBE-EBAB5AE29AE1}" type="slidenum">
              <a:rPr lang="en-GB" smtClean="0"/>
              <a:t>29</a:t>
            </a:fld>
            <a:endParaRPr lang="en-GB"/>
          </a:p>
        </p:txBody>
      </p:sp>
    </p:spTree>
    <p:extLst>
      <p:ext uri="{BB962C8B-B14F-4D97-AF65-F5344CB8AC3E}">
        <p14:creationId xmlns:p14="http://schemas.microsoft.com/office/powerpoint/2010/main" val="2474998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8A01-9D13-2A60-F797-C6154D9AC717}"/>
              </a:ext>
            </a:extLst>
          </p:cNvPr>
          <p:cNvSpPr>
            <a:spLocks noGrp="1"/>
          </p:cNvSpPr>
          <p:nvPr>
            <p:ph type="ctrTitle"/>
          </p:nvPr>
        </p:nvSpPr>
        <p:spPr>
          <a:xfrm>
            <a:off x="826416" y="1637604"/>
            <a:ext cx="9144000" cy="2387600"/>
          </a:xfrm>
          <a:prstGeom prst="rect">
            <a:avLst/>
          </a:prstGeom>
        </p:spPr>
        <p:txBody>
          <a:bodyPr anchor="b"/>
          <a:lstStyle>
            <a:lvl1pPr algn="l">
              <a:defRPr sz="4800" b="1" i="0">
                <a:solidFill>
                  <a:srgbClr val="00F7FF"/>
                </a:solidFill>
                <a:latin typeface="+mn-lt"/>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276EA29D-9470-222C-CF3A-44D7A1A4976D}"/>
              </a:ext>
            </a:extLst>
          </p:cNvPr>
          <p:cNvSpPr>
            <a:spLocks noGrp="1"/>
          </p:cNvSpPr>
          <p:nvPr>
            <p:ph type="subTitle" idx="1"/>
          </p:nvPr>
        </p:nvSpPr>
        <p:spPr>
          <a:xfrm>
            <a:off x="911257" y="4025204"/>
            <a:ext cx="6168273" cy="690081"/>
          </a:xfrm>
          <a:prstGeom prst="rect">
            <a:avLst/>
          </a:prstGeom>
          <a:noFill/>
        </p:spPr>
        <p:txBody>
          <a:bodyPr/>
          <a:lstStyle>
            <a:lvl1pPr marL="0" indent="0" algn="l">
              <a:buNone/>
              <a:defRPr sz="3200" spc="90" baseline="0">
                <a:solidFill>
                  <a:srgbClr val="FFFFFF"/>
                </a:solidFill>
                <a:latin typeface="Tragic Marker"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cxnSp>
        <p:nvCxnSpPr>
          <p:cNvPr id="8" name="Straight Connector 7">
            <a:extLst>
              <a:ext uri="{FF2B5EF4-FFF2-40B4-BE49-F238E27FC236}">
                <a16:creationId xmlns:a16="http://schemas.microsoft.com/office/drawing/2014/main" id="{340B1259-D420-3F2D-2155-3A2DB74AF32D}"/>
              </a:ext>
            </a:extLst>
          </p:cNvPr>
          <p:cNvCxnSpPr>
            <a:cxnSpLocks/>
          </p:cNvCxnSpPr>
          <p:nvPr userDrawn="1"/>
        </p:nvCxnSpPr>
        <p:spPr>
          <a:xfrm>
            <a:off x="1014953" y="4819568"/>
            <a:ext cx="19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MK College logo with outline in cyan on navy background">
            <a:extLst>
              <a:ext uri="{FF2B5EF4-FFF2-40B4-BE49-F238E27FC236}">
                <a16:creationId xmlns:a16="http://schemas.microsoft.com/office/drawing/2014/main" id="{F77F86C2-8896-B476-586D-67EA5F0760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6980" y="448370"/>
            <a:ext cx="1436400" cy="1189234"/>
          </a:xfrm>
          <a:prstGeom prst="rect">
            <a:avLst/>
          </a:prstGeom>
        </p:spPr>
      </p:pic>
    </p:spTree>
    <p:extLst>
      <p:ext uri="{BB962C8B-B14F-4D97-AF65-F5344CB8AC3E}">
        <p14:creationId xmlns:p14="http://schemas.microsoft.com/office/powerpoint/2010/main" val="398870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24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8">
            <a:extLst>
              <a:ext uri="{FF2B5EF4-FFF2-40B4-BE49-F238E27FC236}">
                <a16:creationId xmlns:a16="http://schemas.microsoft.com/office/drawing/2014/main" id="{F19BA3B7-AA5D-2DBD-826F-4FA776B2C037}"/>
              </a:ext>
            </a:extLst>
          </p:cNvPr>
          <p:cNvSpPr>
            <a:spLocks noGrp="1"/>
          </p:cNvSpPr>
          <p:nvPr>
            <p:ph type="title"/>
          </p:nvPr>
        </p:nvSpPr>
        <p:spPr>
          <a:xfrm>
            <a:off x="5345722" y="1229391"/>
            <a:ext cx="5433646" cy="1325563"/>
          </a:xfrm>
          <a:prstGeom prst="rect">
            <a:avLst/>
          </a:prstGeom>
        </p:spPr>
        <p:txBody>
          <a:bodyPr vert="horz" lIns="91440" tIns="45720" rIns="91440" bIns="45720" rtlCol="0" anchor="ctr">
            <a:normAutofit/>
          </a:bodyPr>
          <a:lstStyle/>
          <a:p>
            <a:r>
              <a:rPr lang="en-GB" dirty="0"/>
              <a:t>Click to edit Master title style</a:t>
            </a:r>
          </a:p>
        </p:txBody>
      </p:sp>
      <p:sp>
        <p:nvSpPr>
          <p:cNvPr id="5" name="Text Placeholder 16">
            <a:extLst>
              <a:ext uri="{FF2B5EF4-FFF2-40B4-BE49-F238E27FC236}">
                <a16:creationId xmlns:a16="http://schemas.microsoft.com/office/drawing/2014/main" id="{7FA4B4E4-61B7-ADAA-D783-52426B27724F}"/>
              </a:ext>
            </a:extLst>
          </p:cNvPr>
          <p:cNvSpPr>
            <a:spLocks noGrp="1"/>
          </p:cNvSpPr>
          <p:nvPr>
            <p:ph type="body" sz="quarter" idx="13"/>
          </p:nvPr>
        </p:nvSpPr>
        <p:spPr>
          <a:xfrm>
            <a:off x="5345722" y="2760134"/>
            <a:ext cx="5433646" cy="3555999"/>
          </a:xfrm>
          <a:prstGeom prst="rect">
            <a:avLst/>
          </a:prstGeom>
        </p:spPr>
        <p:txBody>
          <a:bodyPr/>
          <a:lstStyle>
            <a:lvl1pPr marL="0" indent="0">
              <a:buNone/>
              <a:defRPr sz="1600"/>
            </a:lvl1pPr>
          </a:lstStyle>
          <a:p>
            <a:pPr lvl="0"/>
            <a:r>
              <a:rPr lang="en-GB" dirty="0"/>
              <a:t>Click to edit Master text styles</a:t>
            </a:r>
          </a:p>
        </p:txBody>
      </p:sp>
    </p:spTree>
    <p:extLst>
      <p:ext uri="{BB962C8B-B14F-4D97-AF65-F5344CB8AC3E}">
        <p14:creationId xmlns:p14="http://schemas.microsoft.com/office/powerpoint/2010/main" val="3369841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8">
            <a:extLst>
              <a:ext uri="{FF2B5EF4-FFF2-40B4-BE49-F238E27FC236}">
                <a16:creationId xmlns:a16="http://schemas.microsoft.com/office/drawing/2014/main" id="{7019E5D1-D21F-FAFC-49E3-16482C07FFBC}"/>
              </a:ext>
            </a:extLst>
          </p:cNvPr>
          <p:cNvSpPr>
            <a:spLocks noGrp="1"/>
          </p:cNvSpPr>
          <p:nvPr>
            <p:ph type="title"/>
          </p:nvPr>
        </p:nvSpPr>
        <p:spPr>
          <a:xfrm>
            <a:off x="5345722" y="1229391"/>
            <a:ext cx="5433646" cy="1325563"/>
          </a:xfrm>
          <a:prstGeom prst="rect">
            <a:avLst/>
          </a:prstGeom>
        </p:spPr>
        <p:txBody>
          <a:bodyPr vert="horz" lIns="91440" tIns="45720" rIns="91440" bIns="45720" rtlCol="0" anchor="ctr">
            <a:normAutofit/>
          </a:bodyPr>
          <a:lstStyle>
            <a:lvl1pPr>
              <a:defRPr sz="2400" b="1">
                <a:solidFill>
                  <a:srgbClr val="FF007E"/>
                </a:solidFill>
                <a:latin typeface="+mn-lt"/>
              </a:defRPr>
            </a:lvl1pPr>
          </a:lstStyle>
          <a:p>
            <a:r>
              <a:rPr lang="en-GB" dirty="0"/>
              <a:t>Click to edit Master title style</a:t>
            </a:r>
          </a:p>
        </p:txBody>
      </p:sp>
      <p:sp>
        <p:nvSpPr>
          <p:cNvPr id="4" name="Text Placeholder 16">
            <a:extLst>
              <a:ext uri="{FF2B5EF4-FFF2-40B4-BE49-F238E27FC236}">
                <a16:creationId xmlns:a16="http://schemas.microsoft.com/office/drawing/2014/main" id="{07EB2796-4AC5-8F91-5242-8DAAE8F3AA02}"/>
              </a:ext>
            </a:extLst>
          </p:cNvPr>
          <p:cNvSpPr>
            <a:spLocks noGrp="1"/>
          </p:cNvSpPr>
          <p:nvPr>
            <p:ph type="body" sz="quarter" idx="13"/>
          </p:nvPr>
        </p:nvSpPr>
        <p:spPr>
          <a:xfrm>
            <a:off x="5345722" y="2760134"/>
            <a:ext cx="5433646" cy="3555999"/>
          </a:xfrm>
          <a:prstGeom prst="rect">
            <a:avLst/>
          </a:prstGeom>
        </p:spPr>
        <p:txBody>
          <a:bodyPr/>
          <a:lstStyle>
            <a:lvl1pPr marL="0" indent="0">
              <a:buNone/>
              <a:defRPr sz="1600"/>
            </a:lvl1pPr>
          </a:lstStyle>
          <a:p>
            <a:pPr lvl="0"/>
            <a:r>
              <a:rPr lang="en-GB" dirty="0"/>
              <a:t>Click to edit Master text styles</a:t>
            </a:r>
          </a:p>
        </p:txBody>
      </p:sp>
    </p:spTree>
    <p:extLst>
      <p:ext uri="{BB962C8B-B14F-4D97-AF65-F5344CB8AC3E}">
        <p14:creationId xmlns:p14="http://schemas.microsoft.com/office/powerpoint/2010/main" val="2214248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8">
            <a:extLst>
              <a:ext uri="{FF2B5EF4-FFF2-40B4-BE49-F238E27FC236}">
                <a16:creationId xmlns:a16="http://schemas.microsoft.com/office/drawing/2014/main" id="{810C9FB6-1552-3755-8222-622678CA1810}"/>
              </a:ext>
            </a:extLst>
          </p:cNvPr>
          <p:cNvSpPr>
            <a:spLocks noGrp="1"/>
          </p:cNvSpPr>
          <p:nvPr>
            <p:ph type="title"/>
          </p:nvPr>
        </p:nvSpPr>
        <p:spPr>
          <a:xfrm>
            <a:off x="5345722" y="1229391"/>
            <a:ext cx="5433646" cy="1325563"/>
          </a:xfrm>
          <a:prstGeom prst="rect">
            <a:avLst/>
          </a:prstGeom>
        </p:spPr>
        <p:txBody>
          <a:bodyPr vert="horz" lIns="91440" tIns="45720" rIns="91440" bIns="45720" rtlCol="0" anchor="ctr">
            <a:normAutofit/>
          </a:bodyPr>
          <a:lstStyle>
            <a:lvl1pPr>
              <a:defRPr sz="2400" b="1">
                <a:solidFill>
                  <a:srgbClr val="FF007E"/>
                </a:solidFill>
                <a:latin typeface="+mn-lt"/>
              </a:defRPr>
            </a:lvl1pPr>
          </a:lstStyle>
          <a:p>
            <a:r>
              <a:rPr lang="en-GB" dirty="0"/>
              <a:t>Click to edit Master title style</a:t>
            </a:r>
          </a:p>
        </p:txBody>
      </p:sp>
      <p:sp>
        <p:nvSpPr>
          <p:cNvPr id="3" name="Text Placeholder 16">
            <a:extLst>
              <a:ext uri="{FF2B5EF4-FFF2-40B4-BE49-F238E27FC236}">
                <a16:creationId xmlns:a16="http://schemas.microsoft.com/office/drawing/2014/main" id="{A83F4572-D008-A44D-346D-E4D35E2EBD9C}"/>
              </a:ext>
            </a:extLst>
          </p:cNvPr>
          <p:cNvSpPr>
            <a:spLocks noGrp="1"/>
          </p:cNvSpPr>
          <p:nvPr>
            <p:ph type="body" sz="quarter" idx="13"/>
          </p:nvPr>
        </p:nvSpPr>
        <p:spPr>
          <a:xfrm>
            <a:off x="5345722" y="2760134"/>
            <a:ext cx="5433646" cy="3555999"/>
          </a:xfrm>
          <a:prstGeom prst="rect">
            <a:avLst/>
          </a:prstGeom>
        </p:spPr>
        <p:txBody>
          <a:bodyPr/>
          <a:lstStyle>
            <a:lvl1pPr marL="0" indent="0">
              <a:buNone/>
              <a:defRPr sz="1600"/>
            </a:lvl1pPr>
          </a:lstStyle>
          <a:p>
            <a:pPr lvl="0"/>
            <a:r>
              <a:rPr lang="en-GB" dirty="0"/>
              <a:t>Click to edit Master text styles</a:t>
            </a:r>
          </a:p>
        </p:txBody>
      </p:sp>
    </p:spTree>
    <p:extLst>
      <p:ext uri="{BB962C8B-B14F-4D97-AF65-F5344CB8AC3E}">
        <p14:creationId xmlns:p14="http://schemas.microsoft.com/office/powerpoint/2010/main" val="3631026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8">
            <a:extLst>
              <a:ext uri="{FF2B5EF4-FFF2-40B4-BE49-F238E27FC236}">
                <a16:creationId xmlns:a16="http://schemas.microsoft.com/office/drawing/2014/main" id="{1CE3086D-0865-1C52-BC49-A0E68F1972FE}"/>
              </a:ext>
            </a:extLst>
          </p:cNvPr>
          <p:cNvSpPr>
            <a:spLocks noGrp="1"/>
          </p:cNvSpPr>
          <p:nvPr>
            <p:ph type="title"/>
          </p:nvPr>
        </p:nvSpPr>
        <p:spPr>
          <a:xfrm>
            <a:off x="5345722" y="1229391"/>
            <a:ext cx="5433646" cy="1325563"/>
          </a:xfrm>
          <a:prstGeom prst="rect">
            <a:avLst/>
          </a:prstGeom>
        </p:spPr>
        <p:txBody>
          <a:bodyPr vert="horz" lIns="91440" tIns="45720" rIns="91440" bIns="45720" rtlCol="0" anchor="ctr">
            <a:normAutofit/>
          </a:bodyPr>
          <a:lstStyle>
            <a:lvl1pPr>
              <a:defRPr sz="2400" b="1">
                <a:solidFill>
                  <a:srgbClr val="FF007E"/>
                </a:solidFill>
                <a:latin typeface="+mn-lt"/>
              </a:defRPr>
            </a:lvl1pPr>
          </a:lstStyle>
          <a:p>
            <a:r>
              <a:rPr lang="en-GB" dirty="0"/>
              <a:t>Click to edit Master title style</a:t>
            </a:r>
          </a:p>
        </p:txBody>
      </p:sp>
      <p:sp>
        <p:nvSpPr>
          <p:cNvPr id="4" name="Text Placeholder 16">
            <a:extLst>
              <a:ext uri="{FF2B5EF4-FFF2-40B4-BE49-F238E27FC236}">
                <a16:creationId xmlns:a16="http://schemas.microsoft.com/office/drawing/2014/main" id="{646FD609-A976-8F7B-6A1D-2D7192F37CBF}"/>
              </a:ext>
            </a:extLst>
          </p:cNvPr>
          <p:cNvSpPr>
            <a:spLocks noGrp="1"/>
          </p:cNvSpPr>
          <p:nvPr>
            <p:ph type="body" sz="quarter" idx="13"/>
          </p:nvPr>
        </p:nvSpPr>
        <p:spPr>
          <a:xfrm>
            <a:off x="5345722" y="2760134"/>
            <a:ext cx="5433646" cy="3555999"/>
          </a:xfrm>
          <a:prstGeom prst="rect">
            <a:avLst/>
          </a:prstGeom>
        </p:spPr>
        <p:txBody>
          <a:bodyPr/>
          <a:lstStyle>
            <a:lvl1pPr marL="0" indent="0">
              <a:buNone/>
              <a:defRPr sz="1600"/>
            </a:lvl1pPr>
          </a:lstStyle>
          <a:p>
            <a:pPr lvl="0"/>
            <a:r>
              <a:rPr lang="en-GB" dirty="0"/>
              <a:t>Click to edit Master text styles</a:t>
            </a:r>
          </a:p>
        </p:txBody>
      </p:sp>
    </p:spTree>
    <p:extLst>
      <p:ext uri="{BB962C8B-B14F-4D97-AF65-F5344CB8AC3E}">
        <p14:creationId xmlns:p14="http://schemas.microsoft.com/office/powerpoint/2010/main" val="1656581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E8DA0-D8A7-2096-41E7-9D83B784FCEA}"/>
              </a:ext>
            </a:extLst>
          </p:cNvPr>
          <p:cNvSpPr>
            <a:spLocks noGrp="1"/>
          </p:cNvSpPr>
          <p:nvPr>
            <p:ph type="title"/>
          </p:nvPr>
        </p:nvSpPr>
        <p:spPr>
          <a:xfrm>
            <a:off x="6570133" y="1835923"/>
            <a:ext cx="5156200" cy="1325563"/>
          </a:xfrm>
          <a:prstGeom prst="rect">
            <a:avLst/>
          </a:prstGeom>
        </p:spPr>
        <p:txBody>
          <a:bodyPr/>
          <a:lstStyle>
            <a:lvl1pPr>
              <a:defRPr sz="3600" b="1">
                <a:solidFill>
                  <a:srgbClr val="FFFFFF"/>
                </a:solidFill>
                <a:latin typeface="+mn-lt"/>
              </a:defRPr>
            </a:lvl1pPr>
          </a:lstStyle>
          <a:p>
            <a:r>
              <a:rPr lang="en-GB" dirty="0"/>
              <a:t>Click to edit Master title style</a:t>
            </a:r>
          </a:p>
        </p:txBody>
      </p:sp>
      <p:sp>
        <p:nvSpPr>
          <p:cNvPr id="13" name="Text Placeholder 12">
            <a:extLst>
              <a:ext uri="{FF2B5EF4-FFF2-40B4-BE49-F238E27FC236}">
                <a16:creationId xmlns:a16="http://schemas.microsoft.com/office/drawing/2014/main" id="{7BEEB1F0-24D8-28B9-0AC9-0A1DA302DE01}"/>
              </a:ext>
            </a:extLst>
          </p:cNvPr>
          <p:cNvSpPr>
            <a:spLocks noGrp="1"/>
          </p:cNvSpPr>
          <p:nvPr>
            <p:ph type="body" sz="quarter" idx="10"/>
          </p:nvPr>
        </p:nvSpPr>
        <p:spPr>
          <a:xfrm>
            <a:off x="420731" y="3727857"/>
            <a:ext cx="3269861" cy="329670"/>
          </a:xfrm>
          <a:prstGeom prst="rect">
            <a:avLst/>
          </a:prstGeom>
        </p:spPr>
        <p:txBody>
          <a:bodyPr/>
          <a:lstStyle>
            <a:lvl1pPr marL="0" indent="0">
              <a:buNone/>
              <a:defRPr sz="1800" b="1">
                <a:solidFill>
                  <a:srgbClr val="FF007E"/>
                </a:solidFill>
              </a:defRPr>
            </a:lvl1pPr>
          </a:lstStyle>
          <a:p>
            <a:pPr lvl="0"/>
            <a:r>
              <a:rPr lang="en-GB" dirty="0"/>
              <a:t>Click to edit Master text styles</a:t>
            </a:r>
          </a:p>
        </p:txBody>
      </p:sp>
      <p:sp>
        <p:nvSpPr>
          <p:cNvPr id="14" name="Text Placeholder 12">
            <a:extLst>
              <a:ext uri="{FF2B5EF4-FFF2-40B4-BE49-F238E27FC236}">
                <a16:creationId xmlns:a16="http://schemas.microsoft.com/office/drawing/2014/main" id="{1812FD53-4AA8-3701-24FD-449113771DBC}"/>
              </a:ext>
            </a:extLst>
          </p:cNvPr>
          <p:cNvSpPr>
            <a:spLocks noGrp="1"/>
          </p:cNvSpPr>
          <p:nvPr>
            <p:ph type="body" sz="quarter" idx="11"/>
          </p:nvPr>
        </p:nvSpPr>
        <p:spPr>
          <a:xfrm>
            <a:off x="4493198" y="3727857"/>
            <a:ext cx="3269861" cy="329670"/>
          </a:xfrm>
          <a:prstGeom prst="rect">
            <a:avLst/>
          </a:prstGeom>
        </p:spPr>
        <p:txBody>
          <a:bodyPr/>
          <a:lstStyle>
            <a:lvl1pPr marL="0" indent="0">
              <a:buNone/>
              <a:defRPr sz="1800" b="1">
                <a:solidFill>
                  <a:srgbClr val="FF007E"/>
                </a:solidFill>
              </a:defRPr>
            </a:lvl1pPr>
          </a:lstStyle>
          <a:p>
            <a:pPr lvl="0"/>
            <a:r>
              <a:rPr lang="en-GB" dirty="0"/>
              <a:t>Click to edit Master text styles</a:t>
            </a:r>
          </a:p>
        </p:txBody>
      </p:sp>
      <p:sp>
        <p:nvSpPr>
          <p:cNvPr id="15" name="Text Placeholder 12">
            <a:extLst>
              <a:ext uri="{FF2B5EF4-FFF2-40B4-BE49-F238E27FC236}">
                <a16:creationId xmlns:a16="http://schemas.microsoft.com/office/drawing/2014/main" id="{D3C681FB-9F67-6965-CD8D-715A77F416CC}"/>
              </a:ext>
            </a:extLst>
          </p:cNvPr>
          <p:cNvSpPr>
            <a:spLocks noGrp="1"/>
          </p:cNvSpPr>
          <p:nvPr>
            <p:ph type="body" sz="quarter" idx="12"/>
          </p:nvPr>
        </p:nvSpPr>
        <p:spPr>
          <a:xfrm>
            <a:off x="8575006" y="3742816"/>
            <a:ext cx="3269861" cy="329670"/>
          </a:xfrm>
          <a:prstGeom prst="rect">
            <a:avLst/>
          </a:prstGeom>
        </p:spPr>
        <p:txBody>
          <a:bodyPr/>
          <a:lstStyle>
            <a:lvl1pPr marL="0" indent="0">
              <a:buNone/>
              <a:defRPr sz="1800" b="1">
                <a:solidFill>
                  <a:srgbClr val="FF007E"/>
                </a:solidFill>
              </a:defRPr>
            </a:lvl1pPr>
          </a:lstStyle>
          <a:p>
            <a:pPr lvl="0"/>
            <a:r>
              <a:rPr lang="en-GB" dirty="0"/>
              <a:t>Click to edit Master text styles</a:t>
            </a:r>
          </a:p>
        </p:txBody>
      </p:sp>
      <p:sp>
        <p:nvSpPr>
          <p:cNvPr id="17" name="Text Placeholder 16">
            <a:extLst>
              <a:ext uri="{FF2B5EF4-FFF2-40B4-BE49-F238E27FC236}">
                <a16:creationId xmlns:a16="http://schemas.microsoft.com/office/drawing/2014/main" id="{D6D409E6-CB39-D162-7805-27DFBE4BAA65}"/>
              </a:ext>
            </a:extLst>
          </p:cNvPr>
          <p:cNvSpPr>
            <a:spLocks noGrp="1"/>
          </p:cNvSpPr>
          <p:nvPr>
            <p:ph type="body" sz="quarter" idx="13"/>
          </p:nvPr>
        </p:nvSpPr>
        <p:spPr>
          <a:xfrm>
            <a:off x="420687" y="4419600"/>
            <a:ext cx="3270250" cy="2074863"/>
          </a:xfrm>
          <a:prstGeom prst="rect">
            <a:avLst/>
          </a:prstGeom>
        </p:spPr>
        <p:txBody>
          <a:bodyPr/>
          <a:lstStyle>
            <a:lvl1pPr marL="0" indent="0">
              <a:buNone/>
              <a:defRPr sz="1600"/>
            </a:lvl1pPr>
          </a:lstStyle>
          <a:p>
            <a:pPr lvl="0"/>
            <a:r>
              <a:rPr lang="en-GB" dirty="0"/>
              <a:t>Click to edit Master text styles</a:t>
            </a:r>
          </a:p>
        </p:txBody>
      </p:sp>
      <p:sp>
        <p:nvSpPr>
          <p:cNvPr id="18" name="Text Placeholder 16">
            <a:extLst>
              <a:ext uri="{FF2B5EF4-FFF2-40B4-BE49-F238E27FC236}">
                <a16:creationId xmlns:a16="http://schemas.microsoft.com/office/drawing/2014/main" id="{C5250B51-119A-E7FC-DD43-420509431A26}"/>
              </a:ext>
            </a:extLst>
          </p:cNvPr>
          <p:cNvSpPr>
            <a:spLocks noGrp="1"/>
          </p:cNvSpPr>
          <p:nvPr>
            <p:ph type="body" sz="quarter" idx="14"/>
          </p:nvPr>
        </p:nvSpPr>
        <p:spPr>
          <a:xfrm>
            <a:off x="4492809" y="4419600"/>
            <a:ext cx="3270250" cy="2074863"/>
          </a:xfrm>
          <a:prstGeom prst="rect">
            <a:avLst/>
          </a:prstGeom>
        </p:spPr>
        <p:txBody>
          <a:bodyPr/>
          <a:lstStyle>
            <a:lvl1pPr marL="0" indent="0">
              <a:buNone/>
              <a:defRPr sz="1600"/>
            </a:lvl1pPr>
          </a:lstStyle>
          <a:p>
            <a:pPr lvl="0"/>
            <a:r>
              <a:rPr lang="en-GB" dirty="0"/>
              <a:t>Click to edit Master text styles</a:t>
            </a:r>
          </a:p>
        </p:txBody>
      </p:sp>
      <p:sp>
        <p:nvSpPr>
          <p:cNvPr id="19" name="Text Placeholder 16">
            <a:extLst>
              <a:ext uri="{FF2B5EF4-FFF2-40B4-BE49-F238E27FC236}">
                <a16:creationId xmlns:a16="http://schemas.microsoft.com/office/drawing/2014/main" id="{ED6B3FB3-E6F3-BA9C-0EB0-0FBFBE02444C}"/>
              </a:ext>
            </a:extLst>
          </p:cNvPr>
          <p:cNvSpPr>
            <a:spLocks noGrp="1"/>
          </p:cNvSpPr>
          <p:nvPr>
            <p:ph type="body" sz="quarter" idx="15"/>
          </p:nvPr>
        </p:nvSpPr>
        <p:spPr>
          <a:xfrm>
            <a:off x="8575006" y="4419600"/>
            <a:ext cx="3270250" cy="2074863"/>
          </a:xfrm>
          <a:prstGeom prst="rect">
            <a:avLst/>
          </a:prstGeom>
        </p:spPr>
        <p:txBody>
          <a:bodyPr/>
          <a:lstStyle>
            <a:lvl1pPr marL="0" indent="0">
              <a:buNone/>
              <a:defRPr sz="1600"/>
            </a:lvl1pPr>
          </a:lstStyle>
          <a:p>
            <a:pPr lvl="0"/>
            <a:r>
              <a:rPr lang="en-GB" dirty="0"/>
              <a:t>Click to edit Master text styles</a:t>
            </a:r>
          </a:p>
        </p:txBody>
      </p:sp>
    </p:spTree>
    <p:extLst>
      <p:ext uri="{BB962C8B-B14F-4D97-AF65-F5344CB8AC3E}">
        <p14:creationId xmlns:p14="http://schemas.microsoft.com/office/powerpoint/2010/main" val="788004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2651E2F4-A5D4-FA79-D92F-EC2B6F0CBEEC}"/>
              </a:ext>
            </a:extLst>
          </p:cNvPr>
          <p:cNvSpPr>
            <a:spLocks noGrp="1"/>
          </p:cNvSpPr>
          <p:nvPr>
            <p:ph type="body" sz="quarter" idx="10"/>
          </p:nvPr>
        </p:nvSpPr>
        <p:spPr>
          <a:xfrm>
            <a:off x="420731" y="3727857"/>
            <a:ext cx="3269861" cy="329670"/>
          </a:xfrm>
          <a:prstGeom prst="rect">
            <a:avLst/>
          </a:prstGeom>
        </p:spPr>
        <p:txBody>
          <a:bodyPr/>
          <a:lstStyle>
            <a:lvl1pPr marL="0" indent="0">
              <a:buNone/>
              <a:defRPr sz="1800" b="1">
                <a:solidFill>
                  <a:srgbClr val="FF007E"/>
                </a:solidFill>
              </a:defRPr>
            </a:lvl1pPr>
          </a:lstStyle>
          <a:p>
            <a:pPr lvl="0"/>
            <a:r>
              <a:rPr lang="en-GB" dirty="0"/>
              <a:t>Click to edit Master text styles</a:t>
            </a:r>
          </a:p>
        </p:txBody>
      </p:sp>
      <p:sp>
        <p:nvSpPr>
          <p:cNvPr id="10" name="Text Placeholder 12">
            <a:extLst>
              <a:ext uri="{FF2B5EF4-FFF2-40B4-BE49-F238E27FC236}">
                <a16:creationId xmlns:a16="http://schemas.microsoft.com/office/drawing/2014/main" id="{07A91F79-8743-48E0-CCEB-A6BA0C8C325B}"/>
              </a:ext>
            </a:extLst>
          </p:cNvPr>
          <p:cNvSpPr>
            <a:spLocks noGrp="1"/>
          </p:cNvSpPr>
          <p:nvPr>
            <p:ph type="body" sz="quarter" idx="11"/>
          </p:nvPr>
        </p:nvSpPr>
        <p:spPr>
          <a:xfrm>
            <a:off x="4493198" y="3727857"/>
            <a:ext cx="3269861" cy="329670"/>
          </a:xfrm>
          <a:prstGeom prst="rect">
            <a:avLst/>
          </a:prstGeom>
        </p:spPr>
        <p:txBody>
          <a:bodyPr/>
          <a:lstStyle>
            <a:lvl1pPr marL="0" indent="0">
              <a:buNone/>
              <a:defRPr sz="1800" b="1">
                <a:solidFill>
                  <a:srgbClr val="FF007E"/>
                </a:solidFill>
              </a:defRPr>
            </a:lvl1pPr>
          </a:lstStyle>
          <a:p>
            <a:pPr lvl="0"/>
            <a:r>
              <a:rPr lang="en-GB" dirty="0"/>
              <a:t>Click to edit Master text styles</a:t>
            </a:r>
          </a:p>
        </p:txBody>
      </p:sp>
      <p:sp>
        <p:nvSpPr>
          <p:cNvPr id="11" name="Text Placeholder 12">
            <a:extLst>
              <a:ext uri="{FF2B5EF4-FFF2-40B4-BE49-F238E27FC236}">
                <a16:creationId xmlns:a16="http://schemas.microsoft.com/office/drawing/2014/main" id="{6D58E352-8B8D-537E-FCF1-66FDBC20E8AB}"/>
              </a:ext>
            </a:extLst>
          </p:cNvPr>
          <p:cNvSpPr>
            <a:spLocks noGrp="1"/>
          </p:cNvSpPr>
          <p:nvPr>
            <p:ph type="body" sz="quarter" idx="12"/>
          </p:nvPr>
        </p:nvSpPr>
        <p:spPr>
          <a:xfrm>
            <a:off x="8575006" y="3742816"/>
            <a:ext cx="3269861" cy="329670"/>
          </a:xfrm>
          <a:prstGeom prst="rect">
            <a:avLst/>
          </a:prstGeom>
        </p:spPr>
        <p:txBody>
          <a:bodyPr/>
          <a:lstStyle>
            <a:lvl1pPr marL="0" indent="0">
              <a:buNone/>
              <a:defRPr sz="1800" b="1">
                <a:solidFill>
                  <a:srgbClr val="FF007E"/>
                </a:solidFill>
              </a:defRPr>
            </a:lvl1pPr>
          </a:lstStyle>
          <a:p>
            <a:pPr lvl="0"/>
            <a:r>
              <a:rPr lang="en-GB" dirty="0"/>
              <a:t>Click to edit Master text styles</a:t>
            </a:r>
          </a:p>
        </p:txBody>
      </p:sp>
      <p:sp>
        <p:nvSpPr>
          <p:cNvPr id="12" name="Text Placeholder 16">
            <a:extLst>
              <a:ext uri="{FF2B5EF4-FFF2-40B4-BE49-F238E27FC236}">
                <a16:creationId xmlns:a16="http://schemas.microsoft.com/office/drawing/2014/main" id="{E168F785-38CE-3395-168F-E0F235475CE0}"/>
              </a:ext>
            </a:extLst>
          </p:cNvPr>
          <p:cNvSpPr>
            <a:spLocks noGrp="1"/>
          </p:cNvSpPr>
          <p:nvPr>
            <p:ph type="body" sz="quarter" idx="13"/>
          </p:nvPr>
        </p:nvSpPr>
        <p:spPr>
          <a:xfrm>
            <a:off x="420687" y="4419600"/>
            <a:ext cx="3270250" cy="2074863"/>
          </a:xfrm>
          <a:prstGeom prst="rect">
            <a:avLst/>
          </a:prstGeom>
        </p:spPr>
        <p:txBody>
          <a:bodyPr/>
          <a:lstStyle>
            <a:lvl1pPr marL="0" indent="0">
              <a:buNone/>
              <a:defRPr sz="1600"/>
            </a:lvl1pPr>
          </a:lstStyle>
          <a:p>
            <a:pPr lvl="0"/>
            <a:r>
              <a:rPr lang="en-GB" dirty="0"/>
              <a:t>Click to edit Master text styles</a:t>
            </a:r>
          </a:p>
        </p:txBody>
      </p:sp>
      <p:sp>
        <p:nvSpPr>
          <p:cNvPr id="13" name="Text Placeholder 16">
            <a:extLst>
              <a:ext uri="{FF2B5EF4-FFF2-40B4-BE49-F238E27FC236}">
                <a16:creationId xmlns:a16="http://schemas.microsoft.com/office/drawing/2014/main" id="{D72A2C16-F341-D0CB-6BF4-396CDBAB71CE}"/>
              </a:ext>
            </a:extLst>
          </p:cNvPr>
          <p:cNvSpPr>
            <a:spLocks noGrp="1"/>
          </p:cNvSpPr>
          <p:nvPr>
            <p:ph type="body" sz="quarter" idx="14"/>
          </p:nvPr>
        </p:nvSpPr>
        <p:spPr>
          <a:xfrm>
            <a:off x="4492809" y="4419600"/>
            <a:ext cx="3270250" cy="2074863"/>
          </a:xfrm>
          <a:prstGeom prst="rect">
            <a:avLst/>
          </a:prstGeom>
        </p:spPr>
        <p:txBody>
          <a:bodyPr/>
          <a:lstStyle>
            <a:lvl1pPr marL="0" indent="0">
              <a:buNone/>
              <a:defRPr sz="1600"/>
            </a:lvl1pPr>
          </a:lstStyle>
          <a:p>
            <a:pPr lvl="0"/>
            <a:r>
              <a:rPr lang="en-GB" dirty="0"/>
              <a:t>Click to edit Master text styles</a:t>
            </a:r>
          </a:p>
        </p:txBody>
      </p:sp>
      <p:sp>
        <p:nvSpPr>
          <p:cNvPr id="14" name="Text Placeholder 16">
            <a:extLst>
              <a:ext uri="{FF2B5EF4-FFF2-40B4-BE49-F238E27FC236}">
                <a16:creationId xmlns:a16="http://schemas.microsoft.com/office/drawing/2014/main" id="{D8BC572C-2764-12E7-8E66-2E01B0A55E7B}"/>
              </a:ext>
            </a:extLst>
          </p:cNvPr>
          <p:cNvSpPr>
            <a:spLocks noGrp="1"/>
          </p:cNvSpPr>
          <p:nvPr>
            <p:ph type="body" sz="quarter" idx="15"/>
          </p:nvPr>
        </p:nvSpPr>
        <p:spPr>
          <a:xfrm>
            <a:off x="8575006" y="4419600"/>
            <a:ext cx="3270250" cy="2074863"/>
          </a:xfrm>
          <a:prstGeom prst="rect">
            <a:avLst/>
          </a:prstGeom>
        </p:spPr>
        <p:txBody>
          <a:bodyPr/>
          <a:lstStyle>
            <a:lvl1pPr marL="0" indent="0">
              <a:buNone/>
              <a:defRPr sz="1600"/>
            </a:lvl1pPr>
          </a:lstStyle>
          <a:p>
            <a:pPr lvl="0"/>
            <a:r>
              <a:rPr lang="en-GB" dirty="0"/>
              <a:t>Click to edit Master text styles</a:t>
            </a:r>
          </a:p>
        </p:txBody>
      </p:sp>
      <p:sp>
        <p:nvSpPr>
          <p:cNvPr id="15" name="Title 10">
            <a:extLst>
              <a:ext uri="{FF2B5EF4-FFF2-40B4-BE49-F238E27FC236}">
                <a16:creationId xmlns:a16="http://schemas.microsoft.com/office/drawing/2014/main" id="{993E5BA8-804A-031E-AA64-5C98D0EBA363}"/>
              </a:ext>
            </a:extLst>
          </p:cNvPr>
          <p:cNvSpPr>
            <a:spLocks noGrp="1"/>
          </p:cNvSpPr>
          <p:nvPr>
            <p:ph type="title"/>
          </p:nvPr>
        </p:nvSpPr>
        <p:spPr>
          <a:xfrm>
            <a:off x="6570133" y="1835923"/>
            <a:ext cx="5156200" cy="1325563"/>
          </a:xfrm>
          <a:prstGeom prst="rect">
            <a:avLst/>
          </a:prstGeom>
        </p:spPr>
        <p:txBody>
          <a:bodyPr/>
          <a:lstStyle>
            <a:lvl1pPr>
              <a:defRPr sz="3600" b="1">
                <a:solidFill>
                  <a:srgbClr val="FFFFFF"/>
                </a:solidFill>
                <a:latin typeface="+mn-lt"/>
              </a:defRPr>
            </a:lvl1pPr>
          </a:lstStyle>
          <a:p>
            <a:r>
              <a:rPr lang="en-GB" dirty="0"/>
              <a:t>Click to edit Master title style</a:t>
            </a:r>
          </a:p>
        </p:txBody>
      </p:sp>
    </p:spTree>
    <p:extLst>
      <p:ext uri="{BB962C8B-B14F-4D97-AF65-F5344CB8AC3E}">
        <p14:creationId xmlns:p14="http://schemas.microsoft.com/office/powerpoint/2010/main" val="505552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5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E15A44-ADC0-1A43-A037-F8FF6AB054F2}"/>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23" name="Text Placeholder 22">
            <a:extLst>
              <a:ext uri="{FF2B5EF4-FFF2-40B4-BE49-F238E27FC236}">
                <a16:creationId xmlns:a16="http://schemas.microsoft.com/office/drawing/2014/main" id="{D325899B-6ED2-6715-9C8C-70441BD0F805}"/>
              </a:ext>
            </a:extLst>
          </p:cNvPr>
          <p:cNvSpPr>
            <a:spLocks noGrp="1"/>
          </p:cNvSpPr>
          <p:nvPr>
            <p:ph type="body" sz="quarter" idx="11"/>
          </p:nvPr>
        </p:nvSpPr>
        <p:spPr>
          <a:xfrm>
            <a:off x="5409186" y="793311"/>
            <a:ext cx="3206750" cy="782637"/>
          </a:xfrm>
        </p:spPr>
        <p:txBody>
          <a:bodyPr/>
          <a:lstStyle>
            <a:lvl1pPr>
              <a:defRPr b="1">
                <a:solidFill>
                  <a:srgbClr val="132156"/>
                </a:solidFill>
              </a:defRPr>
            </a:lvl1pPr>
          </a:lstStyle>
          <a:p>
            <a:pPr lvl="0"/>
            <a:r>
              <a:rPr lang="en-GB" dirty="0"/>
              <a:t>Click to edit Master</a:t>
            </a:r>
          </a:p>
        </p:txBody>
      </p:sp>
      <p:sp>
        <p:nvSpPr>
          <p:cNvPr id="25" name="Text Placeholder 24">
            <a:extLst>
              <a:ext uri="{FF2B5EF4-FFF2-40B4-BE49-F238E27FC236}">
                <a16:creationId xmlns:a16="http://schemas.microsoft.com/office/drawing/2014/main" id="{CE38F43D-18DA-E768-7345-09E92B51DE0A}"/>
              </a:ext>
            </a:extLst>
          </p:cNvPr>
          <p:cNvSpPr>
            <a:spLocks noGrp="1"/>
          </p:cNvSpPr>
          <p:nvPr>
            <p:ph type="body" sz="quarter" idx="12"/>
          </p:nvPr>
        </p:nvSpPr>
        <p:spPr>
          <a:xfrm>
            <a:off x="5409186" y="2203354"/>
            <a:ext cx="5707062" cy="3316287"/>
          </a:xfrm>
        </p:spPr>
        <p:txBody>
          <a:bodyPr>
            <a:normAutofit/>
          </a:bodyPr>
          <a:lstStyle>
            <a:lvl1pPr>
              <a:defRPr sz="1800"/>
            </a:lvl1pPr>
          </a:lstStyle>
          <a:p>
            <a:pPr lvl="0"/>
            <a:r>
              <a:rPr lang="en-GB" dirty="0"/>
              <a:t>Click to edit Master text styles</a:t>
            </a:r>
          </a:p>
        </p:txBody>
      </p:sp>
      <p:pic>
        <p:nvPicPr>
          <p:cNvPr id="4" name="Picture 3" descr="Photo of MK College learner in the science lab holding a pipette and mixing chemicals wearing protective googles with student ID around neck">
            <a:extLst>
              <a:ext uri="{FF2B5EF4-FFF2-40B4-BE49-F238E27FC236}">
                <a16:creationId xmlns:a16="http://schemas.microsoft.com/office/drawing/2014/main" id="{F899B938-3A0C-4B34-BCEB-27E79D97AF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51974" cy="6858000"/>
          </a:xfrm>
          <a:prstGeom prst="rect">
            <a:avLst/>
          </a:prstGeom>
        </p:spPr>
      </p:pic>
    </p:spTree>
    <p:extLst>
      <p:ext uri="{BB962C8B-B14F-4D97-AF65-F5344CB8AC3E}">
        <p14:creationId xmlns:p14="http://schemas.microsoft.com/office/powerpoint/2010/main" val="922017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6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E15A44-ADC0-1A43-A037-F8FF6AB054F2}"/>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23" name="Text Placeholder 22">
            <a:extLst>
              <a:ext uri="{FF2B5EF4-FFF2-40B4-BE49-F238E27FC236}">
                <a16:creationId xmlns:a16="http://schemas.microsoft.com/office/drawing/2014/main" id="{D325899B-6ED2-6715-9C8C-70441BD0F805}"/>
              </a:ext>
            </a:extLst>
          </p:cNvPr>
          <p:cNvSpPr>
            <a:spLocks noGrp="1"/>
          </p:cNvSpPr>
          <p:nvPr>
            <p:ph type="body" sz="quarter" idx="11"/>
          </p:nvPr>
        </p:nvSpPr>
        <p:spPr>
          <a:xfrm>
            <a:off x="5310108" y="631432"/>
            <a:ext cx="3206750" cy="782637"/>
          </a:xfrm>
        </p:spPr>
        <p:txBody>
          <a:bodyPr/>
          <a:lstStyle>
            <a:lvl1pPr>
              <a:defRPr b="1">
                <a:solidFill>
                  <a:srgbClr val="132156"/>
                </a:solidFill>
              </a:defRPr>
            </a:lvl1pPr>
          </a:lstStyle>
          <a:p>
            <a:pPr lvl="0"/>
            <a:r>
              <a:rPr lang="en-GB" dirty="0"/>
              <a:t>Click to edit Master</a:t>
            </a:r>
          </a:p>
        </p:txBody>
      </p:sp>
      <p:sp>
        <p:nvSpPr>
          <p:cNvPr id="25" name="Text Placeholder 24">
            <a:extLst>
              <a:ext uri="{FF2B5EF4-FFF2-40B4-BE49-F238E27FC236}">
                <a16:creationId xmlns:a16="http://schemas.microsoft.com/office/drawing/2014/main" id="{CE38F43D-18DA-E768-7345-09E92B51DE0A}"/>
              </a:ext>
            </a:extLst>
          </p:cNvPr>
          <p:cNvSpPr>
            <a:spLocks noGrp="1"/>
          </p:cNvSpPr>
          <p:nvPr>
            <p:ph type="body" sz="quarter" idx="12"/>
          </p:nvPr>
        </p:nvSpPr>
        <p:spPr>
          <a:xfrm>
            <a:off x="5310108" y="2177229"/>
            <a:ext cx="5026966" cy="3866520"/>
          </a:xfrm>
        </p:spPr>
        <p:txBody>
          <a:bodyPr>
            <a:normAutofit/>
          </a:bodyPr>
          <a:lstStyle>
            <a:lvl1pPr>
              <a:defRPr sz="1800"/>
            </a:lvl1pPr>
          </a:lstStyle>
          <a:p>
            <a:pPr lvl="0"/>
            <a:r>
              <a:rPr lang="en-GB" dirty="0"/>
              <a:t>Click to edit Master text styles</a:t>
            </a:r>
          </a:p>
        </p:txBody>
      </p:sp>
      <p:pic>
        <p:nvPicPr>
          <p:cNvPr id="4" name="Picture 3" descr="MK College student standing outside the College on her phone waving ">
            <a:extLst>
              <a:ext uri="{FF2B5EF4-FFF2-40B4-BE49-F238E27FC236}">
                <a16:creationId xmlns:a16="http://schemas.microsoft.com/office/drawing/2014/main" id="{874262D0-CDD6-FC61-CDEE-C1A4AD8AD1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846211" cy="6858000"/>
          </a:xfrm>
          <a:prstGeom prst="rect">
            <a:avLst/>
          </a:prstGeom>
        </p:spPr>
      </p:pic>
    </p:spTree>
    <p:extLst>
      <p:ext uri="{BB962C8B-B14F-4D97-AF65-F5344CB8AC3E}">
        <p14:creationId xmlns:p14="http://schemas.microsoft.com/office/powerpoint/2010/main" val="2965300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996124"/>
            <a:ext cx="4229100" cy="1621619"/>
          </a:xfrm>
        </p:spPr>
        <p:txBody>
          <a:bodyPr/>
          <a:lstStyle>
            <a:lvl1pPr>
              <a:defRPr sz="4400" spc="0"/>
            </a:lvl1pPr>
          </a:lstStyle>
          <a:p>
            <a:r>
              <a:rPr lang="en-US" dirty="0"/>
              <a:t>Click here to edit this title</a:t>
            </a:r>
          </a:p>
        </p:txBody>
      </p:sp>
    </p:spTree>
    <p:extLst>
      <p:ext uri="{BB962C8B-B14F-4D97-AF65-F5344CB8AC3E}">
        <p14:creationId xmlns:p14="http://schemas.microsoft.com/office/powerpoint/2010/main" val="73327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8A01-9D13-2A60-F797-C6154D9AC717}"/>
              </a:ext>
            </a:extLst>
          </p:cNvPr>
          <p:cNvSpPr>
            <a:spLocks noGrp="1"/>
          </p:cNvSpPr>
          <p:nvPr>
            <p:ph type="ctrTitle"/>
          </p:nvPr>
        </p:nvSpPr>
        <p:spPr>
          <a:xfrm>
            <a:off x="826416" y="1637604"/>
            <a:ext cx="9144000" cy="2387600"/>
          </a:xfrm>
          <a:prstGeom prst="rect">
            <a:avLst/>
          </a:prstGeom>
        </p:spPr>
        <p:txBody>
          <a:bodyPr anchor="b"/>
          <a:lstStyle>
            <a:lvl1pPr algn="l">
              <a:defRPr sz="4800" b="1" i="0">
                <a:solidFill>
                  <a:srgbClr val="132156"/>
                </a:solidFill>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276EA29D-9470-222C-CF3A-44D7A1A4976D}"/>
              </a:ext>
            </a:extLst>
          </p:cNvPr>
          <p:cNvSpPr>
            <a:spLocks noGrp="1"/>
          </p:cNvSpPr>
          <p:nvPr>
            <p:ph type="subTitle" idx="1"/>
          </p:nvPr>
        </p:nvSpPr>
        <p:spPr>
          <a:xfrm>
            <a:off x="911257" y="4025204"/>
            <a:ext cx="6168273" cy="690081"/>
          </a:xfrm>
          <a:prstGeom prst="rect">
            <a:avLst/>
          </a:prstGeom>
        </p:spPr>
        <p:txBody>
          <a:bodyPr/>
          <a:lstStyle>
            <a:lvl1pPr marL="0" indent="0" algn="l">
              <a:buNone/>
              <a:defRPr sz="3200" spc="90" baseline="0">
                <a:solidFill>
                  <a:srgbClr val="FF007E"/>
                </a:solidFill>
                <a:latin typeface="Tragic Marker"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cxnSp>
        <p:nvCxnSpPr>
          <p:cNvPr id="8" name="Straight Connector 7">
            <a:extLst>
              <a:ext uri="{FF2B5EF4-FFF2-40B4-BE49-F238E27FC236}">
                <a16:creationId xmlns:a16="http://schemas.microsoft.com/office/drawing/2014/main" id="{340B1259-D420-3F2D-2155-3A2DB74AF32D}"/>
              </a:ext>
            </a:extLst>
          </p:cNvPr>
          <p:cNvCxnSpPr>
            <a:cxnSpLocks/>
          </p:cNvCxnSpPr>
          <p:nvPr userDrawn="1"/>
        </p:nvCxnSpPr>
        <p:spPr>
          <a:xfrm>
            <a:off x="1014953" y="4819568"/>
            <a:ext cx="1980000" cy="0"/>
          </a:xfrm>
          <a:prstGeom prst="line">
            <a:avLst/>
          </a:prstGeom>
          <a:ln w="19050">
            <a:solidFill>
              <a:srgbClr val="1321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632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8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125130-1036-B249-91FF-9D5398816056}"/>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8" name="Title 1">
            <a:extLst>
              <a:ext uri="{FF2B5EF4-FFF2-40B4-BE49-F238E27FC236}">
                <a16:creationId xmlns:a16="http://schemas.microsoft.com/office/drawing/2014/main" id="{8E5307B6-BFD8-A240-B48A-B6EBB64FBC8B}"/>
              </a:ext>
            </a:extLst>
          </p:cNvPr>
          <p:cNvSpPr>
            <a:spLocks noGrp="1"/>
          </p:cNvSpPr>
          <p:nvPr>
            <p:ph type="title"/>
          </p:nvPr>
        </p:nvSpPr>
        <p:spPr>
          <a:xfrm>
            <a:off x="1668689" y="1417913"/>
            <a:ext cx="3683508" cy="1487862"/>
          </a:xfrm>
        </p:spPr>
        <p:txBody>
          <a:bodyPr/>
          <a:lstStyle>
            <a:lvl1pPr>
              <a:defRPr sz="4000" spc="0">
                <a:solidFill>
                  <a:srgbClr val="33333A"/>
                </a:solidFill>
              </a:defRPr>
            </a:lvl1pPr>
          </a:lstStyle>
          <a:p>
            <a:r>
              <a:rPr lang="en-GB" dirty="0"/>
              <a:t>Click to edit Master title style</a:t>
            </a:r>
          </a:p>
        </p:txBody>
      </p:sp>
      <p:sp>
        <p:nvSpPr>
          <p:cNvPr id="12" name="Text Placeholder 11">
            <a:extLst>
              <a:ext uri="{FF2B5EF4-FFF2-40B4-BE49-F238E27FC236}">
                <a16:creationId xmlns:a16="http://schemas.microsoft.com/office/drawing/2014/main" id="{0BBB9393-6A34-FF45-A0C3-66BE154F628F}"/>
              </a:ext>
            </a:extLst>
          </p:cNvPr>
          <p:cNvSpPr>
            <a:spLocks noGrp="1"/>
          </p:cNvSpPr>
          <p:nvPr>
            <p:ph type="body" sz="quarter" idx="12"/>
          </p:nvPr>
        </p:nvSpPr>
        <p:spPr>
          <a:xfrm>
            <a:off x="6190679" y="1417913"/>
            <a:ext cx="5486400" cy="4416425"/>
          </a:xfrm>
        </p:spPr>
        <p:txBody>
          <a:bodyPr numCol="1" spcCol="144000">
            <a:normAutofit/>
          </a:bodyPr>
          <a:lstStyle>
            <a:lvl1pPr algn="l">
              <a:lnSpc>
                <a:spcPct val="120000"/>
              </a:lnSpc>
              <a:spcBef>
                <a:spcPts val="0"/>
              </a:spcBef>
              <a:defRPr sz="1400"/>
            </a:lvl1pPr>
            <a:lvl2pPr algn="l">
              <a:lnSpc>
                <a:spcPct val="120000"/>
              </a:lnSpc>
              <a:spcBef>
                <a:spcPts val="0"/>
              </a:spcBef>
              <a:defRPr sz="1400"/>
            </a:lvl2pPr>
            <a:lvl3pPr algn="l">
              <a:lnSpc>
                <a:spcPct val="120000"/>
              </a:lnSpc>
              <a:spcBef>
                <a:spcPts val="0"/>
              </a:spcBef>
              <a:defRPr sz="1400"/>
            </a:lvl3pPr>
            <a:lvl4pPr algn="l">
              <a:lnSpc>
                <a:spcPct val="120000"/>
              </a:lnSpc>
              <a:spcBef>
                <a:spcPts val="0"/>
              </a:spcBef>
              <a:defRPr sz="1400"/>
            </a:lvl4pPr>
            <a:lvl5pPr algn="l">
              <a:lnSpc>
                <a:spcPct val="120000"/>
              </a:lnSpc>
              <a:spcBef>
                <a:spcPts val="0"/>
              </a:spcBef>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06491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931864-D694-4E40-8960-08180CE7D677}"/>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4" name="Title 1">
            <a:extLst>
              <a:ext uri="{FF2B5EF4-FFF2-40B4-BE49-F238E27FC236}">
                <a16:creationId xmlns:a16="http://schemas.microsoft.com/office/drawing/2014/main" id="{ED0E16F3-2BB2-C044-9D3F-5C9BD4D2B402}"/>
              </a:ext>
            </a:extLst>
          </p:cNvPr>
          <p:cNvSpPr>
            <a:spLocks noGrp="1"/>
          </p:cNvSpPr>
          <p:nvPr>
            <p:ph type="title"/>
          </p:nvPr>
        </p:nvSpPr>
        <p:spPr>
          <a:xfrm>
            <a:off x="1336180" y="2686583"/>
            <a:ext cx="3683508" cy="1487862"/>
          </a:xfrm>
        </p:spPr>
        <p:txBody>
          <a:bodyPr/>
          <a:lstStyle>
            <a:lvl1pPr>
              <a:defRPr sz="4000" spc="0">
                <a:solidFill>
                  <a:srgbClr val="33333A"/>
                </a:solidFill>
              </a:defRPr>
            </a:lvl1pPr>
          </a:lstStyle>
          <a:p>
            <a:r>
              <a:rPr lang="en-GB" dirty="0"/>
              <a:t>Click to edit Master title style</a:t>
            </a:r>
          </a:p>
        </p:txBody>
      </p:sp>
      <p:sp>
        <p:nvSpPr>
          <p:cNvPr id="6" name="Oval 5">
            <a:extLst>
              <a:ext uri="{FF2B5EF4-FFF2-40B4-BE49-F238E27FC236}">
                <a16:creationId xmlns:a16="http://schemas.microsoft.com/office/drawing/2014/main" id="{C0F99B6D-B15D-F742-BD53-2CC922CF3932}"/>
              </a:ext>
            </a:extLst>
          </p:cNvPr>
          <p:cNvSpPr/>
          <p:nvPr userDrawn="1"/>
        </p:nvSpPr>
        <p:spPr>
          <a:xfrm>
            <a:off x="5941620" y="1234422"/>
            <a:ext cx="818319" cy="8183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p>
        </p:txBody>
      </p:sp>
      <p:sp>
        <p:nvSpPr>
          <p:cNvPr id="7" name="Oval 6">
            <a:extLst>
              <a:ext uri="{FF2B5EF4-FFF2-40B4-BE49-F238E27FC236}">
                <a16:creationId xmlns:a16="http://schemas.microsoft.com/office/drawing/2014/main" id="{9A6270F2-3601-4146-AED3-AC5D80B7C588}"/>
              </a:ext>
            </a:extLst>
          </p:cNvPr>
          <p:cNvSpPr/>
          <p:nvPr userDrawn="1"/>
        </p:nvSpPr>
        <p:spPr>
          <a:xfrm>
            <a:off x="5941620" y="2503092"/>
            <a:ext cx="818319" cy="818319"/>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p>
        </p:txBody>
      </p:sp>
      <p:sp>
        <p:nvSpPr>
          <p:cNvPr id="8" name="Oval 7">
            <a:extLst>
              <a:ext uri="{FF2B5EF4-FFF2-40B4-BE49-F238E27FC236}">
                <a16:creationId xmlns:a16="http://schemas.microsoft.com/office/drawing/2014/main" id="{358F9FE7-7A13-E242-BAD1-46268C8EF769}"/>
              </a:ext>
            </a:extLst>
          </p:cNvPr>
          <p:cNvSpPr/>
          <p:nvPr userDrawn="1"/>
        </p:nvSpPr>
        <p:spPr>
          <a:xfrm>
            <a:off x="5941620" y="3771762"/>
            <a:ext cx="818319" cy="81831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p>
        </p:txBody>
      </p:sp>
      <p:sp>
        <p:nvSpPr>
          <p:cNvPr id="9" name="Oval 8">
            <a:extLst>
              <a:ext uri="{FF2B5EF4-FFF2-40B4-BE49-F238E27FC236}">
                <a16:creationId xmlns:a16="http://schemas.microsoft.com/office/drawing/2014/main" id="{BB1B3F9A-22AE-A245-ACAE-D8DCEA1C9D2F}"/>
              </a:ext>
            </a:extLst>
          </p:cNvPr>
          <p:cNvSpPr/>
          <p:nvPr userDrawn="1"/>
        </p:nvSpPr>
        <p:spPr>
          <a:xfrm>
            <a:off x="5941620" y="5040432"/>
            <a:ext cx="818319" cy="818319"/>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p>
        </p:txBody>
      </p:sp>
      <p:sp>
        <p:nvSpPr>
          <p:cNvPr id="10" name="Shape 3612">
            <a:extLst>
              <a:ext uri="{FF2B5EF4-FFF2-40B4-BE49-F238E27FC236}">
                <a16:creationId xmlns:a16="http://schemas.microsoft.com/office/drawing/2014/main" id="{5ABABA8E-CB3E-234D-81DA-F978EEF4188F}"/>
              </a:ext>
            </a:extLst>
          </p:cNvPr>
          <p:cNvSpPr/>
          <p:nvPr userDrawn="1"/>
        </p:nvSpPr>
        <p:spPr>
          <a:xfrm>
            <a:off x="6210489" y="1547929"/>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11" name="Shape 3612">
            <a:extLst>
              <a:ext uri="{FF2B5EF4-FFF2-40B4-BE49-F238E27FC236}">
                <a16:creationId xmlns:a16="http://schemas.microsoft.com/office/drawing/2014/main" id="{7B79F614-E7CD-134A-91B1-FE9B3934C035}"/>
              </a:ext>
            </a:extLst>
          </p:cNvPr>
          <p:cNvSpPr/>
          <p:nvPr userDrawn="1"/>
        </p:nvSpPr>
        <p:spPr>
          <a:xfrm>
            <a:off x="6210489" y="2816599"/>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solidFill>
              <a:schemeClr val="tx2"/>
            </a:solidFill>
            <a:miter lim="400000"/>
          </a:ln>
        </p:spPr>
        <p:txBody>
          <a:bodyPr lIns="38100" tIns="38100" rIns="38100" bIns="38100" anchor="ctr"/>
          <a:lstStyle/>
          <a:p>
            <a:endParaRPr>
              <a:solidFill>
                <a:prstClr val="black"/>
              </a:solidFill>
            </a:endParaRPr>
          </a:p>
        </p:txBody>
      </p:sp>
      <p:sp>
        <p:nvSpPr>
          <p:cNvPr id="12" name="Shape 3612">
            <a:extLst>
              <a:ext uri="{FF2B5EF4-FFF2-40B4-BE49-F238E27FC236}">
                <a16:creationId xmlns:a16="http://schemas.microsoft.com/office/drawing/2014/main" id="{D44300A7-BADD-1A4B-8644-CBA4ACD56B2D}"/>
              </a:ext>
            </a:extLst>
          </p:cNvPr>
          <p:cNvSpPr/>
          <p:nvPr userDrawn="1"/>
        </p:nvSpPr>
        <p:spPr>
          <a:xfrm>
            <a:off x="6210489" y="4085269"/>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38100" tIns="38100" rIns="38100" bIns="38100" anchor="ctr"/>
          <a:lstStyle/>
          <a:p>
            <a:endParaRPr dirty="0">
              <a:solidFill>
                <a:prstClr val="black"/>
              </a:solidFill>
            </a:endParaRPr>
          </a:p>
        </p:txBody>
      </p:sp>
      <p:sp>
        <p:nvSpPr>
          <p:cNvPr id="13" name="Shape 3612">
            <a:extLst>
              <a:ext uri="{FF2B5EF4-FFF2-40B4-BE49-F238E27FC236}">
                <a16:creationId xmlns:a16="http://schemas.microsoft.com/office/drawing/2014/main" id="{76323F84-E84D-6B43-A6D7-BC7A9EAE6B44}"/>
              </a:ext>
            </a:extLst>
          </p:cNvPr>
          <p:cNvSpPr/>
          <p:nvPr userDrawn="1"/>
        </p:nvSpPr>
        <p:spPr>
          <a:xfrm>
            <a:off x="6210489" y="5353939"/>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14" name="Text Placeholder 5">
            <a:extLst>
              <a:ext uri="{FF2B5EF4-FFF2-40B4-BE49-F238E27FC236}">
                <a16:creationId xmlns:a16="http://schemas.microsoft.com/office/drawing/2014/main" id="{96A1DF85-6148-7248-A787-FEBB940D1B82}"/>
              </a:ext>
            </a:extLst>
          </p:cNvPr>
          <p:cNvSpPr>
            <a:spLocks noGrp="1"/>
          </p:cNvSpPr>
          <p:nvPr>
            <p:ph type="body" sz="quarter" idx="16"/>
          </p:nvPr>
        </p:nvSpPr>
        <p:spPr>
          <a:xfrm>
            <a:off x="7028808" y="1642504"/>
            <a:ext cx="4787140" cy="487881"/>
          </a:xfrm>
        </p:spPr>
        <p:txBody>
          <a:bodyPr>
            <a:noAutofit/>
          </a:bodyPr>
          <a:lstStyle>
            <a:lvl1pPr>
              <a:spcBef>
                <a:spcPts val="0"/>
              </a:spcBef>
              <a:defRPr sz="1200"/>
            </a:lvl1pPr>
            <a:lvl2pPr>
              <a:defRPr sz="1400"/>
            </a:lvl2pPr>
            <a:lvl3pPr>
              <a:defRPr sz="1400"/>
            </a:lvl3pPr>
            <a:lvl4pPr>
              <a:defRPr sz="1400"/>
            </a:lvl4pPr>
            <a:lvl5pPr>
              <a:defRPr sz="1400"/>
            </a:lvl5pPr>
          </a:lstStyle>
          <a:p>
            <a:pPr lvl="0"/>
            <a:r>
              <a:rPr lang="en-GB" dirty="0"/>
              <a:t>Click to edit Master text styles</a:t>
            </a:r>
          </a:p>
        </p:txBody>
      </p:sp>
      <p:sp>
        <p:nvSpPr>
          <p:cNvPr id="15" name="Text Placeholder 19">
            <a:extLst>
              <a:ext uri="{FF2B5EF4-FFF2-40B4-BE49-F238E27FC236}">
                <a16:creationId xmlns:a16="http://schemas.microsoft.com/office/drawing/2014/main" id="{CE11E6A2-115B-1B43-9EC6-F31D736E1667}"/>
              </a:ext>
            </a:extLst>
          </p:cNvPr>
          <p:cNvSpPr>
            <a:spLocks noGrp="1"/>
          </p:cNvSpPr>
          <p:nvPr>
            <p:ph type="body" sz="quarter" idx="24" hasCustomPrompt="1"/>
          </p:nvPr>
        </p:nvSpPr>
        <p:spPr>
          <a:xfrm>
            <a:off x="7028806" y="1251733"/>
            <a:ext cx="4787139" cy="277147"/>
          </a:xfrm>
        </p:spPr>
        <p:txBody>
          <a:bodyPr>
            <a:noAutofit/>
          </a:bodyPr>
          <a:lstStyle>
            <a:lvl1pPr>
              <a:defRPr sz="1400" b="1">
                <a:solidFill>
                  <a:srgbClr val="33333A"/>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6" name="Text Placeholder 5">
            <a:extLst>
              <a:ext uri="{FF2B5EF4-FFF2-40B4-BE49-F238E27FC236}">
                <a16:creationId xmlns:a16="http://schemas.microsoft.com/office/drawing/2014/main" id="{45AC8354-887E-2949-942F-1052FBF629B8}"/>
              </a:ext>
            </a:extLst>
          </p:cNvPr>
          <p:cNvSpPr>
            <a:spLocks noGrp="1"/>
          </p:cNvSpPr>
          <p:nvPr>
            <p:ph type="body" sz="quarter" idx="25"/>
          </p:nvPr>
        </p:nvSpPr>
        <p:spPr>
          <a:xfrm>
            <a:off x="7028808" y="2873822"/>
            <a:ext cx="4787140" cy="487881"/>
          </a:xfrm>
        </p:spPr>
        <p:txBody>
          <a:bodyPr>
            <a:noAutofit/>
          </a:bodyPr>
          <a:lstStyle>
            <a:lvl1pPr>
              <a:spcBef>
                <a:spcPts val="0"/>
              </a:spcBef>
              <a:defRPr sz="1200"/>
            </a:lvl1pPr>
            <a:lvl2pPr>
              <a:defRPr sz="1400"/>
            </a:lvl2pPr>
            <a:lvl3pPr>
              <a:defRPr sz="1400"/>
            </a:lvl3pPr>
            <a:lvl4pPr>
              <a:defRPr sz="1400"/>
            </a:lvl4pPr>
            <a:lvl5pPr>
              <a:defRPr sz="1400"/>
            </a:lvl5pPr>
          </a:lstStyle>
          <a:p>
            <a:pPr lvl="0"/>
            <a:r>
              <a:rPr lang="en-GB" dirty="0"/>
              <a:t>Click to edit Master text styles</a:t>
            </a:r>
          </a:p>
        </p:txBody>
      </p:sp>
      <p:sp>
        <p:nvSpPr>
          <p:cNvPr id="17" name="Text Placeholder 19">
            <a:extLst>
              <a:ext uri="{FF2B5EF4-FFF2-40B4-BE49-F238E27FC236}">
                <a16:creationId xmlns:a16="http://schemas.microsoft.com/office/drawing/2014/main" id="{4D9F5182-3C13-CF4C-A2A1-B053B91B9A61}"/>
              </a:ext>
            </a:extLst>
          </p:cNvPr>
          <p:cNvSpPr>
            <a:spLocks noGrp="1"/>
          </p:cNvSpPr>
          <p:nvPr>
            <p:ph type="body" sz="quarter" idx="26" hasCustomPrompt="1"/>
          </p:nvPr>
        </p:nvSpPr>
        <p:spPr>
          <a:xfrm>
            <a:off x="7028806" y="2483051"/>
            <a:ext cx="4787139" cy="277147"/>
          </a:xfrm>
        </p:spPr>
        <p:txBody>
          <a:bodyPr>
            <a:noAutofit/>
          </a:bodyPr>
          <a:lstStyle>
            <a:lvl1pPr>
              <a:defRPr sz="14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8" name="Text Placeholder 5">
            <a:extLst>
              <a:ext uri="{FF2B5EF4-FFF2-40B4-BE49-F238E27FC236}">
                <a16:creationId xmlns:a16="http://schemas.microsoft.com/office/drawing/2014/main" id="{2D79F8F6-371A-3142-BBBB-B9B418D6A916}"/>
              </a:ext>
            </a:extLst>
          </p:cNvPr>
          <p:cNvSpPr>
            <a:spLocks noGrp="1"/>
          </p:cNvSpPr>
          <p:nvPr>
            <p:ph type="body" sz="quarter" idx="27"/>
          </p:nvPr>
        </p:nvSpPr>
        <p:spPr>
          <a:xfrm>
            <a:off x="7028808" y="4105140"/>
            <a:ext cx="4787140" cy="487881"/>
          </a:xfrm>
        </p:spPr>
        <p:txBody>
          <a:bodyPr>
            <a:noAutofit/>
          </a:bodyPr>
          <a:lstStyle>
            <a:lvl1pPr>
              <a:spcBef>
                <a:spcPts val="0"/>
              </a:spcBef>
              <a:defRPr sz="1200"/>
            </a:lvl1pPr>
            <a:lvl2pPr>
              <a:defRPr sz="1400"/>
            </a:lvl2pPr>
            <a:lvl3pPr>
              <a:defRPr sz="1400"/>
            </a:lvl3pPr>
            <a:lvl4pPr>
              <a:defRPr sz="1400"/>
            </a:lvl4pPr>
            <a:lvl5pPr>
              <a:defRPr sz="1400"/>
            </a:lvl5pPr>
          </a:lstStyle>
          <a:p>
            <a:pPr lvl="0"/>
            <a:r>
              <a:rPr lang="en-GB" dirty="0"/>
              <a:t>Click to edit Master text styles</a:t>
            </a:r>
          </a:p>
        </p:txBody>
      </p:sp>
      <p:sp>
        <p:nvSpPr>
          <p:cNvPr id="19" name="Text Placeholder 19">
            <a:extLst>
              <a:ext uri="{FF2B5EF4-FFF2-40B4-BE49-F238E27FC236}">
                <a16:creationId xmlns:a16="http://schemas.microsoft.com/office/drawing/2014/main" id="{1A078B30-22F8-8E48-93B4-53BA59EA023D}"/>
              </a:ext>
            </a:extLst>
          </p:cNvPr>
          <p:cNvSpPr>
            <a:spLocks noGrp="1"/>
          </p:cNvSpPr>
          <p:nvPr>
            <p:ph type="body" sz="quarter" idx="28" hasCustomPrompt="1"/>
          </p:nvPr>
        </p:nvSpPr>
        <p:spPr>
          <a:xfrm>
            <a:off x="7028806" y="3714369"/>
            <a:ext cx="4787139" cy="277147"/>
          </a:xfrm>
        </p:spPr>
        <p:txBody>
          <a:bodyPr>
            <a:noAutofit/>
          </a:bodyPr>
          <a:lstStyle>
            <a:lvl1pPr>
              <a:defRPr sz="1400" b="1">
                <a:solidFill>
                  <a:srgbClr val="33333A"/>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22" name="Text Placeholder 5">
            <a:extLst>
              <a:ext uri="{FF2B5EF4-FFF2-40B4-BE49-F238E27FC236}">
                <a16:creationId xmlns:a16="http://schemas.microsoft.com/office/drawing/2014/main" id="{444FEAA8-0762-2E41-8F73-A2A93C14F793}"/>
              </a:ext>
            </a:extLst>
          </p:cNvPr>
          <p:cNvSpPr>
            <a:spLocks noGrp="1"/>
          </p:cNvSpPr>
          <p:nvPr>
            <p:ph type="body" sz="quarter" idx="29"/>
          </p:nvPr>
        </p:nvSpPr>
        <p:spPr>
          <a:xfrm>
            <a:off x="7028808" y="5336458"/>
            <a:ext cx="4787140" cy="487881"/>
          </a:xfrm>
        </p:spPr>
        <p:txBody>
          <a:bodyPr>
            <a:noAutofit/>
          </a:bodyPr>
          <a:lstStyle>
            <a:lvl1pPr>
              <a:spcBef>
                <a:spcPts val="0"/>
              </a:spcBef>
              <a:defRPr sz="1200"/>
            </a:lvl1pPr>
            <a:lvl2pPr>
              <a:defRPr sz="1400"/>
            </a:lvl2pPr>
            <a:lvl3pPr>
              <a:defRPr sz="1400"/>
            </a:lvl3pPr>
            <a:lvl4pPr>
              <a:defRPr sz="1400"/>
            </a:lvl4pPr>
            <a:lvl5pPr>
              <a:defRPr sz="1400"/>
            </a:lvl5pPr>
          </a:lstStyle>
          <a:p>
            <a:pPr lvl="0"/>
            <a:r>
              <a:rPr lang="en-GB" dirty="0"/>
              <a:t>Click to edit Master text styles</a:t>
            </a:r>
          </a:p>
        </p:txBody>
      </p:sp>
      <p:sp>
        <p:nvSpPr>
          <p:cNvPr id="23" name="Text Placeholder 19">
            <a:extLst>
              <a:ext uri="{FF2B5EF4-FFF2-40B4-BE49-F238E27FC236}">
                <a16:creationId xmlns:a16="http://schemas.microsoft.com/office/drawing/2014/main" id="{9AF05CC5-B7B2-F441-AEA6-83B59583CF52}"/>
              </a:ext>
            </a:extLst>
          </p:cNvPr>
          <p:cNvSpPr>
            <a:spLocks noGrp="1"/>
          </p:cNvSpPr>
          <p:nvPr>
            <p:ph type="body" sz="quarter" idx="30" hasCustomPrompt="1"/>
          </p:nvPr>
        </p:nvSpPr>
        <p:spPr>
          <a:xfrm>
            <a:off x="7028806" y="4945687"/>
            <a:ext cx="4787139" cy="277147"/>
          </a:xfrm>
        </p:spPr>
        <p:txBody>
          <a:bodyPr>
            <a:noAutofit/>
          </a:bodyPr>
          <a:lstStyle>
            <a:lvl1pPr>
              <a:defRPr sz="1400" b="1">
                <a:solidFill>
                  <a:srgbClr val="33333A"/>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Tree>
    <p:extLst>
      <p:ext uri="{BB962C8B-B14F-4D97-AF65-F5344CB8AC3E}">
        <p14:creationId xmlns:p14="http://schemas.microsoft.com/office/powerpoint/2010/main" val="393804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171665-3F7A-614F-92C8-CA4E540E5BB3}"/>
              </a:ext>
            </a:extLst>
          </p:cNvPr>
          <p:cNvSpPr>
            <a:spLocks noGrp="1"/>
          </p:cNvSpPr>
          <p:nvPr>
            <p:ph type="sldNum" sz="quarter" idx="10"/>
          </p:nvPr>
        </p:nvSpPr>
        <p:spPr/>
        <p:txBody>
          <a:bodyPr/>
          <a:lstStyle/>
          <a:p>
            <a:fld id="{D8D877B3-D348-4611-9BDB-C5374591D951}" type="slidenum">
              <a:rPr lang="en-US" smtClean="0"/>
              <a:pPr/>
              <a:t>‹#›</a:t>
            </a:fld>
            <a:endParaRPr lang="en-US"/>
          </a:p>
        </p:txBody>
      </p:sp>
    </p:spTree>
    <p:extLst>
      <p:ext uri="{BB962C8B-B14F-4D97-AF65-F5344CB8AC3E}">
        <p14:creationId xmlns:p14="http://schemas.microsoft.com/office/powerpoint/2010/main" val="3523182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pic>
        <p:nvPicPr>
          <p:cNvPr id="4" name="Picture 3" descr="A pink logo with black background&#10;&#10;Description automatically generated">
            <a:extLst>
              <a:ext uri="{FF2B5EF4-FFF2-40B4-BE49-F238E27FC236}">
                <a16:creationId xmlns:a16="http://schemas.microsoft.com/office/drawing/2014/main" id="{83ACB994-C01E-CB4C-4FA2-9986B42605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0874" y="209322"/>
            <a:ext cx="1064293" cy="881157"/>
          </a:xfrm>
          <a:prstGeom prst="rect">
            <a:avLst/>
          </a:prstGeom>
        </p:spPr>
      </p:pic>
    </p:spTree>
    <p:extLst>
      <p:ext uri="{BB962C8B-B14F-4D97-AF65-F5344CB8AC3E}">
        <p14:creationId xmlns:p14="http://schemas.microsoft.com/office/powerpoint/2010/main" val="3922685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3D63-5140-D443-8979-54B42EE44438}"/>
              </a:ext>
            </a:extLst>
          </p:cNvPr>
          <p:cNvSpPr>
            <a:spLocks noGrp="1"/>
          </p:cNvSpPr>
          <p:nvPr>
            <p:ph type="title"/>
          </p:nvPr>
        </p:nvSpPr>
        <p:spPr>
          <a:xfrm>
            <a:off x="1668689" y="1612640"/>
            <a:ext cx="3683508" cy="1487862"/>
          </a:xfrm>
        </p:spPr>
        <p:txBody>
          <a:bodyPr/>
          <a:lstStyle>
            <a:lvl1pPr>
              <a:defRPr sz="4000" spc="0">
                <a:solidFill>
                  <a:srgbClr val="33333A"/>
                </a:solidFill>
              </a:defRPr>
            </a:lvl1pPr>
          </a:lstStyle>
          <a:p>
            <a:r>
              <a:rPr lang="en-GB" dirty="0"/>
              <a:t>Click to edit Master title style</a:t>
            </a:r>
          </a:p>
        </p:txBody>
      </p:sp>
      <p:sp>
        <p:nvSpPr>
          <p:cNvPr id="3" name="Slide Number Placeholder 2">
            <a:extLst>
              <a:ext uri="{FF2B5EF4-FFF2-40B4-BE49-F238E27FC236}">
                <a16:creationId xmlns:a16="http://schemas.microsoft.com/office/drawing/2014/main" id="{842E4F6C-2C0D-2346-B163-A5BC7AAD819D}"/>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12" name="Text Placeholder 11">
            <a:extLst>
              <a:ext uri="{FF2B5EF4-FFF2-40B4-BE49-F238E27FC236}">
                <a16:creationId xmlns:a16="http://schemas.microsoft.com/office/drawing/2014/main" id="{4788D3BA-78E7-E546-B55F-16438929500B}"/>
              </a:ext>
            </a:extLst>
          </p:cNvPr>
          <p:cNvSpPr>
            <a:spLocks noGrp="1"/>
          </p:cNvSpPr>
          <p:nvPr>
            <p:ph type="body" sz="quarter" idx="12" hasCustomPrompt="1"/>
          </p:nvPr>
        </p:nvSpPr>
        <p:spPr>
          <a:xfrm>
            <a:off x="1668463" y="3429000"/>
            <a:ext cx="3781425" cy="2843213"/>
          </a:xfrm>
        </p:spPr>
        <p:txBody>
          <a:bodyPr>
            <a:normAutofit/>
          </a:bodyPr>
          <a:lstStyle>
            <a:lvl1pPr>
              <a:defRPr sz="1400"/>
            </a:lvl1pPr>
          </a:lstStyle>
          <a:p>
            <a:pPr lvl="0"/>
            <a:r>
              <a:rPr lang="en-GB" sz="1600" dirty="0"/>
              <a:t>Add some body copy here.</a:t>
            </a:r>
            <a:endParaRPr lang="en-GB" dirty="0"/>
          </a:p>
        </p:txBody>
      </p:sp>
      <p:cxnSp>
        <p:nvCxnSpPr>
          <p:cNvPr id="13" name="Straight Connector 12">
            <a:extLst>
              <a:ext uri="{FF2B5EF4-FFF2-40B4-BE49-F238E27FC236}">
                <a16:creationId xmlns:a16="http://schemas.microsoft.com/office/drawing/2014/main" id="{A7D9D99D-B600-C74F-AD50-F4B1B385D0AD}"/>
              </a:ext>
            </a:extLst>
          </p:cNvPr>
          <p:cNvCxnSpPr/>
          <p:nvPr userDrawn="1"/>
        </p:nvCxnSpPr>
        <p:spPr>
          <a:xfrm>
            <a:off x="8858250" y="1181100"/>
            <a:ext cx="0" cy="44820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4BCD3C-EA32-0142-8E7F-8E410580D7A5}"/>
              </a:ext>
            </a:extLst>
          </p:cNvPr>
          <p:cNvCxnSpPr/>
          <p:nvPr userDrawn="1"/>
        </p:nvCxnSpPr>
        <p:spPr>
          <a:xfrm>
            <a:off x="6096000" y="3426759"/>
            <a:ext cx="5524500"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D9130B63-0C61-0A4C-968D-90286B19B642}"/>
              </a:ext>
            </a:extLst>
          </p:cNvPr>
          <p:cNvSpPr>
            <a:spLocks noGrp="1"/>
          </p:cNvSpPr>
          <p:nvPr>
            <p:ph type="pic" sz="quarter" idx="13"/>
          </p:nvPr>
        </p:nvSpPr>
        <p:spPr>
          <a:xfrm>
            <a:off x="6868779" y="1619040"/>
            <a:ext cx="1247864" cy="849313"/>
          </a:xfrm>
        </p:spPr>
        <p:txBody>
          <a:bodyPr/>
          <a:lstStyle/>
          <a:p>
            <a:endParaRPr lang="en-GB"/>
          </a:p>
        </p:txBody>
      </p:sp>
      <p:sp>
        <p:nvSpPr>
          <p:cNvPr id="15" name="Picture Placeholder 7">
            <a:extLst>
              <a:ext uri="{FF2B5EF4-FFF2-40B4-BE49-F238E27FC236}">
                <a16:creationId xmlns:a16="http://schemas.microsoft.com/office/drawing/2014/main" id="{7198C180-DB72-514E-9308-66E79A421AE8}"/>
              </a:ext>
            </a:extLst>
          </p:cNvPr>
          <p:cNvSpPr>
            <a:spLocks noGrp="1"/>
          </p:cNvSpPr>
          <p:nvPr>
            <p:ph type="pic" sz="quarter" idx="14"/>
          </p:nvPr>
        </p:nvSpPr>
        <p:spPr>
          <a:xfrm>
            <a:off x="9790804" y="1619040"/>
            <a:ext cx="1170976" cy="849313"/>
          </a:xfrm>
        </p:spPr>
        <p:txBody>
          <a:bodyPr/>
          <a:lstStyle/>
          <a:p>
            <a:endParaRPr lang="en-GB"/>
          </a:p>
        </p:txBody>
      </p:sp>
      <p:sp>
        <p:nvSpPr>
          <p:cNvPr id="16" name="Picture Placeholder 7">
            <a:extLst>
              <a:ext uri="{FF2B5EF4-FFF2-40B4-BE49-F238E27FC236}">
                <a16:creationId xmlns:a16="http://schemas.microsoft.com/office/drawing/2014/main" id="{90EA7547-E7E4-1342-8D18-CF9E4CB23EFC}"/>
              </a:ext>
            </a:extLst>
          </p:cNvPr>
          <p:cNvSpPr>
            <a:spLocks noGrp="1"/>
          </p:cNvSpPr>
          <p:nvPr>
            <p:ph type="pic" sz="quarter" idx="15"/>
          </p:nvPr>
        </p:nvSpPr>
        <p:spPr>
          <a:xfrm>
            <a:off x="6868779" y="3858298"/>
            <a:ext cx="1247861" cy="849313"/>
          </a:xfrm>
        </p:spPr>
        <p:txBody>
          <a:bodyPr/>
          <a:lstStyle/>
          <a:p>
            <a:endParaRPr lang="en-GB"/>
          </a:p>
        </p:txBody>
      </p:sp>
      <p:sp>
        <p:nvSpPr>
          <p:cNvPr id="17" name="Picture Placeholder 7">
            <a:extLst>
              <a:ext uri="{FF2B5EF4-FFF2-40B4-BE49-F238E27FC236}">
                <a16:creationId xmlns:a16="http://schemas.microsoft.com/office/drawing/2014/main" id="{A947CC22-AE7B-6649-8BBF-00704153C077}"/>
              </a:ext>
            </a:extLst>
          </p:cNvPr>
          <p:cNvSpPr>
            <a:spLocks noGrp="1"/>
          </p:cNvSpPr>
          <p:nvPr>
            <p:ph type="pic" sz="quarter" idx="16"/>
          </p:nvPr>
        </p:nvSpPr>
        <p:spPr>
          <a:xfrm>
            <a:off x="9790804" y="3864699"/>
            <a:ext cx="1012825" cy="849313"/>
          </a:xfrm>
        </p:spPr>
        <p:txBody>
          <a:bodyPr/>
          <a:lstStyle/>
          <a:p>
            <a:endParaRPr lang="en-GB"/>
          </a:p>
        </p:txBody>
      </p:sp>
      <p:sp>
        <p:nvSpPr>
          <p:cNvPr id="11" name="Text Placeholder 10">
            <a:extLst>
              <a:ext uri="{FF2B5EF4-FFF2-40B4-BE49-F238E27FC236}">
                <a16:creationId xmlns:a16="http://schemas.microsoft.com/office/drawing/2014/main" id="{43A1282E-14F5-114F-A681-4F9A44792EB9}"/>
              </a:ext>
            </a:extLst>
          </p:cNvPr>
          <p:cNvSpPr>
            <a:spLocks noGrp="1"/>
          </p:cNvSpPr>
          <p:nvPr>
            <p:ph type="body" sz="quarter" idx="17"/>
          </p:nvPr>
        </p:nvSpPr>
        <p:spPr>
          <a:xfrm>
            <a:off x="6389731" y="2687860"/>
            <a:ext cx="2174789" cy="416380"/>
          </a:xfrm>
        </p:spPr>
        <p:txBody>
          <a:bodyPr>
            <a:normAutofit/>
          </a:bodyPr>
          <a:lstStyle>
            <a:lvl1pPr algn="ctr">
              <a:spcBef>
                <a:spcPts val="0"/>
              </a:spcBef>
              <a:defRPr sz="1600" b="1">
                <a:solidFill>
                  <a:schemeClr val="tx2"/>
                </a:solidFill>
              </a:defRPr>
            </a:lvl1pPr>
          </a:lstStyle>
          <a:p>
            <a:pPr lvl="0"/>
            <a:r>
              <a:rPr lang="en-GB" dirty="0"/>
              <a:t>Click to edit</a:t>
            </a:r>
          </a:p>
        </p:txBody>
      </p:sp>
      <p:sp>
        <p:nvSpPr>
          <p:cNvPr id="18" name="Text Placeholder 10">
            <a:extLst>
              <a:ext uri="{FF2B5EF4-FFF2-40B4-BE49-F238E27FC236}">
                <a16:creationId xmlns:a16="http://schemas.microsoft.com/office/drawing/2014/main" id="{F5DE602C-2230-B144-B6A3-DEEFDFF7A111}"/>
              </a:ext>
            </a:extLst>
          </p:cNvPr>
          <p:cNvSpPr>
            <a:spLocks noGrp="1"/>
          </p:cNvSpPr>
          <p:nvPr>
            <p:ph type="body" sz="quarter" idx="18"/>
          </p:nvPr>
        </p:nvSpPr>
        <p:spPr>
          <a:xfrm>
            <a:off x="9209823" y="2684122"/>
            <a:ext cx="2174789" cy="416380"/>
          </a:xfrm>
        </p:spPr>
        <p:txBody>
          <a:bodyPr>
            <a:normAutofit/>
          </a:bodyPr>
          <a:lstStyle>
            <a:lvl1pPr algn="ctr">
              <a:spcBef>
                <a:spcPts val="0"/>
              </a:spcBef>
              <a:defRPr sz="1600" b="1">
                <a:solidFill>
                  <a:schemeClr val="tx2"/>
                </a:solidFill>
              </a:defRPr>
            </a:lvl1pPr>
          </a:lstStyle>
          <a:p>
            <a:pPr lvl="0"/>
            <a:r>
              <a:rPr lang="en-GB" dirty="0"/>
              <a:t>Click to edit</a:t>
            </a:r>
          </a:p>
        </p:txBody>
      </p:sp>
      <p:sp>
        <p:nvSpPr>
          <p:cNvPr id="19" name="Text Placeholder 10">
            <a:extLst>
              <a:ext uri="{FF2B5EF4-FFF2-40B4-BE49-F238E27FC236}">
                <a16:creationId xmlns:a16="http://schemas.microsoft.com/office/drawing/2014/main" id="{41775038-42CF-2640-9AF7-5EFFF012B0C6}"/>
              </a:ext>
            </a:extLst>
          </p:cNvPr>
          <p:cNvSpPr>
            <a:spLocks noGrp="1"/>
          </p:cNvSpPr>
          <p:nvPr>
            <p:ph type="body" sz="quarter" idx="19"/>
          </p:nvPr>
        </p:nvSpPr>
        <p:spPr>
          <a:xfrm>
            <a:off x="6389731" y="5141709"/>
            <a:ext cx="2174789" cy="416380"/>
          </a:xfrm>
        </p:spPr>
        <p:txBody>
          <a:bodyPr>
            <a:normAutofit/>
          </a:bodyPr>
          <a:lstStyle>
            <a:lvl1pPr algn="ctr">
              <a:spcBef>
                <a:spcPts val="0"/>
              </a:spcBef>
              <a:defRPr sz="1600" b="1">
                <a:solidFill>
                  <a:schemeClr val="tx2"/>
                </a:solidFill>
              </a:defRPr>
            </a:lvl1pPr>
          </a:lstStyle>
          <a:p>
            <a:pPr lvl="0"/>
            <a:r>
              <a:rPr lang="en-GB" dirty="0"/>
              <a:t>Click to edit</a:t>
            </a:r>
          </a:p>
        </p:txBody>
      </p:sp>
      <p:sp>
        <p:nvSpPr>
          <p:cNvPr id="20" name="Text Placeholder 10">
            <a:extLst>
              <a:ext uri="{FF2B5EF4-FFF2-40B4-BE49-F238E27FC236}">
                <a16:creationId xmlns:a16="http://schemas.microsoft.com/office/drawing/2014/main" id="{43279494-0328-6442-82B9-A08C5D63F430}"/>
              </a:ext>
            </a:extLst>
          </p:cNvPr>
          <p:cNvSpPr>
            <a:spLocks noGrp="1"/>
          </p:cNvSpPr>
          <p:nvPr>
            <p:ph type="body" sz="quarter" idx="20"/>
          </p:nvPr>
        </p:nvSpPr>
        <p:spPr>
          <a:xfrm>
            <a:off x="9209823" y="5137971"/>
            <a:ext cx="2174789" cy="416380"/>
          </a:xfrm>
        </p:spPr>
        <p:txBody>
          <a:bodyPr>
            <a:normAutofit/>
          </a:bodyPr>
          <a:lstStyle>
            <a:lvl1pPr algn="ctr">
              <a:spcBef>
                <a:spcPts val="0"/>
              </a:spcBef>
              <a:defRPr sz="1600" b="1">
                <a:solidFill>
                  <a:schemeClr val="tx2"/>
                </a:solidFill>
              </a:defRPr>
            </a:lvl1pPr>
          </a:lstStyle>
          <a:p>
            <a:pPr lvl="0"/>
            <a:r>
              <a:rPr lang="en-GB" dirty="0"/>
              <a:t>Click to edit</a:t>
            </a:r>
          </a:p>
        </p:txBody>
      </p:sp>
    </p:spTree>
    <p:extLst>
      <p:ext uri="{BB962C8B-B14F-4D97-AF65-F5344CB8AC3E}">
        <p14:creationId xmlns:p14="http://schemas.microsoft.com/office/powerpoint/2010/main" val="1495857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4C70-BDDC-CE4F-9719-4F8AEB624B29}"/>
              </a:ext>
            </a:extLst>
          </p:cNvPr>
          <p:cNvSpPr>
            <a:spLocks noGrp="1"/>
          </p:cNvSpPr>
          <p:nvPr>
            <p:ph type="title"/>
          </p:nvPr>
        </p:nvSpPr>
        <p:spPr>
          <a:xfrm>
            <a:off x="1566672" y="2083070"/>
            <a:ext cx="3800856" cy="1487862"/>
          </a:xfrm>
        </p:spPr>
        <p:txBody>
          <a:bodyPr/>
          <a:lstStyle/>
          <a:p>
            <a:r>
              <a:rPr lang="en-GB"/>
              <a:t>Click to edit Master title style</a:t>
            </a:r>
          </a:p>
        </p:txBody>
      </p:sp>
      <p:sp>
        <p:nvSpPr>
          <p:cNvPr id="3" name="Slide Number Placeholder 2">
            <a:extLst>
              <a:ext uri="{FF2B5EF4-FFF2-40B4-BE49-F238E27FC236}">
                <a16:creationId xmlns:a16="http://schemas.microsoft.com/office/drawing/2014/main" id="{B650BF47-97A8-874C-ADB0-6840FEEA4308}"/>
              </a:ext>
            </a:extLst>
          </p:cNvPr>
          <p:cNvSpPr>
            <a:spLocks noGrp="1"/>
          </p:cNvSpPr>
          <p:nvPr>
            <p:ph type="sldNum" sz="quarter" idx="10"/>
          </p:nvPr>
        </p:nvSpPr>
        <p:spPr/>
        <p:txBody>
          <a:bodyPr/>
          <a:lstStyle/>
          <a:p>
            <a:fld id="{D8D877B3-D348-4611-9BDB-C5374591D951}" type="slidenum">
              <a:rPr lang="en-US" smtClean="0"/>
              <a:pPr/>
              <a:t>‹#›</a:t>
            </a:fld>
            <a:endParaRPr lang="en-US"/>
          </a:p>
        </p:txBody>
      </p:sp>
      <p:cxnSp>
        <p:nvCxnSpPr>
          <p:cNvPr id="9" name="Straight Connector 8">
            <a:extLst>
              <a:ext uri="{FF2B5EF4-FFF2-40B4-BE49-F238E27FC236}">
                <a16:creationId xmlns:a16="http://schemas.microsoft.com/office/drawing/2014/main" id="{97E93E1B-C215-BF4A-ABCF-26580C993A19}"/>
              </a:ext>
            </a:extLst>
          </p:cNvPr>
          <p:cNvCxnSpPr/>
          <p:nvPr userDrawn="1"/>
        </p:nvCxnSpPr>
        <p:spPr>
          <a:xfrm>
            <a:off x="8119534" y="1181100"/>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F82AA4-5ACB-C24D-AD25-8CBBA9DD7789}"/>
              </a:ext>
            </a:extLst>
          </p:cNvPr>
          <p:cNvCxnSpPr/>
          <p:nvPr userDrawn="1"/>
        </p:nvCxnSpPr>
        <p:spPr>
          <a:xfrm>
            <a:off x="8119534" y="2796309"/>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5FCC75-A5C7-AC45-A9AB-47EA32CE9959}"/>
              </a:ext>
            </a:extLst>
          </p:cNvPr>
          <p:cNvCxnSpPr/>
          <p:nvPr userDrawn="1"/>
        </p:nvCxnSpPr>
        <p:spPr>
          <a:xfrm>
            <a:off x="8119534" y="4411519"/>
            <a:ext cx="0" cy="1274233"/>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2032360E-6496-5C48-842D-A156E79B064F}"/>
              </a:ext>
            </a:extLst>
          </p:cNvPr>
          <p:cNvSpPr>
            <a:spLocks noGrp="1"/>
          </p:cNvSpPr>
          <p:nvPr>
            <p:ph type="body" sz="quarter" idx="12"/>
          </p:nvPr>
        </p:nvSpPr>
        <p:spPr>
          <a:xfrm>
            <a:off x="8329613" y="1181100"/>
            <a:ext cx="3438525" cy="1274763"/>
          </a:xfrm>
        </p:spPr>
        <p:txBody>
          <a:bodyPr>
            <a:noAutofit/>
          </a:bodyPr>
          <a:lstStyle>
            <a:lvl1pPr marL="172800" indent="-172800">
              <a:lnSpc>
                <a:spcPct val="150000"/>
              </a:lnSpc>
              <a:spcBef>
                <a:spcPts val="0"/>
              </a:spcBef>
              <a:buClr>
                <a:schemeClr val="tx2"/>
              </a:buClr>
              <a:buFont typeface="Arial" panose="020B0604020202020204" pitchFamily="34" charset="0"/>
              <a:buChar char="•"/>
              <a:defRPr sz="1400"/>
            </a:lvl1pPr>
            <a:lvl2pPr marL="172800" indent="-172800">
              <a:lnSpc>
                <a:spcPct val="150000"/>
              </a:lnSpc>
              <a:spcBef>
                <a:spcPts val="0"/>
              </a:spcBef>
              <a:buClr>
                <a:srgbClr val="F8590C"/>
              </a:buClr>
              <a:buFont typeface="Arial" panose="020B0604020202020204" pitchFamily="34" charset="0"/>
              <a:buChar char="•"/>
              <a:defRPr sz="1400"/>
            </a:lvl2pPr>
            <a:lvl3pPr marL="172800" indent="-172800">
              <a:lnSpc>
                <a:spcPct val="150000"/>
              </a:lnSpc>
              <a:spcBef>
                <a:spcPts val="0"/>
              </a:spcBef>
              <a:buClr>
                <a:srgbClr val="F8590C"/>
              </a:buClr>
              <a:buFont typeface="Arial" panose="020B0604020202020204" pitchFamily="34" charset="0"/>
              <a:buChar char="•"/>
              <a:defRPr sz="1400"/>
            </a:lvl3pPr>
            <a:lvl4pPr marL="280800" indent="-172800">
              <a:lnSpc>
                <a:spcPct val="140000"/>
              </a:lnSpc>
              <a:spcBef>
                <a:spcPts val="600"/>
              </a:spcBef>
              <a:buClr>
                <a:srgbClr val="F8590C"/>
              </a:buClr>
              <a:buFont typeface="Arial" panose="020B0604020202020204" pitchFamily="34" charset="0"/>
              <a:buChar char="•"/>
              <a:defRPr sz="1400"/>
            </a:lvl4pPr>
            <a:lvl5pPr marL="280800" indent="-172800">
              <a:lnSpc>
                <a:spcPct val="140000"/>
              </a:lnSpc>
              <a:spcBef>
                <a:spcPts val="600"/>
              </a:spcBef>
              <a:buClr>
                <a:srgbClr val="F8590C"/>
              </a:buClr>
              <a:buFont typeface="Arial" panose="020B0604020202020204" pitchFamily="34" charset="0"/>
              <a:buChar char="•"/>
              <a:defRPr sz="1400"/>
            </a:lvl5pPr>
          </a:lstStyle>
          <a:p>
            <a:pPr lvl="0"/>
            <a:r>
              <a:rPr lang="en-GB" dirty="0"/>
              <a:t>Click to edit Master text styles</a:t>
            </a:r>
          </a:p>
          <a:p>
            <a:pPr lvl="0"/>
            <a:r>
              <a:rPr lang="en-GB" dirty="0"/>
              <a:t>Click to edit Master text styles</a:t>
            </a:r>
          </a:p>
          <a:p>
            <a:pPr lvl="0"/>
            <a:r>
              <a:rPr lang="en-GB" dirty="0"/>
              <a:t>Click to edit Master text styles</a:t>
            </a:r>
          </a:p>
          <a:p>
            <a:pPr lvl="0"/>
            <a:r>
              <a:rPr lang="en-GB" dirty="0"/>
              <a:t>Click to edit Master text styles</a:t>
            </a:r>
          </a:p>
        </p:txBody>
      </p:sp>
      <p:sp>
        <p:nvSpPr>
          <p:cNvPr id="17" name="Text Placeholder 15">
            <a:extLst>
              <a:ext uri="{FF2B5EF4-FFF2-40B4-BE49-F238E27FC236}">
                <a16:creationId xmlns:a16="http://schemas.microsoft.com/office/drawing/2014/main" id="{9F1D4767-F6F6-3E4B-976E-CFB44D43A9F1}"/>
              </a:ext>
            </a:extLst>
          </p:cNvPr>
          <p:cNvSpPr>
            <a:spLocks noGrp="1"/>
          </p:cNvSpPr>
          <p:nvPr>
            <p:ph type="body" sz="quarter" idx="13"/>
          </p:nvPr>
        </p:nvSpPr>
        <p:spPr>
          <a:xfrm>
            <a:off x="8329612" y="2791618"/>
            <a:ext cx="3438525" cy="1274763"/>
          </a:xfrm>
        </p:spPr>
        <p:txBody>
          <a:bodyPr>
            <a:noAutofit/>
          </a:bodyPr>
          <a:lstStyle>
            <a:lvl1pPr marL="172800" indent="-172800">
              <a:lnSpc>
                <a:spcPct val="150000"/>
              </a:lnSpc>
              <a:spcBef>
                <a:spcPts val="0"/>
              </a:spcBef>
              <a:buClr>
                <a:schemeClr val="tx2"/>
              </a:buClr>
              <a:buFont typeface="Arial" panose="020B0604020202020204" pitchFamily="34" charset="0"/>
              <a:buChar char="•"/>
              <a:defRPr sz="1400"/>
            </a:lvl1pPr>
            <a:lvl2pPr marL="172800" indent="-172800">
              <a:lnSpc>
                <a:spcPct val="150000"/>
              </a:lnSpc>
              <a:spcBef>
                <a:spcPts val="0"/>
              </a:spcBef>
              <a:buClr>
                <a:srgbClr val="F8590C"/>
              </a:buClr>
              <a:buFont typeface="Arial" panose="020B0604020202020204" pitchFamily="34" charset="0"/>
              <a:buChar char="•"/>
              <a:defRPr sz="1400"/>
            </a:lvl2pPr>
            <a:lvl3pPr marL="172800" indent="-172800">
              <a:lnSpc>
                <a:spcPct val="150000"/>
              </a:lnSpc>
              <a:spcBef>
                <a:spcPts val="0"/>
              </a:spcBef>
              <a:buClr>
                <a:srgbClr val="F8590C"/>
              </a:buClr>
              <a:buFont typeface="Arial" panose="020B0604020202020204" pitchFamily="34" charset="0"/>
              <a:buChar char="•"/>
              <a:defRPr sz="1400"/>
            </a:lvl3pPr>
            <a:lvl4pPr marL="280800" indent="-172800">
              <a:lnSpc>
                <a:spcPct val="140000"/>
              </a:lnSpc>
              <a:spcBef>
                <a:spcPts val="600"/>
              </a:spcBef>
              <a:buClr>
                <a:srgbClr val="F8590C"/>
              </a:buClr>
              <a:buFont typeface="Arial" panose="020B0604020202020204" pitchFamily="34" charset="0"/>
              <a:buChar char="•"/>
              <a:defRPr sz="1400"/>
            </a:lvl4pPr>
            <a:lvl5pPr marL="280800" indent="-172800">
              <a:lnSpc>
                <a:spcPct val="140000"/>
              </a:lnSpc>
              <a:spcBef>
                <a:spcPts val="600"/>
              </a:spcBef>
              <a:buClr>
                <a:srgbClr val="F8590C"/>
              </a:buClr>
              <a:buFont typeface="Arial" panose="020B0604020202020204" pitchFamily="34" charset="0"/>
              <a:buChar char="•"/>
              <a:defRPr sz="1400"/>
            </a:lvl5pPr>
          </a:lstStyle>
          <a:p>
            <a:pPr lvl="0"/>
            <a:r>
              <a:rPr lang="en-GB" dirty="0"/>
              <a:t>Click to edit Master text styles</a:t>
            </a:r>
          </a:p>
          <a:p>
            <a:pPr lvl="0"/>
            <a:r>
              <a:rPr lang="en-GB" dirty="0"/>
              <a:t>Click to edit Master text styles</a:t>
            </a:r>
          </a:p>
          <a:p>
            <a:pPr lvl="0"/>
            <a:r>
              <a:rPr lang="en-GB" dirty="0"/>
              <a:t>Click to edit Master text styles</a:t>
            </a:r>
          </a:p>
          <a:p>
            <a:pPr lvl="0"/>
            <a:r>
              <a:rPr lang="en-GB" dirty="0"/>
              <a:t>Click to edit Master text styles</a:t>
            </a:r>
          </a:p>
        </p:txBody>
      </p:sp>
      <p:sp>
        <p:nvSpPr>
          <p:cNvPr id="18" name="Text Placeholder 15">
            <a:extLst>
              <a:ext uri="{FF2B5EF4-FFF2-40B4-BE49-F238E27FC236}">
                <a16:creationId xmlns:a16="http://schemas.microsoft.com/office/drawing/2014/main" id="{B57A486A-D961-CF45-A6F6-052877148381}"/>
              </a:ext>
            </a:extLst>
          </p:cNvPr>
          <p:cNvSpPr>
            <a:spLocks noGrp="1"/>
          </p:cNvSpPr>
          <p:nvPr>
            <p:ph type="body" sz="quarter" idx="14"/>
          </p:nvPr>
        </p:nvSpPr>
        <p:spPr>
          <a:xfrm>
            <a:off x="8329612" y="4411519"/>
            <a:ext cx="3438525" cy="1274763"/>
          </a:xfrm>
        </p:spPr>
        <p:txBody>
          <a:bodyPr>
            <a:noAutofit/>
          </a:bodyPr>
          <a:lstStyle>
            <a:lvl1pPr marL="172800" indent="-172800">
              <a:lnSpc>
                <a:spcPct val="150000"/>
              </a:lnSpc>
              <a:spcBef>
                <a:spcPts val="0"/>
              </a:spcBef>
              <a:buClr>
                <a:schemeClr val="tx2"/>
              </a:buClr>
              <a:buFont typeface="Arial" panose="020B0604020202020204" pitchFamily="34" charset="0"/>
              <a:buChar char="•"/>
              <a:defRPr sz="1400"/>
            </a:lvl1pPr>
            <a:lvl2pPr marL="172800" indent="-172800">
              <a:lnSpc>
                <a:spcPct val="150000"/>
              </a:lnSpc>
              <a:spcBef>
                <a:spcPts val="0"/>
              </a:spcBef>
              <a:buClr>
                <a:srgbClr val="F8590C"/>
              </a:buClr>
              <a:buFont typeface="Arial" panose="020B0604020202020204" pitchFamily="34" charset="0"/>
              <a:buChar char="•"/>
              <a:defRPr sz="1400"/>
            </a:lvl2pPr>
            <a:lvl3pPr marL="172800" indent="-172800">
              <a:lnSpc>
                <a:spcPct val="150000"/>
              </a:lnSpc>
              <a:spcBef>
                <a:spcPts val="0"/>
              </a:spcBef>
              <a:buClr>
                <a:srgbClr val="F8590C"/>
              </a:buClr>
              <a:buFont typeface="Arial" panose="020B0604020202020204" pitchFamily="34" charset="0"/>
              <a:buChar char="•"/>
              <a:defRPr sz="1400"/>
            </a:lvl3pPr>
            <a:lvl4pPr marL="280800" indent="-172800">
              <a:lnSpc>
                <a:spcPct val="140000"/>
              </a:lnSpc>
              <a:spcBef>
                <a:spcPts val="600"/>
              </a:spcBef>
              <a:buClr>
                <a:srgbClr val="F8590C"/>
              </a:buClr>
              <a:buFont typeface="Arial" panose="020B0604020202020204" pitchFamily="34" charset="0"/>
              <a:buChar char="•"/>
              <a:defRPr sz="1400"/>
            </a:lvl4pPr>
            <a:lvl5pPr marL="280800" indent="-172800">
              <a:lnSpc>
                <a:spcPct val="140000"/>
              </a:lnSpc>
              <a:spcBef>
                <a:spcPts val="600"/>
              </a:spcBef>
              <a:buClr>
                <a:srgbClr val="F8590C"/>
              </a:buClr>
              <a:buFont typeface="Arial" panose="020B0604020202020204" pitchFamily="34" charset="0"/>
              <a:buChar char="•"/>
              <a:defRPr sz="1400"/>
            </a:lvl5pPr>
          </a:lstStyle>
          <a:p>
            <a:pPr lvl="0"/>
            <a:r>
              <a:rPr lang="en-GB" dirty="0"/>
              <a:t>Click to edit Master text styles</a:t>
            </a:r>
          </a:p>
          <a:p>
            <a:pPr lvl="0"/>
            <a:r>
              <a:rPr lang="en-GB" dirty="0"/>
              <a:t>Click to edit Master text styles</a:t>
            </a:r>
          </a:p>
          <a:p>
            <a:pPr lvl="0"/>
            <a:r>
              <a:rPr lang="en-GB" dirty="0"/>
              <a:t>Click to edit Master text styles</a:t>
            </a:r>
          </a:p>
          <a:p>
            <a:pPr lvl="0"/>
            <a:r>
              <a:rPr lang="en-GB" dirty="0"/>
              <a:t>Click to edit Master text styles</a:t>
            </a:r>
          </a:p>
        </p:txBody>
      </p:sp>
      <p:sp>
        <p:nvSpPr>
          <p:cNvPr id="22" name="Text Placeholder 21">
            <a:extLst>
              <a:ext uri="{FF2B5EF4-FFF2-40B4-BE49-F238E27FC236}">
                <a16:creationId xmlns:a16="http://schemas.microsoft.com/office/drawing/2014/main" id="{2A61CCB2-B275-DC45-8768-2EC6627F979D}"/>
              </a:ext>
            </a:extLst>
          </p:cNvPr>
          <p:cNvSpPr>
            <a:spLocks noGrp="1"/>
          </p:cNvSpPr>
          <p:nvPr>
            <p:ph type="body" sz="quarter" idx="15"/>
          </p:nvPr>
        </p:nvSpPr>
        <p:spPr>
          <a:xfrm>
            <a:off x="1566863" y="3859213"/>
            <a:ext cx="3800475" cy="2673350"/>
          </a:xfrm>
        </p:spPr>
        <p:txBody>
          <a:bodyPr>
            <a:norm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Picture Placeholder 7">
            <a:extLst>
              <a:ext uri="{FF2B5EF4-FFF2-40B4-BE49-F238E27FC236}">
                <a16:creationId xmlns:a16="http://schemas.microsoft.com/office/drawing/2014/main" id="{85F1A9B5-6DAD-4F4D-BB6A-4663DEF1AD18}"/>
              </a:ext>
            </a:extLst>
          </p:cNvPr>
          <p:cNvSpPr>
            <a:spLocks noGrp="1"/>
          </p:cNvSpPr>
          <p:nvPr>
            <p:ph type="pic" sz="quarter" idx="16"/>
          </p:nvPr>
        </p:nvSpPr>
        <p:spPr>
          <a:xfrm>
            <a:off x="6414973" y="1191126"/>
            <a:ext cx="1173380" cy="849313"/>
          </a:xfrm>
        </p:spPr>
        <p:txBody>
          <a:bodyPr/>
          <a:lstStyle/>
          <a:p>
            <a:endParaRPr lang="en-GB"/>
          </a:p>
        </p:txBody>
      </p:sp>
      <p:sp>
        <p:nvSpPr>
          <p:cNvPr id="20" name="Picture Placeholder 7">
            <a:extLst>
              <a:ext uri="{FF2B5EF4-FFF2-40B4-BE49-F238E27FC236}">
                <a16:creationId xmlns:a16="http://schemas.microsoft.com/office/drawing/2014/main" id="{BE231701-A264-364E-A3DD-6D445E6DC5BB}"/>
              </a:ext>
            </a:extLst>
          </p:cNvPr>
          <p:cNvSpPr>
            <a:spLocks noGrp="1"/>
          </p:cNvSpPr>
          <p:nvPr>
            <p:ph type="pic" sz="quarter" idx="17"/>
          </p:nvPr>
        </p:nvSpPr>
        <p:spPr>
          <a:xfrm>
            <a:off x="6414973" y="2801643"/>
            <a:ext cx="1173378" cy="849313"/>
          </a:xfrm>
        </p:spPr>
        <p:txBody>
          <a:bodyPr/>
          <a:lstStyle/>
          <a:p>
            <a:endParaRPr lang="en-GB" dirty="0"/>
          </a:p>
        </p:txBody>
      </p:sp>
      <p:sp>
        <p:nvSpPr>
          <p:cNvPr id="21" name="Picture Placeholder 7">
            <a:extLst>
              <a:ext uri="{FF2B5EF4-FFF2-40B4-BE49-F238E27FC236}">
                <a16:creationId xmlns:a16="http://schemas.microsoft.com/office/drawing/2014/main" id="{8799A68E-78A4-414D-A528-655C47605162}"/>
              </a:ext>
            </a:extLst>
          </p:cNvPr>
          <p:cNvSpPr>
            <a:spLocks noGrp="1"/>
          </p:cNvSpPr>
          <p:nvPr>
            <p:ph type="pic" sz="quarter" idx="18"/>
          </p:nvPr>
        </p:nvSpPr>
        <p:spPr>
          <a:xfrm>
            <a:off x="6414973" y="4421442"/>
            <a:ext cx="1173375" cy="849313"/>
          </a:xfrm>
        </p:spPr>
        <p:txBody>
          <a:bodyPr/>
          <a:lstStyle/>
          <a:p>
            <a:endParaRPr lang="en-GB" dirty="0"/>
          </a:p>
        </p:txBody>
      </p:sp>
      <p:sp>
        <p:nvSpPr>
          <p:cNvPr id="23" name="Text Placeholder 10">
            <a:extLst>
              <a:ext uri="{FF2B5EF4-FFF2-40B4-BE49-F238E27FC236}">
                <a16:creationId xmlns:a16="http://schemas.microsoft.com/office/drawing/2014/main" id="{85246A9F-BEF9-0A40-9E82-0F7F934F9325}"/>
              </a:ext>
            </a:extLst>
          </p:cNvPr>
          <p:cNvSpPr>
            <a:spLocks noGrp="1"/>
          </p:cNvSpPr>
          <p:nvPr>
            <p:ph type="body" sz="quarter" idx="19"/>
          </p:nvPr>
        </p:nvSpPr>
        <p:spPr>
          <a:xfrm>
            <a:off x="5944744" y="2207838"/>
            <a:ext cx="2174789" cy="416380"/>
          </a:xfrm>
        </p:spPr>
        <p:txBody>
          <a:bodyPr>
            <a:normAutofit/>
          </a:bodyPr>
          <a:lstStyle>
            <a:lvl1pPr algn="ctr">
              <a:spcBef>
                <a:spcPts val="0"/>
              </a:spcBef>
              <a:defRPr sz="1600" b="1">
                <a:solidFill>
                  <a:schemeClr val="tx2"/>
                </a:solidFill>
              </a:defRPr>
            </a:lvl1pPr>
          </a:lstStyle>
          <a:p>
            <a:pPr lvl="0"/>
            <a:r>
              <a:rPr lang="en-GB" dirty="0"/>
              <a:t>Click to edit</a:t>
            </a:r>
          </a:p>
        </p:txBody>
      </p:sp>
      <p:sp>
        <p:nvSpPr>
          <p:cNvPr id="24" name="Text Placeholder 10">
            <a:extLst>
              <a:ext uri="{FF2B5EF4-FFF2-40B4-BE49-F238E27FC236}">
                <a16:creationId xmlns:a16="http://schemas.microsoft.com/office/drawing/2014/main" id="{60A19B19-6638-6847-BE59-DD4A4B63461A}"/>
              </a:ext>
            </a:extLst>
          </p:cNvPr>
          <p:cNvSpPr>
            <a:spLocks noGrp="1"/>
          </p:cNvSpPr>
          <p:nvPr>
            <p:ph type="body" sz="quarter" idx="20"/>
          </p:nvPr>
        </p:nvSpPr>
        <p:spPr>
          <a:xfrm>
            <a:off x="5914270" y="3808329"/>
            <a:ext cx="2174789" cy="416380"/>
          </a:xfrm>
        </p:spPr>
        <p:txBody>
          <a:bodyPr>
            <a:normAutofit/>
          </a:bodyPr>
          <a:lstStyle>
            <a:lvl1pPr algn="ctr">
              <a:spcBef>
                <a:spcPts val="0"/>
              </a:spcBef>
              <a:defRPr sz="1600" b="1">
                <a:solidFill>
                  <a:schemeClr val="tx2"/>
                </a:solidFill>
              </a:defRPr>
            </a:lvl1pPr>
          </a:lstStyle>
          <a:p>
            <a:pPr lvl="0"/>
            <a:r>
              <a:rPr lang="en-GB" dirty="0"/>
              <a:t>Click to edit</a:t>
            </a:r>
          </a:p>
        </p:txBody>
      </p:sp>
      <p:sp>
        <p:nvSpPr>
          <p:cNvPr id="25" name="Text Placeholder 10">
            <a:extLst>
              <a:ext uri="{FF2B5EF4-FFF2-40B4-BE49-F238E27FC236}">
                <a16:creationId xmlns:a16="http://schemas.microsoft.com/office/drawing/2014/main" id="{B724511F-4521-5243-9A64-3E198AC8BD19}"/>
              </a:ext>
            </a:extLst>
          </p:cNvPr>
          <p:cNvSpPr>
            <a:spLocks noGrp="1"/>
          </p:cNvSpPr>
          <p:nvPr>
            <p:ph type="body" sz="quarter" idx="21"/>
          </p:nvPr>
        </p:nvSpPr>
        <p:spPr>
          <a:xfrm>
            <a:off x="5944743" y="5441776"/>
            <a:ext cx="2174789" cy="416380"/>
          </a:xfrm>
        </p:spPr>
        <p:txBody>
          <a:bodyPr>
            <a:normAutofit/>
          </a:bodyPr>
          <a:lstStyle>
            <a:lvl1pPr algn="ctr">
              <a:spcBef>
                <a:spcPts val="0"/>
              </a:spcBef>
              <a:defRPr sz="1600" b="1">
                <a:solidFill>
                  <a:schemeClr val="tx2"/>
                </a:solidFill>
              </a:defRPr>
            </a:lvl1pPr>
          </a:lstStyle>
          <a:p>
            <a:pPr lvl="0"/>
            <a:r>
              <a:rPr lang="en-GB" dirty="0"/>
              <a:t>Click to edit</a:t>
            </a:r>
          </a:p>
        </p:txBody>
      </p:sp>
    </p:spTree>
    <p:extLst>
      <p:ext uri="{BB962C8B-B14F-4D97-AF65-F5344CB8AC3E}">
        <p14:creationId xmlns:p14="http://schemas.microsoft.com/office/powerpoint/2010/main" val="3986661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623017-EAD8-C844-865B-DB36C242DD5E}"/>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4" name="Title 1">
            <a:extLst>
              <a:ext uri="{FF2B5EF4-FFF2-40B4-BE49-F238E27FC236}">
                <a16:creationId xmlns:a16="http://schemas.microsoft.com/office/drawing/2014/main" id="{608A1189-553C-4F43-9668-BAFCFE85C49B}"/>
              </a:ext>
            </a:extLst>
          </p:cNvPr>
          <p:cNvSpPr>
            <a:spLocks noGrp="1"/>
          </p:cNvSpPr>
          <p:nvPr>
            <p:ph type="title"/>
          </p:nvPr>
        </p:nvSpPr>
        <p:spPr>
          <a:xfrm>
            <a:off x="1347216" y="501158"/>
            <a:ext cx="6297168" cy="849884"/>
          </a:xfrm>
        </p:spPr>
        <p:txBody>
          <a:bodyPr/>
          <a:lstStyle/>
          <a:p>
            <a:r>
              <a:rPr lang="en-GB"/>
              <a:t>Click to edit Master title style</a:t>
            </a:r>
          </a:p>
        </p:txBody>
      </p:sp>
      <p:sp>
        <p:nvSpPr>
          <p:cNvPr id="6" name="Text Placeholder 5">
            <a:extLst>
              <a:ext uri="{FF2B5EF4-FFF2-40B4-BE49-F238E27FC236}">
                <a16:creationId xmlns:a16="http://schemas.microsoft.com/office/drawing/2014/main" id="{166FC5C5-4D85-894E-8160-70BF1165209B}"/>
              </a:ext>
            </a:extLst>
          </p:cNvPr>
          <p:cNvSpPr>
            <a:spLocks noGrp="1"/>
          </p:cNvSpPr>
          <p:nvPr>
            <p:ph type="body" sz="quarter" idx="11"/>
          </p:nvPr>
        </p:nvSpPr>
        <p:spPr>
          <a:xfrm>
            <a:off x="1347216" y="2899156"/>
            <a:ext cx="2295525" cy="849884"/>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7" name="Text Placeholder 5">
            <a:extLst>
              <a:ext uri="{FF2B5EF4-FFF2-40B4-BE49-F238E27FC236}">
                <a16:creationId xmlns:a16="http://schemas.microsoft.com/office/drawing/2014/main" id="{1AAFEDAA-B0DF-E345-8845-93460BF669F6}"/>
              </a:ext>
            </a:extLst>
          </p:cNvPr>
          <p:cNvSpPr>
            <a:spLocks noGrp="1"/>
          </p:cNvSpPr>
          <p:nvPr>
            <p:ph type="body" sz="quarter" idx="12"/>
          </p:nvPr>
        </p:nvSpPr>
        <p:spPr>
          <a:xfrm>
            <a:off x="4948237" y="2908808"/>
            <a:ext cx="2295525" cy="849884"/>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8" name="Text Placeholder 5">
            <a:extLst>
              <a:ext uri="{FF2B5EF4-FFF2-40B4-BE49-F238E27FC236}">
                <a16:creationId xmlns:a16="http://schemas.microsoft.com/office/drawing/2014/main" id="{0E14D2D4-FB6B-9A43-A089-0E544E318420}"/>
              </a:ext>
            </a:extLst>
          </p:cNvPr>
          <p:cNvSpPr>
            <a:spLocks noGrp="1"/>
          </p:cNvSpPr>
          <p:nvPr>
            <p:ph type="body" sz="quarter" idx="13"/>
          </p:nvPr>
        </p:nvSpPr>
        <p:spPr>
          <a:xfrm>
            <a:off x="8549258" y="2908808"/>
            <a:ext cx="2295525" cy="849884"/>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9" name="Text Placeholder 5">
            <a:extLst>
              <a:ext uri="{FF2B5EF4-FFF2-40B4-BE49-F238E27FC236}">
                <a16:creationId xmlns:a16="http://schemas.microsoft.com/office/drawing/2014/main" id="{72351D42-E1E0-A844-A2DD-5D6D6824D390}"/>
              </a:ext>
            </a:extLst>
          </p:cNvPr>
          <p:cNvSpPr>
            <a:spLocks noGrp="1"/>
          </p:cNvSpPr>
          <p:nvPr>
            <p:ph type="body" sz="quarter" idx="14"/>
          </p:nvPr>
        </p:nvSpPr>
        <p:spPr>
          <a:xfrm>
            <a:off x="1347215" y="5111693"/>
            <a:ext cx="2295525" cy="849884"/>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10" name="Text Placeholder 5">
            <a:extLst>
              <a:ext uri="{FF2B5EF4-FFF2-40B4-BE49-F238E27FC236}">
                <a16:creationId xmlns:a16="http://schemas.microsoft.com/office/drawing/2014/main" id="{B52316CD-D315-B947-8585-FBD1353206E4}"/>
              </a:ext>
            </a:extLst>
          </p:cNvPr>
          <p:cNvSpPr>
            <a:spLocks noGrp="1"/>
          </p:cNvSpPr>
          <p:nvPr>
            <p:ph type="body" sz="quarter" idx="15"/>
          </p:nvPr>
        </p:nvSpPr>
        <p:spPr>
          <a:xfrm>
            <a:off x="4948236" y="5110786"/>
            <a:ext cx="2295525" cy="849884"/>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11" name="Text Placeholder 5">
            <a:extLst>
              <a:ext uri="{FF2B5EF4-FFF2-40B4-BE49-F238E27FC236}">
                <a16:creationId xmlns:a16="http://schemas.microsoft.com/office/drawing/2014/main" id="{1AA04BEA-0341-0342-A3E4-16FAD57E51F6}"/>
              </a:ext>
            </a:extLst>
          </p:cNvPr>
          <p:cNvSpPr>
            <a:spLocks noGrp="1"/>
          </p:cNvSpPr>
          <p:nvPr>
            <p:ph type="body" sz="quarter" idx="16"/>
          </p:nvPr>
        </p:nvSpPr>
        <p:spPr>
          <a:xfrm>
            <a:off x="8549258" y="5110786"/>
            <a:ext cx="2295525" cy="849884"/>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13" name="Picture Placeholder 12">
            <a:extLst>
              <a:ext uri="{FF2B5EF4-FFF2-40B4-BE49-F238E27FC236}">
                <a16:creationId xmlns:a16="http://schemas.microsoft.com/office/drawing/2014/main" id="{ADF4AD8F-244F-784D-9DD1-9FD5EF0CE321}"/>
              </a:ext>
            </a:extLst>
          </p:cNvPr>
          <p:cNvSpPr>
            <a:spLocks noGrp="1"/>
          </p:cNvSpPr>
          <p:nvPr>
            <p:ph type="pic" sz="quarter" idx="17"/>
          </p:nvPr>
        </p:nvSpPr>
        <p:spPr>
          <a:xfrm>
            <a:off x="1347216" y="1790947"/>
            <a:ext cx="1042797" cy="651708"/>
          </a:xfrm>
        </p:spPr>
        <p:txBody>
          <a:bodyPr/>
          <a:lstStyle/>
          <a:p>
            <a:endParaRPr lang="en-GB"/>
          </a:p>
        </p:txBody>
      </p:sp>
      <p:sp>
        <p:nvSpPr>
          <p:cNvPr id="14" name="Picture Placeholder 12">
            <a:extLst>
              <a:ext uri="{FF2B5EF4-FFF2-40B4-BE49-F238E27FC236}">
                <a16:creationId xmlns:a16="http://schemas.microsoft.com/office/drawing/2014/main" id="{2F26355C-F8D3-AB48-AF88-FE5BE07B77E1}"/>
              </a:ext>
            </a:extLst>
          </p:cNvPr>
          <p:cNvSpPr>
            <a:spLocks noGrp="1"/>
          </p:cNvSpPr>
          <p:nvPr>
            <p:ph type="pic" sz="quarter" idx="18"/>
          </p:nvPr>
        </p:nvSpPr>
        <p:spPr>
          <a:xfrm>
            <a:off x="4954330" y="1790947"/>
            <a:ext cx="1042797" cy="651708"/>
          </a:xfrm>
        </p:spPr>
        <p:txBody>
          <a:bodyPr/>
          <a:lstStyle/>
          <a:p>
            <a:endParaRPr lang="en-GB"/>
          </a:p>
        </p:txBody>
      </p:sp>
      <p:sp>
        <p:nvSpPr>
          <p:cNvPr id="15" name="Picture Placeholder 12">
            <a:extLst>
              <a:ext uri="{FF2B5EF4-FFF2-40B4-BE49-F238E27FC236}">
                <a16:creationId xmlns:a16="http://schemas.microsoft.com/office/drawing/2014/main" id="{A75D5C2A-4CDA-A747-A8BA-2D16F59CF56F}"/>
              </a:ext>
            </a:extLst>
          </p:cNvPr>
          <p:cNvSpPr>
            <a:spLocks noGrp="1"/>
          </p:cNvSpPr>
          <p:nvPr>
            <p:ph type="pic" sz="quarter" idx="19"/>
          </p:nvPr>
        </p:nvSpPr>
        <p:spPr>
          <a:xfrm>
            <a:off x="8561444" y="1785078"/>
            <a:ext cx="1042797" cy="651708"/>
          </a:xfrm>
        </p:spPr>
        <p:txBody>
          <a:bodyPr/>
          <a:lstStyle/>
          <a:p>
            <a:endParaRPr lang="en-GB"/>
          </a:p>
        </p:txBody>
      </p:sp>
      <p:sp>
        <p:nvSpPr>
          <p:cNvPr id="16" name="Picture Placeholder 12">
            <a:extLst>
              <a:ext uri="{FF2B5EF4-FFF2-40B4-BE49-F238E27FC236}">
                <a16:creationId xmlns:a16="http://schemas.microsoft.com/office/drawing/2014/main" id="{36F25F0F-34F4-2343-9B57-1962C763BB61}"/>
              </a:ext>
            </a:extLst>
          </p:cNvPr>
          <p:cNvSpPr>
            <a:spLocks noGrp="1"/>
          </p:cNvSpPr>
          <p:nvPr>
            <p:ph type="pic" sz="quarter" idx="20"/>
          </p:nvPr>
        </p:nvSpPr>
        <p:spPr>
          <a:xfrm>
            <a:off x="1347215" y="3987364"/>
            <a:ext cx="1042797" cy="651708"/>
          </a:xfrm>
        </p:spPr>
        <p:txBody>
          <a:bodyPr/>
          <a:lstStyle/>
          <a:p>
            <a:endParaRPr lang="en-GB"/>
          </a:p>
        </p:txBody>
      </p:sp>
      <p:sp>
        <p:nvSpPr>
          <p:cNvPr id="17" name="Picture Placeholder 12">
            <a:extLst>
              <a:ext uri="{FF2B5EF4-FFF2-40B4-BE49-F238E27FC236}">
                <a16:creationId xmlns:a16="http://schemas.microsoft.com/office/drawing/2014/main" id="{BCAE6905-9EE1-E549-AE5B-6B3D26985830}"/>
              </a:ext>
            </a:extLst>
          </p:cNvPr>
          <p:cNvSpPr>
            <a:spLocks noGrp="1"/>
          </p:cNvSpPr>
          <p:nvPr>
            <p:ph type="pic" sz="quarter" idx="21"/>
          </p:nvPr>
        </p:nvSpPr>
        <p:spPr>
          <a:xfrm>
            <a:off x="4954330" y="3983327"/>
            <a:ext cx="1042797" cy="651708"/>
          </a:xfrm>
        </p:spPr>
        <p:txBody>
          <a:bodyPr/>
          <a:lstStyle/>
          <a:p>
            <a:endParaRPr lang="en-GB"/>
          </a:p>
        </p:txBody>
      </p:sp>
      <p:sp>
        <p:nvSpPr>
          <p:cNvPr id="18" name="Picture Placeholder 12">
            <a:extLst>
              <a:ext uri="{FF2B5EF4-FFF2-40B4-BE49-F238E27FC236}">
                <a16:creationId xmlns:a16="http://schemas.microsoft.com/office/drawing/2014/main" id="{E8D4087B-4A54-224D-8AA3-C4FBE5012815}"/>
              </a:ext>
            </a:extLst>
          </p:cNvPr>
          <p:cNvSpPr>
            <a:spLocks noGrp="1"/>
          </p:cNvSpPr>
          <p:nvPr>
            <p:ph type="pic" sz="quarter" idx="22"/>
          </p:nvPr>
        </p:nvSpPr>
        <p:spPr>
          <a:xfrm>
            <a:off x="8546197" y="3978168"/>
            <a:ext cx="1042797" cy="651708"/>
          </a:xfrm>
        </p:spPr>
        <p:txBody>
          <a:bodyPr/>
          <a:lstStyle/>
          <a:p>
            <a:endParaRPr lang="en-GB"/>
          </a:p>
        </p:txBody>
      </p:sp>
      <p:sp>
        <p:nvSpPr>
          <p:cNvPr id="20" name="Text Placeholder 19">
            <a:extLst>
              <a:ext uri="{FF2B5EF4-FFF2-40B4-BE49-F238E27FC236}">
                <a16:creationId xmlns:a16="http://schemas.microsoft.com/office/drawing/2014/main" id="{22E0E604-A6F0-344F-83AA-4C46233EF223}"/>
              </a:ext>
            </a:extLst>
          </p:cNvPr>
          <p:cNvSpPr>
            <a:spLocks noGrp="1"/>
          </p:cNvSpPr>
          <p:nvPr>
            <p:ph type="body" sz="quarter" idx="23" hasCustomPrompt="1"/>
          </p:nvPr>
        </p:nvSpPr>
        <p:spPr>
          <a:xfrm>
            <a:off x="1347215" y="2551220"/>
            <a:ext cx="1198563" cy="260350"/>
          </a:xfrm>
        </p:spPr>
        <p:txBody>
          <a:bodyPr>
            <a:noAutofit/>
          </a:bodyPr>
          <a:lstStyle>
            <a:lvl1pPr>
              <a:defRPr sz="16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21" name="Text Placeholder 19">
            <a:extLst>
              <a:ext uri="{FF2B5EF4-FFF2-40B4-BE49-F238E27FC236}">
                <a16:creationId xmlns:a16="http://schemas.microsoft.com/office/drawing/2014/main" id="{EF268455-ABA1-F243-AC9E-AD251F05F7EF}"/>
              </a:ext>
            </a:extLst>
          </p:cNvPr>
          <p:cNvSpPr>
            <a:spLocks noGrp="1"/>
          </p:cNvSpPr>
          <p:nvPr>
            <p:ph type="body" sz="quarter" idx="24" hasCustomPrompt="1"/>
          </p:nvPr>
        </p:nvSpPr>
        <p:spPr>
          <a:xfrm>
            <a:off x="4948237" y="2544816"/>
            <a:ext cx="1198563" cy="260350"/>
          </a:xfrm>
        </p:spPr>
        <p:txBody>
          <a:bodyPr>
            <a:noAutofit/>
          </a:bodyPr>
          <a:lstStyle>
            <a:lvl1pPr>
              <a:defRPr sz="16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22" name="Text Placeholder 19">
            <a:extLst>
              <a:ext uri="{FF2B5EF4-FFF2-40B4-BE49-F238E27FC236}">
                <a16:creationId xmlns:a16="http://schemas.microsoft.com/office/drawing/2014/main" id="{55E48110-07D5-814F-9710-E50776762650}"/>
              </a:ext>
            </a:extLst>
          </p:cNvPr>
          <p:cNvSpPr>
            <a:spLocks noGrp="1"/>
          </p:cNvSpPr>
          <p:nvPr>
            <p:ph type="body" sz="quarter" idx="25" hasCustomPrompt="1"/>
          </p:nvPr>
        </p:nvSpPr>
        <p:spPr>
          <a:xfrm>
            <a:off x="8561444" y="2548790"/>
            <a:ext cx="1198563" cy="260350"/>
          </a:xfrm>
        </p:spPr>
        <p:txBody>
          <a:bodyPr>
            <a:noAutofit/>
          </a:bodyPr>
          <a:lstStyle>
            <a:lvl1pPr>
              <a:defRPr sz="16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23" name="Text Placeholder 19">
            <a:extLst>
              <a:ext uri="{FF2B5EF4-FFF2-40B4-BE49-F238E27FC236}">
                <a16:creationId xmlns:a16="http://schemas.microsoft.com/office/drawing/2014/main" id="{4EB6580D-D5B5-9649-B04F-219B30DCE433}"/>
              </a:ext>
            </a:extLst>
          </p:cNvPr>
          <p:cNvSpPr>
            <a:spLocks noGrp="1"/>
          </p:cNvSpPr>
          <p:nvPr>
            <p:ph type="body" sz="quarter" idx="26" hasCustomPrompt="1"/>
          </p:nvPr>
        </p:nvSpPr>
        <p:spPr>
          <a:xfrm>
            <a:off x="1366208" y="4747221"/>
            <a:ext cx="1198563" cy="260350"/>
          </a:xfrm>
        </p:spPr>
        <p:txBody>
          <a:bodyPr>
            <a:noAutofit/>
          </a:bodyPr>
          <a:lstStyle>
            <a:lvl1pPr>
              <a:defRPr sz="16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24" name="Text Placeholder 19">
            <a:extLst>
              <a:ext uri="{FF2B5EF4-FFF2-40B4-BE49-F238E27FC236}">
                <a16:creationId xmlns:a16="http://schemas.microsoft.com/office/drawing/2014/main" id="{664F09C2-6D3D-8F4E-A41C-5184EFBF1C82}"/>
              </a:ext>
            </a:extLst>
          </p:cNvPr>
          <p:cNvSpPr>
            <a:spLocks noGrp="1"/>
          </p:cNvSpPr>
          <p:nvPr>
            <p:ph type="body" sz="quarter" idx="27" hasCustomPrompt="1"/>
          </p:nvPr>
        </p:nvSpPr>
        <p:spPr>
          <a:xfrm>
            <a:off x="4957733" y="4729495"/>
            <a:ext cx="1198563" cy="260350"/>
          </a:xfrm>
        </p:spPr>
        <p:txBody>
          <a:bodyPr>
            <a:noAutofit/>
          </a:bodyPr>
          <a:lstStyle>
            <a:lvl1pPr>
              <a:defRPr sz="16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25" name="Text Placeholder 19">
            <a:extLst>
              <a:ext uri="{FF2B5EF4-FFF2-40B4-BE49-F238E27FC236}">
                <a16:creationId xmlns:a16="http://schemas.microsoft.com/office/drawing/2014/main" id="{17E3A994-B49C-C640-A16B-1C02552E6B70}"/>
              </a:ext>
            </a:extLst>
          </p:cNvPr>
          <p:cNvSpPr>
            <a:spLocks noGrp="1"/>
          </p:cNvSpPr>
          <p:nvPr>
            <p:ph type="body" sz="quarter" idx="28" hasCustomPrompt="1"/>
          </p:nvPr>
        </p:nvSpPr>
        <p:spPr>
          <a:xfrm>
            <a:off x="8546197" y="4743800"/>
            <a:ext cx="1198563" cy="260350"/>
          </a:xfrm>
        </p:spPr>
        <p:txBody>
          <a:bodyPr>
            <a:noAutofit/>
          </a:bodyPr>
          <a:lstStyle>
            <a:lvl1pPr>
              <a:defRPr sz="16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Tree>
    <p:extLst>
      <p:ext uri="{BB962C8B-B14F-4D97-AF65-F5344CB8AC3E}">
        <p14:creationId xmlns:p14="http://schemas.microsoft.com/office/powerpoint/2010/main" val="317924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693E42-A864-A24D-A460-514BC29576D7}"/>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4" name="Title 1">
            <a:extLst>
              <a:ext uri="{FF2B5EF4-FFF2-40B4-BE49-F238E27FC236}">
                <a16:creationId xmlns:a16="http://schemas.microsoft.com/office/drawing/2014/main" id="{350F8D42-884A-2743-B5C8-02BDE3B15102}"/>
              </a:ext>
            </a:extLst>
          </p:cNvPr>
          <p:cNvSpPr>
            <a:spLocks noGrp="1"/>
          </p:cNvSpPr>
          <p:nvPr>
            <p:ph type="title"/>
          </p:nvPr>
        </p:nvSpPr>
        <p:spPr>
          <a:xfrm>
            <a:off x="1566672" y="1634409"/>
            <a:ext cx="3175357" cy="2031977"/>
          </a:xfrm>
        </p:spPr>
        <p:txBody>
          <a:bodyPr/>
          <a:lstStyle/>
          <a:p>
            <a:r>
              <a:rPr lang="en-GB"/>
              <a:t>Click to edit Master title style</a:t>
            </a:r>
          </a:p>
        </p:txBody>
      </p:sp>
      <p:sp>
        <p:nvSpPr>
          <p:cNvPr id="11" name="Text Placeholder 11">
            <a:extLst>
              <a:ext uri="{FF2B5EF4-FFF2-40B4-BE49-F238E27FC236}">
                <a16:creationId xmlns:a16="http://schemas.microsoft.com/office/drawing/2014/main" id="{DE2ADBAF-02A4-4442-9D36-74C043B9E9AD}"/>
              </a:ext>
            </a:extLst>
          </p:cNvPr>
          <p:cNvSpPr>
            <a:spLocks noGrp="1"/>
          </p:cNvSpPr>
          <p:nvPr>
            <p:ph type="body" sz="quarter" idx="12" hasCustomPrompt="1"/>
          </p:nvPr>
        </p:nvSpPr>
        <p:spPr>
          <a:xfrm>
            <a:off x="1566672" y="3898557"/>
            <a:ext cx="3781425" cy="1841474"/>
          </a:xfrm>
        </p:spPr>
        <p:txBody>
          <a:bodyPr>
            <a:normAutofit/>
          </a:bodyPr>
          <a:lstStyle>
            <a:lvl1pPr>
              <a:defRPr sz="1400"/>
            </a:lvl1pPr>
          </a:lstStyle>
          <a:p>
            <a:pPr lvl="0"/>
            <a:r>
              <a:rPr lang="en-GB" sz="1600" dirty="0"/>
              <a:t>Add some body copy here.</a:t>
            </a:r>
            <a:endParaRPr lang="en-GB" dirty="0"/>
          </a:p>
        </p:txBody>
      </p:sp>
      <p:sp>
        <p:nvSpPr>
          <p:cNvPr id="12" name="Rectangle 11">
            <a:extLst>
              <a:ext uri="{FF2B5EF4-FFF2-40B4-BE49-F238E27FC236}">
                <a16:creationId xmlns:a16="http://schemas.microsoft.com/office/drawing/2014/main" id="{E15918CA-2185-1F44-9AC4-C5FA607964C9}"/>
              </a:ext>
            </a:extLst>
          </p:cNvPr>
          <p:cNvSpPr/>
          <p:nvPr userDrawn="1"/>
        </p:nvSpPr>
        <p:spPr>
          <a:xfrm>
            <a:off x="6095999" y="1188625"/>
            <a:ext cx="2702012" cy="2194560"/>
          </a:xfrm>
          <a:prstGeom prst="rect">
            <a:avLst/>
          </a:prstGeom>
          <a:noFill/>
          <a:ln w="6350">
            <a:solidFill>
              <a:srgbClr val="F8590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B7EC80C7-E135-6447-B8F9-184ED98BDEB8}"/>
              </a:ext>
            </a:extLst>
          </p:cNvPr>
          <p:cNvSpPr/>
          <p:nvPr userDrawn="1"/>
        </p:nvSpPr>
        <p:spPr>
          <a:xfrm>
            <a:off x="8918488" y="1188625"/>
            <a:ext cx="2702012" cy="2194560"/>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DB264454-3297-444A-AB62-63F00EC31ED2}"/>
              </a:ext>
            </a:extLst>
          </p:cNvPr>
          <p:cNvSpPr/>
          <p:nvPr userDrawn="1"/>
        </p:nvSpPr>
        <p:spPr>
          <a:xfrm>
            <a:off x="6095999" y="3545471"/>
            <a:ext cx="2702012" cy="2194560"/>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2084DD33-8102-8F46-A407-65F4ECC2CBF3}"/>
              </a:ext>
            </a:extLst>
          </p:cNvPr>
          <p:cNvSpPr/>
          <p:nvPr userDrawn="1"/>
        </p:nvSpPr>
        <p:spPr>
          <a:xfrm>
            <a:off x="8918488" y="3545471"/>
            <a:ext cx="2702012" cy="2194560"/>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Picture Placeholder 7">
            <a:extLst>
              <a:ext uri="{FF2B5EF4-FFF2-40B4-BE49-F238E27FC236}">
                <a16:creationId xmlns:a16="http://schemas.microsoft.com/office/drawing/2014/main" id="{C56CBB22-45CD-D843-B926-0CE1AC22988A}"/>
              </a:ext>
            </a:extLst>
          </p:cNvPr>
          <p:cNvSpPr>
            <a:spLocks noGrp="1"/>
          </p:cNvSpPr>
          <p:nvPr>
            <p:ph type="pic" sz="quarter" idx="16"/>
          </p:nvPr>
        </p:nvSpPr>
        <p:spPr>
          <a:xfrm>
            <a:off x="7070123" y="1304380"/>
            <a:ext cx="753764" cy="660057"/>
          </a:xfrm>
        </p:spPr>
        <p:txBody>
          <a:bodyPr/>
          <a:lstStyle/>
          <a:p>
            <a:endParaRPr lang="en-GB"/>
          </a:p>
        </p:txBody>
      </p:sp>
      <p:sp>
        <p:nvSpPr>
          <p:cNvPr id="17" name="Picture Placeholder 7">
            <a:extLst>
              <a:ext uri="{FF2B5EF4-FFF2-40B4-BE49-F238E27FC236}">
                <a16:creationId xmlns:a16="http://schemas.microsoft.com/office/drawing/2014/main" id="{D20AFA6B-D8CA-0643-9C9F-E513EA39CBE0}"/>
              </a:ext>
            </a:extLst>
          </p:cNvPr>
          <p:cNvSpPr>
            <a:spLocks noGrp="1"/>
          </p:cNvSpPr>
          <p:nvPr>
            <p:ph type="pic" sz="quarter" idx="17"/>
          </p:nvPr>
        </p:nvSpPr>
        <p:spPr>
          <a:xfrm>
            <a:off x="9892612" y="1304379"/>
            <a:ext cx="753764" cy="660057"/>
          </a:xfrm>
        </p:spPr>
        <p:txBody>
          <a:bodyPr/>
          <a:lstStyle/>
          <a:p>
            <a:endParaRPr lang="en-GB"/>
          </a:p>
        </p:txBody>
      </p:sp>
      <p:sp>
        <p:nvSpPr>
          <p:cNvPr id="18" name="Picture Placeholder 7">
            <a:extLst>
              <a:ext uri="{FF2B5EF4-FFF2-40B4-BE49-F238E27FC236}">
                <a16:creationId xmlns:a16="http://schemas.microsoft.com/office/drawing/2014/main" id="{26265B81-05C9-FF44-9A77-4EED8536A361}"/>
              </a:ext>
            </a:extLst>
          </p:cNvPr>
          <p:cNvSpPr>
            <a:spLocks noGrp="1"/>
          </p:cNvSpPr>
          <p:nvPr>
            <p:ph type="pic" sz="quarter" idx="18"/>
          </p:nvPr>
        </p:nvSpPr>
        <p:spPr>
          <a:xfrm>
            <a:off x="7070123" y="3666386"/>
            <a:ext cx="753764" cy="660057"/>
          </a:xfrm>
        </p:spPr>
        <p:txBody>
          <a:bodyPr/>
          <a:lstStyle/>
          <a:p>
            <a:endParaRPr lang="en-GB"/>
          </a:p>
        </p:txBody>
      </p:sp>
      <p:sp>
        <p:nvSpPr>
          <p:cNvPr id="19" name="Picture Placeholder 7">
            <a:extLst>
              <a:ext uri="{FF2B5EF4-FFF2-40B4-BE49-F238E27FC236}">
                <a16:creationId xmlns:a16="http://schemas.microsoft.com/office/drawing/2014/main" id="{93C651E9-C3BC-694C-9E71-2F886DDB8AEE}"/>
              </a:ext>
            </a:extLst>
          </p:cNvPr>
          <p:cNvSpPr>
            <a:spLocks noGrp="1"/>
          </p:cNvSpPr>
          <p:nvPr>
            <p:ph type="pic" sz="quarter" idx="19"/>
          </p:nvPr>
        </p:nvSpPr>
        <p:spPr>
          <a:xfrm>
            <a:off x="9892612" y="3666386"/>
            <a:ext cx="753764" cy="660057"/>
          </a:xfrm>
        </p:spPr>
        <p:txBody>
          <a:bodyPr/>
          <a:lstStyle/>
          <a:p>
            <a:endParaRPr lang="en-GB"/>
          </a:p>
        </p:txBody>
      </p:sp>
      <p:sp>
        <p:nvSpPr>
          <p:cNvPr id="20" name="Text Placeholder 10">
            <a:extLst>
              <a:ext uri="{FF2B5EF4-FFF2-40B4-BE49-F238E27FC236}">
                <a16:creationId xmlns:a16="http://schemas.microsoft.com/office/drawing/2014/main" id="{DF7CDFFD-C118-7C41-A69C-7C27D0DC4FDF}"/>
              </a:ext>
            </a:extLst>
          </p:cNvPr>
          <p:cNvSpPr>
            <a:spLocks noGrp="1"/>
          </p:cNvSpPr>
          <p:nvPr>
            <p:ph type="body" sz="quarter" idx="20"/>
          </p:nvPr>
        </p:nvSpPr>
        <p:spPr>
          <a:xfrm>
            <a:off x="6359610" y="2252798"/>
            <a:ext cx="2174789" cy="416380"/>
          </a:xfrm>
        </p:spPr>
        <p:txBody>
          <a:bodyPr>
            <a:normAutofit/>
          </a:bodyPr>
          <a:lstStyle>
            <a:lvl1pPr algn="ctr">
              <a:spcBef>
                <a:spcPts val="0"/>
              </a:spcBef>
              <a:defRPr sz="1600" b="1">
                <a:solidFill>
                  <a:srgbClr val="F8590C"/>
                </a:solidFill>
              </a:defRPr>
            </a:lvl1pPr>
          </a:lstStyle>
          <a:p>
            <a:pPr lvl="0"/>
            <a:r>
              <a:rPr lang="en-GB" dirty="0"/>
              <a:t>Click to edit</a:t>
            </a:r>
          </a:p>
        </p:txBody>
      </p:sp>
      <p:sp>
        <p:nvSpPr>
          <p:cNvPr id="21" name="Text Placeholder 10">
            <a:extLst>
              <a:ext uri="{FF2B5EF4-FFF2-40B4-BE49-F238E27FC236}">
                <a16:creationId xmlns:a16="http://schemas.microsoft.com/office/drawing/2014/main" id="{0DD8C00D-B380-3B40-B074-D36505B3712F}"/>
              </a:ext>
            </a:extLst>
          </p:cNvPr>
          <p:cNvSpPr>
            <a:spLocks noGrp="1"/>
          </p:cNvSpPr>
          <p:nvPr>
            <p:ph type="body" sz="quarter" idx="21"/>
          </p:nvPr>
        </p:nvSpPr>
        <p:spPr>
          <a:xfrm>
            <a:off x="9182099" y="2252798"/>
            <a:ext cx="2174789" cy="416380"/>
          </a:xfrm>
        </p:spPr>
        <p:txBody>
          <a:bodyPr>
            <a:normAutofit/>
          </a:bodyPr>
          <a:lstStyle>
            <a:lvl1pPr algn="ctr">
              <a:spcBef>
                <a:spcPts val="0"/>
              </a:spcBef>
              <a:defRPr sz="1600" b="1">
                <a:solidFill>
                  <a:srgbClr val="F8590C"/>
                </a:solidFill>
              </a:defRPr>
            </a:lvl1pPr>
          </a:lstStyle>
          <a:p>
            <a:pPr lvl="0"/>
            <a:r>
              <a:rPr lang="en-GB" dirty="0"/>
              <a:t>Click to edit</a:t>
            </a:r>
          </a:p>
        </p:txBody>
      </p:sp>
      <p:sp>
        <p:nvSpPr>
          <p:cNvPr id="22" name="Text Placeholder 10">
            <a:extLst>
              <a:ext uri="{FF2B5EF4-FFF2-40B4-BE49-F238E27FC236}">
                <a16:creationId xmlns:a16="http://schemas.microsoft.com/office/drawing/2014/main" id="{C7862315-A446-ED4E-A3AC-0E7DE9B7B7BD}"/>
              </a:ext>
            </a:extLst>
          </p:cNvPr>
          <p:cNvSpPr>
            <a:spLocks noGrp="1"/>
          </p:cNvSpPr>
          <p:nvPr>
            <p:ph type="body" sz="quarter" idx="22"/>
          </p:nvPr>
        </p:nvSpPr>
        <p:spPr>
          <a:xfrm>
            <a:off x="6359610" y="4642751"/>
            <a:ext cx="2174789" cy="416380"/>
          </a:xfrm>
        </p:spPr>
        <p:txBody>
          <a:bodyPr>
            <a:normAutofit/>
          </a:bodyPr>
          <a:lstStyle>
            <a:lvl1pPr algn="ctr">
              <a:spcBef>
                <a:spcPts val="0"/>
              </a:spcBef>
              <a:defRPr sz="1600" b="1">
                <a:solidFill>
                  <a:srgbClr val="F8590C"/>
                </a:solidFill>
              </a:defRPr>
            </a:lvl1pPr>
          </a:lstStyle>
          <a:p>
            <a:pPr lvl="0"/>
            <a:r>
              <a:rPr lang="en-GB" dirty="0"/>
              <a:t>Click to edit</a:t>
            </a:r>
          </a:p>
        </p:txBody>
      </p:sp>
      <p:sp>
        <p:nvSpPr>
          <p:cNvPr id="23" name="Text Placeholder 10">
            <a:extLst>
              <a:ext uri="{FF2B5EF4-FFF2-40B4-BE49-F238E27FC236}">
                <a16:creationId xmlns:a16="http://schemas.microsoft.com/office/drawing/2014/main" id="{D8821C0E-5426-0540-9999-9A36F8502509}"/>
              </a:ext>
            </a:extLst>
          </p:cNvPr>
          <p:cNvSpPr>
            <a:spLocks noGrp="1"/>
          </p:cNvSpPr>
          <p:nvPr>
            <p:ph type="body" sz="quarter" idx="23"/>
          </p:nvPr>
        </p:nvSpPr>
        <p:spPr>
          <a:xfrm>
            <a:off x="9182099" y="4642751"/>
            <a:ext cx="2174789" cy="416380"/>
          </a:xfrm>
        </p:spPr>
        <p:txBody>
          <a:bodyPr>
            <a:normAutofit/>
          </a:bodyPr>
          <a:lstStyle>
            <a:lvl1pPr algn="ctr">
              <a:spcBef>
                <a:spcPts val="0"/>
              </a:spcBef>
              <a:defRPr sz="1600" b="1">
                <a:solidFill>
                  <a:srgbClr val="F8590C"/>
                </a:solidFill>
              </a:defRPr>
            </a:lvl1pPr>
          </a:lstStyle>
          <a:p>
            <a:pPr lvl="0"/>
            <a:r>
              <a:rPr lang="en-GB" dirty="0"/>
              <a:t>Click to edit</a:t>
            </a:r>
          </a:p>
        </p:txBody>
      </p:sp>
      <p:sp>
        <p:nvSpPr>
          <p:cNvPr id="25" name="Text Placeholder 24">
            <a:extLst>
              <a:ext uri="{FF2B5EF4-FFF2-40B4-BE49-F238E27FC236}">
                <a16:creationId xmlns:a16="http://schemas.microsoft.com/office/drawing/2014/main" id="{F72EA725-FE5E-A648-8656-DE6D23EFDB83}"/>
              </a:ext>
            </a:extLst>
          </p:cNvPr>
          <p:cNvSpPr>
            <a:spLocks noGrp="1"/>
          </p:cNvSpPr>
          <p:nvPr>
            <p:ph type="body" sz="quarter" idx="24" hasCustomPrompt="1"/>
          </p:nvPr>
        </p:nvSpPr>
        <p:spPr>
          <a:xfrm>
            <a:off x="6237329" y="2805533"/>
            <a:ext cx="2419350" cy="317500"/>
          </a:xfrm>
        </p:spPr>
        <p:txBody>
          <a:bodyPr>
            <a:noAutofit/>
          </a:bodyPr>
          <a:lstStyle>
            <a:lvl3pPr algn="ctr">
              <a:defRPr sz="1200"/>
            </a:lvl3pPr>
          </a:lstStyle>
          <a:p>
            <a:pPr lvl="2"/>
            <a:r>
              <a:rPr lang="en-GB" dirty="0"/>
              <a:t>Some copy goes here</a:t>
            </a:r>
          </a:p>
        </p:txBody>
      </p:sp>
      <p:sp>
        <p:nvSpPr>
          <p:cNvPr id="26" name="Text Placeholder 24">
            <a:extLst>
              <a:ext uri="{FF2B5EF4-FFF2-40B4-BE49-F238E27FC236}">
                <a16:creationId xmlns:a16="http://schemas.microsoft.com/office/drawing/2014/main" id="{FE59FD29-C61D-1E4D-A973-42D7C863A357}"/>
              </a:ext>
            </a:extLst>
          </p:cNvPr>
          <p:cNvSpPr>
            <a:spLocks noGrp="1"/>
          </p:cNvSpPr>
          <p:nvPr>
            <p:ph type="body" sz="quarter" idx="25" hasCustomPrompt="1"/>
          </p:nvPr>
        </p:nvSpPr>
        <p:spPr>
          <a:xfrm>
            <a:off x="9059818" y="2805533"/>
            <a:ext cx="2419350" cy="317500"/>
          </a:xfrm>
        </p:spPr>
        <p:txBody>
          <a:bodyPr>
            <a:noAutofit/>
          </a:bodyPr>
          <a:lstStyle>
            <a:lvl3pPr algn="ctr">
              <a:defRPr sz="1200"/>
            </a:lvl3pPr>
          </a:lstStyle>
          <a:p>
            <a:pPr lvl="2"/>
            <a:r>
              <a:rPr lang="en-GB" dirty="0"/>
              <a:t>Some copy goes here</a:t>
            </a:r>
          </a:p>
        </p:txBody>
      </p:sp>
      <p:sp>
        <p:nvSpPr>
          <p:cNvPr id="27" name="Text Placeholder 24">
            <a:extLst>
              <a:ext uri="{FF2B5EF4-FFF2-40B4-BE49-F238E27FC236}">
                <a16:creationId xmlns:a16="http://schemas.microsoft.com/office/drawing/2014/main" id="{68B0D125-1998-1744-BF17-7BF5C85D4B6D}"/>
              </a:ext>
            </a:extLst>
          </p:cNvPr>
          <p:cNvSpPr>
            <a:spLocks noGrp="1"/>
          </p:cNvSpPr>
          <p:nvPr>
            <p:ph type="body" sz="quarter" idx="26" hasCustomPrompt="1"/>
          </p:nvPr>
        </p:nvSpPr>
        <p:spPr>
          <a:xfrm>
            <a:off x="6237329" y="5216689"/>
            <a:ext cx="2419350" cy="317500"/>
          </a:xfrm>
        </p:spPr>
        <p:txBody>
          <a:bodyPr>
            <a:noAutofit/>
          </a:bodyPr>
          <a:lstStyle>
            <a:lvl3pPr algn="ctr">
              <a:defRPr sz="1200"/>
            </a:lvl3pPr>
          </a:lstStyle>
          <a:p>
            <a:pPr lvl="2"/>
            <a:r>
              <a:rPr lang="en-GB" dirty="0"/>
              <a:t>Some copy goes here</a:t>
            </a:r>
          </a:p>
        </p:txBody>
      </p:sp>
      <p:sp>
        <p:nvSpPr>
          <p:cNvPr id="28" name="Text Placeholder 24">
            <a:extLst>
              <a:ext uri="{FF2B5EF4-FFF2-40B4-BE49-F238E27FC236}">
                <a16:creationId xmlns:a16="http://schemas.microsoft.com/office/drawing/2014/main" id="{74FB916B-E18E-DD49-AE0C-A17C75BD1E03}"/>
              </a:ext>
            </a:extLst>
          </p:cNvPr>
          <p:cNvSpPr>
            <a:spLocks noGrp="1"/>
          </p:cNvSpPr>
          <p:nvPr>
            <p:ph type="body" sz="quarter" idx="27" hasCustomPrompt="1"/>
          </p:nvPr>
        </p:nvSpPr>
        <p:spPr>
          <a:xfrm>
            <a:off x="9059818" y="5216689"/>
            <a:ext cx="2419350" cy="317500"/>
          </a:xfrm>
        </p:spPr>
        <p:txBody>
          <a:bodyPr>
            <a:noAutofit/>
          </a:bodyPr>
          <a:lstStyle>
            <a:lvl3pPr algn="ctr">
              <a:defRPr sz="1200"/>
            </a:lvl3pPr>
          </a:lstStyle>
          <a:p>
            <a:pPr lvl="2"/>
            <a:r>
              <a:rPr lang="en-GB" dirty="0"/>
              <a:t>Some copy goes here</a:t>
            </a:r>
          </a:p>
        </p:txBody>
      </p:sp>
    </p:spTree>
    <p:extLst>
      <p:ext uri="{BB962C8B-B14F-4D97-AF65-F5344CB8AC3E}">
        <p14:creationId xmlns:p14="http://schemas.microsoft.com/office/powerpoint/2010/main" val="3386738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15DAA1-59B6-1049-A273-49E1BD612813}"/>
              </a:ext>
            </a:extLst>
          </p:cNvPr>
          <p:cNvSpPr>
            <a:spLocks noGrp="1"/>
          </p:cNvSpPr>
          <p:nvPr>
            <p:ph type="sldNum" sz="quarter" idx="10"/>
          </p:nvPr>
        </p:nvSpPr>
        <p:spPr/>
        <p:txBody>
          <a:bodyPr/>
          <a:lstStyle/>
          <a:p>
            <a:fld id="{D8D877B3-D348-4611-9BDB-C5374591D951}" type="slidenum">
              <a:rPr lang="en-US" smtClean="0"/>
              <a:pPr/>
              <a:t>‹#›</a:t>
            </a:fld>
            <a:endParaRPr lang="en-US"/>
          </a:p>
        </p:txBody>
      </p:sp>
      <p:cxnSp>
        <p:nvCxnSpPr>
          <p:cNvPr id="4" name="Straight Connector 3">
            <a:extLst>
              <a:ext uri="{FF2B5EF4-FFF2-40B4-BE49-F238E27FC236}">
                <a16:creationId xmlns:a16="http://schemas.microsoft.com/office/drawing/2014/main" id="{D0D428FF-F60C-E141-9C62-57D16AE8DD61}"/>
              </a:ext>
            </a:extLst>
          </p:cNvPr>
          <p:cNvCxnSpPr/>
          <p:nvPr userDrawn="1"/>
        </p:nvCxnSpPr>
        <p:spPr>
          <a:xfrm>
            <a:off x="3724821" y="0"/>
            <a:ext cx="0" cy="6858000"/>
          </a:xfrm>
          <a:prstGeom prst="line">
            <a:avLst/>
          </a:prstGeom>
          <a:ln>
            <a:solidFill>
              <a:schemeClr val="bg2">
                <a:alpha val="2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647A49-58E5-B14B-8A92-EE3D1C930162}"/>
              </a:ext>
            </a:extLst>
          </p:cNvPr>
          <p:cNvCxnSpPr/>
          <p:nvPr userDrawn="1"/>
        </p:nvCxnSpPr>
        <p:spPr>
          <a:xfrm>
            <a:off x="6582197" y="0"/>
            <a:ext cx="0" cy="6858000"/>
          </a:xfrm>
          <a:prstGeom prst="line">
            <a:avLst/>
          </a:prstGeom>
          <a:ln>
            <a:solidFill>
              <a:schemeClr val="bg2">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F8255C-ACD1-4448-A6FF-15D30D8E17F1}"/>
              </a:ext>
            </a:extLst>
          </p:cNvPr>
          <p:cNvCxnSpPr/>
          <p:nvPr userDrawn="1"/>
        </p:nvCxnSpPr>
        <p:spPr>
          <a:xfrm>
            <a:off x="9358184" y="0"/>
            <a:ext cx="0" cy="6858000"/>
          </a:xfrm>
          <a:prstGeom prst="line">
            <a:avLst/>
          </a:prstGeom>
          <a:ln>
            <a:solidFill>
              <a:schemeClr val="bg2">
                <a:alpha val="2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8CDF9AD-6C3A-B543-9EA3-C6F85E315C92}"/>
              </a:ext>
            </a:extLst>
          </p:cNvPr>
          <p:cNvGrpSpPr/>
          <p:nvPr userDrawn="1"/>
        </p:nvGrpSpPr>
        <p:grpSpPr>
          <a:xfrm>
            <a:off x="1462217" y="5514277"/>
            <a:ext cx="1894703" cy="551156"/>
            <a:chOff x="7389339" y="2590066"/>
            <a:chExt cx="1894703" cy="551156"/>
          </a:xfrm>
        </p:grpSpPr>
        <p:sp>
          <p:nvSpPr>
            <p:cNvPr id="8" name="Rectangle 7">
              <a:extLst>
                <a:ext uri="{FF2B5EF4-FFF2-40B4-BE49-F238E27FC236}">
                  <a16:creationId xmlns:a16="http://schemas.microsoft.com/office/drawing/2014/main" id="{A9BF3D4A-0BFF-EC4F-994A-55467FC10D3E}"/>
                </a:ext>
              </a:extLst>
            </p:cNvPr>
            <p:cNvSpPr/>
            <p:nvPr/>
          </p:nvSpPr>
          <p:spPr>
            <a:xfrm>
              <a:off x="7389339" y="2743746"/>
              <a:ext cx="1894703" cy="39747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64008" rIns="91440" rtlCol="0" anchor="ctr"/>
            <a:lstStyle/>
            <a:p>
              <a:pPr algn="ctr"/>
              <a:endParaRPr lang="en-US" sz="1400" b="1">
                <a:solidFill>
                  <a:srgbClr val="F8590C"/>
                </a:solidFill>
                <a:latin typeface="Calibri" panose="020F0502020204030204" pitchFamily="34" charset="0"/>
                <a:ea typeface="Montserrat" charset="0"/>
                <a:cs typeface="Calibri" panose="020F0502020204030204" pitchFamily="34" charset="0"/>
              </a:endParaRPr>
            </a:p>
          </p:txBody>
        </p:sp>
        <p:sp>
          <p:nvSpPr>
            <p:cNvPr id="9" name="Right Triangle 8">
              <a:extLst>
                <a:ext uri="{FF2B5EF4-FFF2-40B4-BE49-F238E27FC236}">
                  <a16:creationId xmlns:a16="http://schemas.microsoft.com/office/drawing/2014/main" id="{D032C3B5-8214-3849-9C9F-F4362E14319B}"/>
                </a:ext>
              </a:extLst>
            </p:cNvPr>
            <p:cNvSpPr/>
            <p:nvPr/>
          </p:nvSpPr>
          <p:spPr>
            <a:xfrm rot="5400000" flipH="1">
              <a:off x="9130362" y="2590066"/>
              <a:ext cx="153680" cy="153680"/>
            </a:xfrm>
            <a:prstGeom prst="r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l" defTabSz="914330" rtl="0" eaLnBrk="1" latinLnBrk="0" hangingPunct="1"/>
              <a:endParaRPr lang="en-US" b="1">
                <a:solidFill>
                  <a:srgbClr val="F8590C"/>
                </a:solidFill>
              </a:endParaRPr>
            </a:p>
          </p:txBody>
        </p:sp>
      </p:grpSp>
      <p:sp>
        <p:nvSpPr>
          <p:cNvPr id="10" name="Text Placeholder 13">
            <a:extLst>
              <a:ext uri="{FF2B5EF4-FFF2-40B4-BE49-F238E27FC236}">
                <a16:creationId xmlns:a16="http://schemas.microsoft.com/office/drawing/2014/main" id="{62A889E8-2B66-0345-B95D-E4F9BB739CF9}"/>
              </a:ext>
            </a:extLst>
          </p:cNvPr>
          <p:cNvSpPr>
            <a:spLocks noGrp="1"/>
          </p:cNvSpPr>
          <p:nvPr>
            <p:ph type="body" sz="quarter" idx="11" hasCustomPrompt="1"/>
          </p:nvPr>
        </p:nvSpPr>
        <p:spPr>
          <a:xfrm>
            <a:off x="1584296" y="5667756"/>
            <a:ext cx="1663700" cy="301625"/>
          </a:xfrm>
        </p:spPr>
        <p:txBody>
          <a:bodyPr/>
          <a:lstStyle>
            <a:lvl4pPr algn="ctr">
              <a:spcBef>
                <a:spcPts val="0"/>
              </a:spcBef>
              <a:defRPr b="1">
                <a:solidFill>
                  <a:schemeClr val="bg1"/>
                </a:solidFill>
              </a:defRPr>
            </a:lvl4pPr>
          </a:lstStyle>
          <a:p>
            <a:pPr lvl="3"/>
            <a:r>
              <a:rPr lang="en-GB" dirty="0"/>
              <a:t>Write title here</a:t>
            </a:r>
          </a:p>
        </p:txBody>
      </p:sp>
      <p:grpSp>
        <p:nvGrpSpPr>
          <p:cNvPr id="11" name="Group 10">
            <a:extLst>
              <a:ext uri="{FF2B5EF4-FFF2-40B4-BE49-F238E27FC236}">
                <a16:creationId xmlns:a16="http://schemas.microsoft.com/office/drawing/2014/main" id="{68C986B1-4C5C-CA44-A776-0643959F96F9}"/>
              </a:ext>
            </a:extLst>
          </p:cNvPr>
          <p:cNvGrpSpPr/>
          <p:nvPr userDrawn="1"/>
        </p:nvGrpSpPr>
        <p:grpSpPr>
          <a:xfrm>
            <a:off x="4195409" y="5514277"/>
            <a:ext cx="1894703" cy="551156"/>
            <a:chOff x="7389339" y="2590066"/>
            <a:chExt cx="1894703" cy="551156"/>
          </a:xfrm>
        </p:grpSpPr>
        <p:sp>
          <p:nvSpPr>
            <p:cNvPr id="12" name="Rectangle 11">
              <a:extLst>
                <a:ext uri="{FF2B5EF4-FFF2-40B4-BE49-F238E27FC236}">
                  <a16:creationId xmlns:a16="http://schemas.microsoft.com/office/drawing/2014/main" id="{BE0A5936-6EDF-9F4E-A775-28D055B5A95C}"/>
                </a:ext>
              </a:extLst>
            </p:cNvPr>
            <p:cNvSpPr/>
            <p:nvPr/>
          </p:nvSpPr>
          <p:spPr>
            <a:xfrm>
              <a:off x="7389339" y="2743746"/>
              <a:ext cx="1894703" cy="39747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64008" rIns="91440" rtlCol="0" anchor="ctr"/>
            <a:lstStyle/>
            <a:p>
              <a:pPr algn="ctr"/>
              <a:endParaRPr lang="en-US" sz="1400" b="1">
                <a:solidFill>
                  <a:srgbClr val="F8590C"/>
                </a:solidFill>
                <a:latin typeface="Calibri" panose="020F0502020204030204" pitchFamily="34" charset="0"/>
                <a:ea typeface="Montserrat" charset="0"/>
                <a:cs typeface="Calibri" panose="020F0502020204030204" pitchFamily="34" charset="0"/>
              </a:endParaRPr>
            </a:p>
          </p:txBody>
        </p:sp>
        <p:sp>
          <p:nvSpPr>
            <p:cNvPr id="13" name="Right Triangle 12">
              <a:extLst>
                <a:ext uri="{FF2B5EF4-FFF2-40B4-BE49-F238E27FC236}">
                  <a16:creationId xmlns:a16="http://schemas.microsoft.com/office/drawing/2014/main" id="{0DBD9C9D-9D7B-D74E-9825-25D854512756}"/>
                </a:ext>
              </a:extLst>
            </p:cNvPr>
            <p:cNvSpPr/>
            <p:nvPr/>
          </p:nvSpPr>
          <p:spPr>
            <a:xfrm rot="5400000" flipH="1">
              <a:off x="9130362" y="2590066"/>
              <a:ext cx="153680" cy="153680"/>
            </a:xfrm>
            <a:prstGeom prst="r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l" defTabSz="914330" rtl="0" eaLnBrk="1" latinLnBrk="0" hangingPunct="1"/>
              <a:endParaRPr lang="en-US" b="1">
                <a:solidFill>
                  <a:srgbClr val="F8590C"/>
                </a:solidFill>
              </a:endParaRPr>
            </a:p>
          </p:txBody>
        </p:sp>
      </p:grpSp>
      <p:sp>
        <p:nvSpPr>
          <p:cNvPr id="14" name="Text Placeholder 13">
            <a:extLst>
              <a:ext uri="{FF2B5EF4-FFF2-40B4-BE49-F238E27FC236}">
                <a16:creationId xmlns:a16="http://schemas.microsoft.com/office/drawing/2014/main" id="{14FDB881-6846-D746-8FA0-CF8A69248384}"/>
              </a:ext>
            </a:extLst>
          </p:cNvPr>
          <p:cNvSpPr>
            <a:spLocks noGrp="1"/>
          </p:cNvSpPr>
          <p:nvPr>
            <p:ph type="body" sz="quarter" idx="12" hasCustomPrompt="1"/>
          </p:nvPr>
        </p:nvSpPr>
        <p:spPr>
          <a:xfrm>
            <a:off x="4317488" y="5667756"/>
            <a:ext cx="1663700" cy="301625"/>
          </a:xfrm>
        </p:spPr>
        <p:txBody>
          <a:bodyPr/>
          <a:lstStyle>
            <a:lvl4pPr algn="ctr">
              <a:spcBef>
                <a:spcPts val="0"/>
              </a:spcBef>
              <a:defRPr b="1">
                <a:solidFill>
                  <a:schemeClr val="bg1"/>
                </a:solidFill>
              </a:defRPr>
            </a:lvl4pPr>
          </a:lstStyle>
          <a:p>
            <a:pPr lvl="3"/>
            <a:r>
              <a:rPr lang="en-GB" dirty="0"/>
              <a:t>Write title here</a:t>
            </a:r>
          </a:p>
        </p:txBody>
      </p:sp>
      <p:grpSp>
        <p:nvGrpSpPr>
          <p:cNvPr id="15" name="Group 14">
            <a:extLst>
              <a:ext uri="{FF2B5EF4-FFF2-40B4-BE49-F238E27FC236}">
                <a16:creationId xmlns:a16="http://schemas.microsoft.com/office/drawing/2014/main" id="{EE2BA967-0B15-1646-BD5D-4D1A0861535C}"/>
              </a:ext>
            </a:extLst>
          </p:cNvPr>
          <p:cNvGrpSpPr/>
          <p:nvPr userDrawn="1"/>
        </p:nvGrpSpPr>
        <p:grpSpPr>
          <a:xfrm>
            <a:off x="7002215" y="5542990"/>
            <a:ext cx="1894703" cy="551156"/>
            <a:chOff x="7389339" y="2590066"/>
            <a:chExt cx="1894703" cy="551156"/>
          </a:xfrm>
        </p:grpSpPr>
        <p:sp>
          <p:nvSpPr>
            <p:cNvPr id="16" name="Rectangle 15">
              <a:extLst>
                <a:ext uri="{FF2B5EF4-FFF2-40B4-BE49-F238E27FC236}">
                  <a16:creationId xmlns:a16="http://schemas.microsoft.com/office/drawing/2014/main" id="{8BB23000-E965-DE4D-A119-9A60336C28B9}"/>
                </a:ext>
              </a:extLst>
            </p:cNvPr>
            <p:cNvSpPr/>
            <p:nvPr/>
          </p:nvSpPr>
          <p:spPr>
            <a:xfrm>
              <a:off x="7389339" y="2743746"/>
              <a:ext cx="1894703" cy="39747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64008" rIns="91440" rtlCol="0" anchor="ctr"/>
            <a:lstStyle/>
            <a:p>
              <a:pPr algn="ctr"/>
              <a:endParaRPr lang="en-US" sz="1400" b="1">
                <a:solidFill>
                  <a:srgbClr val="F8590C"/>
                </a:solidFill>
                <a:latin typeface="Calibri" panose="020F0502020204030204" pitchFamily="34" charset="0"/>
                <a:ea typeface="Montserrat" charset="0"/>
                <a:cs typeface="Calibri" panose="020F0502020204030204" pitchFamily="34" charset="0"/>
              </a:endParaRPr>
            </a:p>
          </p:txBody>
        </p:sp>
        <p:sp>
          <p:nvSpPr>
            <p:cNvPr id="17" name="Right Triangle 16">
              <a:extLst>
                <a:ext uri="{FF2B5EF4-FFF2-40B4-BE49-F238E27FC236}">
                  <a16:creationId xmlns:a16="http://schemas.microsoft.com/office/drawing/2014/main" id="{B9B8F09D-EF9C-4145-95A2-AA03CA15A169}"/>
                </a:ext>
              </a:extLst>
            </p:cNvPr>
            <p:cNvSpPr/>
            <p:nvPr/>
          </p:nvSpPr>
          <p:spPr>
            <a:xfrm rot="5400000" flipH="1">
              <a:off x="9130362" y="2590066"/>
              <a:ext cx="153680" cy="153680"/>
            </a:xfrm>
            <a:prstGeom prst="r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l" defTabSz="914330" rtl="0" eaLnBrk="1" latinLnBrk="0" hangingPunct="1"/>
              <a:endParaRPr lang="en-US" b="1">
                <a:solidFill>
                  <a:srgbClr val="F8590C"/>
                </a:solidFill>
              </a:endParaRPr>
            </a:p>
          </p:txBody>
        </p:sp>
      </p:grpSp>
      <p:sp>
        <p:nvSpPr>
          <p:cNvPr id="18" name="Text Placeholder 13">
            <a:extLst>
              <a:ext uri="{FF2B5EF4-FFF2-40B4-BE49-F238E27FC236}">
                <a16:creationId xmlns:a16="http://schemas.microsoft.com/office/drawing/2014/main" id="{FA3731DD-D34D-3948-A7BF-581787908562}"/>
              </a:ext>
            </a:extLst>
          </p:cNvPr>
          <p:cNvSpPr>
            <a:spLocks noGrp="1"/>
          </p:cNvSpPr>
          <p:nvPr>
            <p:ph type="body" sz="quarter" idx="13" hasCustomPrompt="1"/>
          </p:nvPr>
        </p:nvSpPr>
        <p:spPr>
          <a:xfrm>
            <a:off x="7124294" y="5696469"/>
            <a:ext cx="1663700" cy="301625"/>
          </a:xfrm>
        </p:spPr>
        <p:txBody>
          <a:bodyPr/>
          <a:lstStyle>
            <a:lvl4pPr algn="ctr">
              <a:spcBef>
                <a:spcPts val="0"/>
              </a:spcBef>
              <a:defRPr b="1">
                <a:solidFill>
                  <a:schemeClr val="bg1"/>
                </a:solidFill>
              </a:defRPr>
            </a:lvl4pPr>
          </a:lstStyle>
          <a:p>
            <a:pPr lvl="3"/>
            <a:r>
              <a:rPr lang="en-GB" dirty="0"/>
              <a:t>Write title here</a:t>
            </a:r>
          </a:p>
        </p:txBody>
      </p:sp>
      <p:grpSp>
        <p:nvGrpSpPr>
          <p:cNvPr id="19" name="Group 18">
            <a:extLst>
              <a:ext uri="{FF2B5EF4-FFF2-40B4-BE49-F238E27FC236}">
                <a16:creationId xmlns:a16="http://schemas.microsoft.com/office/drawing/2014/main" id="{0E1A09A7-BEA1-EC4F-B6CA-2AA700CF090D}"/>
              </a:ext>
            </a:extLst>
          </p:cNvPr>
          <p:cNvGrpSpPr/>
          <p:nvPr userDrawn="1"/>
        </p:nvGrpSpPr>
        <p:grpSpPr>
          <a:xfrm>
            <a:off x="9782431" y="5514277"/>
            <a:ext cx="1894703" cy="551156"/>
            <a:chOff x="7389339" y="2590066"/>
            <a:chExt cx="1894703" cy="551156"/>
          </a:xfrm>
        </p:grpSpPr>
        <p:sp>
          <p:nvSpPr>
            <p:cNvPr id="20" name="Rectangle 19">
              <a:extLst>
                <a:ext uri="{FF2B5EF4-FFF2-40B4-BE49-F238E27FC236}">
                  <a16:creationId xmlns:a16="http://schemas.microsoft.com/office/drawing/2014/main" id="{5343F341-C516-4A44-B8CD-85B13E02B0D4}"/>
                </a:ext>
              </a:extLst>
            </p:cNvPr>
            <p:cNvSpPr/>
            <p:nvPr/>
          </p:nvSpPr>
          <p:spPr>
            <a:xfrm>
              <a:off x="7389339" y="2743746"/>
              <a:ext cx="1894703" cy="39747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64008" rIns="91440" rtlCol="0" anchor="ctr"/>
            <a:lstStyle/>
            <a:p>
              <a:pPr algn="ctr"/>
              <a:endParaRPr lang="en-US" sz="1400" b="1">
                <a:solidFill>
                  <a:srgbClr val="F8590C"/>
                </a:solidFill>
                <a:latin typeface="Calibri" panose="020F0502020204030204" pitchFamily="34" charset="0"/>
                <a:ea typeface="Montserrat" charset="0"/>
                <a:cs typeface="Calibri" panose="020F0502020204030204" pitchFamily="34" charset="0"/>
              </a:endParaRPr>
            </a:p>
          </p:txBody>
        </p:sp>
        <p:sp>
          <p:nvSpPr>
            <p:cNvPr id="21" name="Right Triangle 20">
              <a:extLst>
                <a:ext uri="{FF2B5EF4-FFF2-40B4-BE49-F238E27FC236}">
                  <a16:creationId xmlns:a16="http://schemas.microsoft.com/office/drawing/2014/main" id="{51DE38D1-2AB3-B349-9C3B-E35F5E00E6B2}"/>
                </a:ext>
              </a:extLst>
            </p:cNvPr>
            <p:cNvSpPr/>
            <p:nvPr/>
          </p:nvSpPr>
          <p:spPr>
            <a:xfrm rot="5400000" flipH="1">
              <a:off x="9130362" y="2590066"/>
              <a:ext cx="153680" cy="153680"/>
            </a:xfrm>
            <a:prstGeom prst="r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l" defTabSz="914330" rtl="0" eaLnBrk="1" latinLnBrk="0" hangingPunct="1"/>
              <a:endParaRPr lang="en-US" b="1">
                <a:solidFill>
                  <a:srgbClr val="F8590C"/>
                </a:solidFill>
              </a:endParaRPr>
            </a:p>
          </p:txBody>
        </p:sp>
      </p:grpSp>
      <p:sp>
        <p:nvSpPr>
          <p:cNvPr id="22" name="Text Placeholder 13">
            <a:extLst>
              <a:ext uri="{FF2B5EF4-FFF2-40B4-BE49-F238E27FC236}">
                <a16:creationId xmlns:a16="http://schemas.microsoft.com/office/drawing/2014/main" id="{AF879BD5-4F17-364F-9B26-714FE85190AC}"/>
              </a:ext>
            </a:extLst>
          </p:cNvPr>
          <p:cNvSpPr>
            <a:spLocks noGrp="1"/>
          </p:cNvSpPr>
          <p:nvPr>
            <p:ph type="body" sz="quarter" idx="14" hasCustomPrompt="1"/>
          </p:nvPr>
        </p:nvSpPr>
        <p:spPr>
          <a:xfrm>
            <a:off x="9904510" y="5667756"/>
            <a:ext cx="1663700" cy="301625"/>
          </a:xfrm>
        </p:spPr>
        <p:txBody>
          <a:bodyPr/>
          <a:lstStyle>
            <a:lvl4pPr algn="ctr">
              <a:spcBef>
                <a:spcPts val="0"/>
              </a:spcBef>
              <a:defRPr b="1">
                <a:solidFill>
                  <a:schemeClr val="bg1"/>
                </a:solidFill>
              </a:defRPr>
            </a:lvl4pPr>
          </a:lstStyle>
          <a:p>
            <a:pPr lvl="3"/>
            <a:r>
              <a:rPr lang="en-GB" dirty="0"/>
              <a:t>Write title here</a:t>
            </a:r>
          </a:p>
        </p:txBody>
      </p:sp>
      <p:sp>
        <p:nvSpPr>
          <p:cNvPr id="23" name="Text Placeholder 5">
            <a:extLst>
              <a:ext uri="{FF2B5EF4-FFF2-40B4-BE49-F238E27FC236}">
                <a16:creationId xmlns:a16="http://schemas.microsoft.com/office/drawing/2014/main" id="{5926B899-F616-9E4D-8DB6-75701C33FEB0}"/>
              </a:ext>
            </a:extLst>
          </p:cNvPr>
          <p:cNvSpPr>
            <a:spLocks noGrp="1"/>
          </p:cNvSpPr>
          <p:nvPr>
            <p:ph type="body" sz="quarter" idx="15"/>
          </p:nvPr>
        </p:nvSpPr>
        <p:spPr>
          <a:xfrm>
            <a:off x="1462218" y="2136207"/>
            <a:ext cx="1889470" cy="3282018"/>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24" name="Text Placeholder 5">
            <a:extLst>
              <a:ext uri="{FF2B5EF4-FFF2-40B4-BE49-F238E27FC236}">
                <a16:creationId xmlns:a16="http://schemas.microsoft.com/office/drawing/2014/main" id="{03BD7058-EB4D-6542-92FC-CF3E63E4737C}"/>
              </a:ext>
            </a:extLst>
          </p:cNvPr>
          <p:cNvSpPr>
            <a:spLocks noGrp="1"/>
          </p:cNvSpPr>
          <p:nvPr>
            <p:ph type="body" sz="quarter" idx="16"/>
          </p:nvPr>
        </p:nvSpPr>
        <p:spPr>
          <a:xfrm>
            <a:off x="4146402" y="2136207"/>
            <a:ext cx="1889470" cy="3282018"/>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25" name="Text Placeholder 5">
            <a:extLst>
              <a:ext uri="{FF2B5EF4-FFF2-40B4-BE49-F238E27FC236}">
                <a16:creationId xmlns:a16="http://schemas.microsoft.com/office/drawing/2014/main" id="{318C4000-F049-104E-9EFA-97FB760C066A}"/>
              </a:ext>
            </a:extLst>
          </p:cNvPr>
          <p:cNvSpPr>
            <a:spLocks noGrp="1"/>
          </p:cNvSpPr>
          <p:nvPr>
            <p:ph type="body" sz="quarter" idx="17"/>
          </p:nvPr>
        </p:nvSpPr>
        <p:spPr>
          <a:xfrm>
            <a:off x="7011409" y="2136207"/>
            <a:ext cx="1889470" cy="3282018"/>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26" name="Text Placeholder 5">
            <a:extLst>
              <a:ext uri="{FF2B5EF4-FFF2-40B4-BE49-F238E27FC236}">
                <a16:creationId xmlns:a16="http://schemas.microsoft.com/office/drawing/2014/main" id="{6E7C0AF6-06BC-8B41-9504-DA4F061AB980}"/>
              </a:ext>
            </a:extLst>
          </p:cNvPr>
          <p:cNvSpPr>
            <a:spLocks noGrp="1"/>
          </p:cNvSpPr>
          <p:nvPr>
            <p:ph type="body" sz="quarter" idx="18"/>
          </p:nvPr>
        </p:nvSpPr>
        <p:spPr>
          <a:xfrm>
            <a:off x="9758181" y="2136207"/>
            <a:ext cx="1889470" cy="3282018"/>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27" name="Picture Placeholder 7">
            <a:extLst>
              <a:ext uri="{FF2B5EF4-FFF2-40B4-BE49-F238E27FC236}">
                <a16:creationId xmlns:a16="http://schemas.microsoft.com/office/drawing/2014/main" id="{F7A8F387-001C-0A4F-B410-6D3B77CC77CE}"/>
              </a:ext>
            </a:extLst>
          </p:cNvPr>
          <p:cNvSpPr>
            <a:spLocks noGrp="1"/>
          </p:cNvSpPr>
          <p:nvPr>
            <p:ph type="pic" sz="quarter" idx="19"/>
          </p:nvPr>
        </p:nvSpPr>
        <p:spPr>
          <a:xfrm>
            <a:off x="1462217" y="594316"/>
            <a:ext cx="1170814" cy="849313"/>
          </a:xfrm>
        </p:spPr>
        <p:txBody>
          <a:bodyPr/>
          <a:lstStyle/>
          <a:p>
            <a:endParaRPr lang="en-GB" dirty="0"/>
          </a:p>
        </p:txBody>
      </p:sp>
      <p:sp>
        <p:nvSpPr>
          <p:cNvPr id="28" name="Text Placeholder 10">
            <a:extLst>
              <a:ext uri="{FF2B5EF4-FFF2-40B4-BE49-F238E27FC236}">
                <a16:creationId xmlns:a16="http://schemas.microsoft.com/office/drawing/2014/main" id="{7E990015-FA19-5941-8BF0-EFD79C6772C4}"/>
              </a:ext>
            </a:extLst>
          </p:cNvPr>
          <p:cNvSpPr>
            <a:spLocks noGrp="1"/>
          </p:cNvSpPr>
          <p:nvPr>
            <p:ph type="body" sz="quarter" idx="20"/>
          </p:nvPr>
        </p:nvSpPr>
        <p:spPr>
          <a:xfrm>
            <a:off x="1467073" y="1621972"/>
            <a:ext cx="1894704" cy="416380"/>
          </a:xfrm>
        </p:spPr>
        <p:txBody>
          <a:bodyPr>
            <a:normAutofit/>
          </a:bodyPr>
          <a:lstStyle>
            <a:lvl1pPr algn="l">
              <a:spcBef>
                <a:spcPts val="0"/>
              </a:spcBef>
              <a:defRPr sz="1800" b="1">
                <a:solidFill>
                  <a:schemeClr val="tx2"/>
                </a:solidFill>
              </a:defRPr>
            </a:lvl1pPr>
          </a:lstStyle>
          <a:p>
            <a:pPr lvl="0"/>
            <a:r>
              <a:rPr lang="en-GB" dirty="0"/>
              <a:t>Click to edit</a:t>
            </a:r>
          </a:p>
        </p:txBody>
      </p:sp>
      <p:sp>
        <p:nvSpPr>
          <p:cNvPr id="31" name="Picture Placeholder 7">
            <a:extLst>
              <a:ext uri="{FF2B5EF4-FFF2-40B4-BE49-F238E27FC236}">
                <a16:creationId xmlns:a16="http://schemas.microsoft.com/office/drawing/2014/main" id="{D8064B50-D65A-1A46-8133-E2A94661E0C8}"/>
              </a:ext>
            </a:extLst>
          </p:cNvPr>
          <p:cNvSpPr>
            <a:spLocks noGrp="1"/>
          </p:cNvSpPr>
          <p:nvPr>
            <p:ph type="pic" sz="quarter" idx="21"/>
          </p:nvPr>
        </p:nvSpPr>
        <p:spPr>
          <a:xfrm>
            <a:off x="4146401" y="594316"/>
            <a:ext cx="1170000" cy="849313"/>
          </a:xfrm>
        </p:spPr>
        <p:txBody>
          <a:bodyPr/>
          <a:lstStyle/>
          <a:p>
            <a:endParaRPr lang="en-GB"/>
          </a:p>
        </p:txBody>
      </p:sp>
      <p:sp>
        <p:nvSpPr>
          <p:cNvPr id="32" name="Text Placeholder 10">
            <a:extLst>
              <a:ext uri="{FF2B5EF4-FFF2-40B4-BE49-F238E27FC236}">
                <a16:creationId xmlns:a16="http://schemas.microsoft.com/office/drawing/2014/main" id="{A7163158-F1D9-CB44-AF58-5590F6AF2A2B}"/>
              </a:ext>
            </a:extLst>
          </p:cNvPr>
          <p:cNvSpPr>
            <a:spLocks noGrp="1"/>
          </p:cNvSpPr>
          <p:nvPr>
            <p:ph type="body" sz="quarter" idx="22"/>
          </p:nvPr>
        </p:nvSpPr>
        <p:spPr>
          <a:xfrm>
            <a:off x="4151258" y="1621972"/>
            <a:ext cx="1894704" cy="416380"/>
          </a:xfrm>
        </p:spPr>
        <p:txBody>
          <a:bodyPr>
            <a:normAutofit/>
          </a:bodyPr>
          <a:lstStyle>
            <a:lvl1pPr algn="l">
              <a:spcBef>
                <a:spcPts val="0"/>
              </a:spcBef>
              <a:defRPr sz="1800" b="1">
                <a:solidFill>
                  <a:schemeClr val="tx2"/>
                </a:solidFill>
              </a:defRPr>
            </a:lvl1pPr>
          </a:lstStyle>
          <a:p>
            <a:pPr lvl="0"/>
            <a:r>
              <a:rPr lang="en-GB" dirty="0"/>
              <a:t>Click to edit</a:t>
            </a:r>
          </a:p>
        </p:txBody>
      </p:sp>
      <p:sp>
        <p:nvSpPr>
          <p:cNvPr id="33" name="Picture Placeholder 7">
            <a:extLst>
              <a:ext uri="{FF2B5EF4-FFF2-40B4-BE49-F238E27FC236}">
                <a16:creationId xmlns:a16="http://schemas.microsoft.com/office/drawing/2014/main" id="{F3DE1A15-493D-2143-AEA3-C29D2DA548BE}"/>
              </a:ext>
            </a:extLst>
          </p:cNvPr>
          <p:cNvSpPr>
            <a:spLocks noGrp="1"/>
          </p:cNvSpPr>
          <p:nvPr>
            <p:ph type="pic" sz="quarter" idx="23"/>
          </p:nvPr>
        </p:nvSpPr>
        <p:spPr>
          <a:xfrm>
            <a:off x="7020411" y="594316"/>
            <a:ext cx="1170000" cy="849313"/>
          </a:xfrm>
        </p:spPr>
        <p:txBody>
          <a:bodyPr/>
          <a:lstStyle/>
          <a:p>
            <a:endParaRPr lang="en-GB" dirty="0"/>
          </a:p>
        </p:txBody>
      </p:sp>
      <p:sp>
        <p:nvSpPr>
          <p:cNvPr id="34" name="Text Placeholder 10">
            <a:extLst>
              <a:ext uri="{FF2B5EF4-FFF2-40B4-BE49-F238E27FC236}">
                <a16:creationId xmlns:a16="http://schemas.microsoft.com/office/drawing/2014/main" id="{2C775E3B-F9C6-C642-8487-74768F1C4A68}"/>
              </a:ext>
            </a:extLst>
          </p:cNvPr>
          <p:cNvSpPr>
            <a:spLocks noGrp="1"/>
          </p:cNvSpPr>
          <p:nvPr>
            <p:ph type="body" sz="quarter" idx="24"/>
          </p:nvPr>
        </p:nvSpPr>
        <p:spPr>
          <a:xfrm>
            <a:off x="7025267" y="1621972"/>
            <a:ext cx="1894704" cy="416380"/>
          </a:xfrm>
        </p:spPr>
        <p:txBody>
          <a:bodyPr>
            <a:normAutofit/>
          </a:bodyPr>
          <a:lstStyle>
            <a:lvl1pPr algn="l">
              <a:spcBef>
                <a:spcPts val="0"/>
              </a:spcBef>
              <a:defRPr sz="1800" b="1">
                <a:solidFill>
                  <a:schemeClr val="tx2"/>
                </a:solidFill>
              </a:defRPr>
            </a:lvl1pPr>
          </a:lstStyle>
          <a:p>
            <a:pPr lvl="0"/>
            <a:r>
              <a:rPr lang="en-GB" dirty="0"/>
              <a:t>Click to edit</a:t>
            </a:r>
          </a:p>
        </p:txBody>
      </p:sp>
      <p:sp>
        <p:nvSpPr>
          <p:cNvPr id="35" name="Picture Placeholder 7">
            <a:extLst>
              <a:ext uri="{FF2B5EF4-FFF2-40B4-BE49-F238E27FC236}">
                <a16:creationId xmlns:a16="http://schemas.microsoft.com/office/drawing/2014/main" id="{C085C093-E5AC-4448-955C-64926E3B5B08}"/>
              </a:ext>
            </a:extLst>
          </p:cNvPr>
          <p:cNvSpPr>
            <a:spLocks noGrp="1"/>
          </p:cNvSpPr>
          <p:nvPr>
            <p:ph type="pic" sz="quarter" idx="25"/>
          </p:nvPr>
        </p:nvSpPr>
        <p:spPr>
          <a:xfrm>
            <a:off x="9738505" y="594316"/>
            <a:ext cx="1170000" cy="849313"/>
          </a:xfrm>
        </p:spPr>
        <p:txBody>
          <a:bodyPr/>
          <a:lstStyle/>
          <a:p>
            <a:endParaRPr lang="en-GB"/>
          </a:p>
        </p:txBody>
      </p:sp>
      <p:sp>
        <p:nvSpPr>
          <p:cNvPr id="36" name="Text Placeholder 10">
            <a:extLst>
              <a:ext uri="{FF2B5EF4-FFF2-40B4-BE49-F238E27FC236}">
                <a16:creationId xmlns:a16="http://schemas.microsoft.com/office/drawing/2014/main" id="{5CCBC587-F1EE-1943-86D7-AF080603AF10}"/>
              </a:ext>
            </a:extLst>
          </p:cNvPr>
          <p:cNvSpPr>
            <a:spLocks noGrp="1"/>
          </p:cNvSpPr>
          <p:nvPr>
            <p:ph type="body" sz="quarter" idx="26"/>
          </p:nvPr>
        </p:nvSpPr>
        <p:spPr>
          <a:xfrm>
            <a:off x="9743362" y="1621972"/>
            <a:ext cx="1894704" cy="416380"/>
          </a:xfrm>
        </p:spPr>
        <p:txBody>
          <a:bodyPr>
            <a:normAutofit/>
          </a:bodyPr>
          <a:lstStyle>
            <a:lvl1pPr algn="l">
              <a:spcBef>
                <a:spcPts val="0"/>
              </a:spcBef>
              <a:defRPr sz="1800" b="1">
                <a:solidFill>
                  <a:schemeClr val="tx2"/>
                </a:solidFill>
              </a:defRPr>
            </a:lvl1pPr>
          </a:lstStyle>
          <a:p>
            <a:pPr lvl="0"/>
            <a:r>
              <a:rPr lang="en-GB" dirty="0"/>
              <a:t>Click to edit</a:t>
            </a:r>
          </a:p>
        </p:txBody>
      </p:sp>
    </p:spTree>
    <p:extLst>
      <p:ext uri="{BB962C8B-B14F-4D97-AF65-F5344CB8AC3E}">
        <p14:creationId xmlns:p14="http://schemas.microsoft.com/office/powerpoint/2010/main" val="499199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descr="Placeholder for image"/>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78581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490AE-43FA-1605-AB9D-98854FE644C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8B7E068-3EB3-9F0C-943C-5774ADD495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A09CFF-429E-C298-DA75-8ED4AA9F9F44}"/>
              </a:ext>
            </a:extLst>
          </p:cNvPr>
          <p:cNvSpPr>
            <a:spLocks noGrp="1"/>
          </p:cNvSpPr>
          <p:nvPr>
            <p:ph type="dt" sz="half" idx="10"/>
          </p:nvPr>
        </p:nvSpPr>
        <p:spPr/>
        <p:txBody>
          <a:bodyPr/>
          <a:lstStyle/>
          <a:p>
            <a:fld id="{4155D929-9AF0-4B62-A212-9C9F4BFA467F}" type="datetimeFigureOut">
              <a:rPr lang="en-GB" smtClean="0"/>
              <a:t>04/09/2024</a:t>
            </a:fld>
            <a:endParaRPr lang="en-GB"/>
          </a:p>
        </p:txBody>
      </p:sp>
      <p:sp>
        <p:nvSpPr>
          <p:cNvPr id="5" name="Footer Placeholder 4">
            <a:extLst>
              <a:ext uri="{FF2B5EF4-FFF2-40B4-BE49-F238E27FC236}">
                <a16:creationId xmlns:a16="http://schemas.microsoft.com/office/drawing/2014/main" id="{15C32476-1F67-B819-0B7C-3C24432EBA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634D19-C3C7-F561-1C46-9BAE5434092E}"/>
              </a:ext>
            </a:extLst>
          </p:cNvPr>
          <p:cNvSpPr>
            <a:spLocks noGrp="1"/>
          </p:cNvSpPr>
          <p:nvPr>
            <p:ph type="sldNum" sz="quarter" idx="12"/>
          </p:nvPr>
        </p:nvSpPr>
        <p:spPr/>
        <p:txBody>
          <a:bodyPr/>
          <a:lstStyle/>
          <a:p>
            <a:fld id="{76881469-5CB2-4C96-88B4-FEA1F29FF22D}" type="slidenum">
              <a:rPr lang="en-GB" smtClean="0"/>
              <a:t>‹#›</a:t>
            </a:fld>
            <a:endParaRPr lang="en-GB"/>
          </a:p>
        </p:txBody>
      </p:sp>
    </p:spTree>
    <p:extLst>
      <p:ext uri="{BB962C8B-B14F-4D97-AF65-F5344CB8AC3E}">
        <p14:creationId xmlns:p14="http://schemas.microsoft.com/office/powerpoint/2010/main" val="426438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descr="Placeholder for image"/>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rgbClr val="FFFFFF">
                    <a:alpha val="70000"/>
                  </a:srgbClr>
                </a:solidFill>
              </a:rPr>
              <a:pPr/>
              <a:t>‹#›</a:t>
            </a:fld>
            <a:endParaRPr lang="en-US" dirty="0">
              <a:solidFill>
                <a:srgbClr val="FFFFFF">
                  <a:alpha val="70000"/>
                </a:srgbClr>
              </a:solidFill>
            </a:endParaRPr>
          </a:p>
        </p:txBody>
      </p:sp>
    </p:spTree>
    <p:extLst>
      <p:ext uri="{BB962C8B-B14F-4D97-AF65-F5344CB8AC3E}">
        <p14:creationId xmlns:p14="http://schemas.microsoft.com/office/powerpoint/2010/main" val="1525571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descr="Placeholder for image"/>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rgbClr val="FFFFFF">
                    <a:alpha val="70000"/>
                  </a:srgbClr>
                </a:solidFill>
              </a:rPr>
              <a:pPr/>
              <a:t>‹#›</a:t>
            </a:fld>
            <a:endParaRPr lang="en-US" dirty="0">
              <a:solidFill>
                <a:srgbClr val="FFFFFF">
                  <a:alpha val="70000"/>
                </a:srgbClr>
              </a:solidFill>
            </a:endParaRPr>
          </a:p>
        </p:txBody>
      </p:sp>
      <p:sp>
        <p:nvSpPr>
          <p:cNvPr id="6" name="Title 4"/>
          <p:cNvSpPr>
            <a:spLocks noGrp="1"/>
          </p:cNvSpPr>
          <p:nvPr>
            <p:ph type="title" hasCustomPrompt="1"/>
          </p:nvPr>
        </p:nvSpPr>
        <p:spPr>
          <a:xfrm>
            <a:off x="2230456" y="4506223"/>
            <a:ext cx="8046357" cy="2438731"/>
          </a:xfrm>
        </p:spPr>
        <p:txBody>
          <a:bodyPr/>
          <a:lstStyle>
            <a:lvl1pPr>
              <a:defRPr sz="5400" spc="0">
                <a:solidFill>
                  <a:srgbClr val="FFFFFF"/>
                </a:solidFill>
              </a:defRPr>
            </a:lvl1pPr>
          </a:lstStyle>
          <a:p>
            <a:r>
              <a:rPr lang="en-US" dirty="0"/>
              <a:t>Click here to edit this slide</a:t>
            </a:r>
          </a:p>
        </p:txBody>
      </p:sp>
    </p:spTree>
    <p:extLst>
      <p:ext uri="{BB962C8B-B14F-4D97-AF65-F5344CB8AC3E}">
        <p14:creationId xmlns:p14="http://schemas.microsoft.com/office/powerpoint/2010/main" val="2251912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000"/>
            </a:lvl1p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2500438"/>
            <a:ext cx="4229100" cy="1857123"/>
          </a:xfrm>
        </p:spPr>
        <p:txBody>
          <a:bodyPr/>
          <a:lstStyle>
            <a:lvl1pPr>
              <a:defRPr spc="0"/>
            </a:lvl1pPr>
          </a:lstStyle>
          <a:p>
            <a:r>
              <a:rPr lang="en-US" dirty="0"/>
              <a:t>Click here to edit this title</a:t>
            </a:r>
          </a:p>
        </p:txBody>
      </p:sp>
    </p:spTree>
    <p:extLst>
      <p:ext uri="{BB962C8B-B14F-4D97-AF65-F5344CB8AC3E}">
        <p14:creationId xmlns:p14="http://schemas.microsoft.com/office/powerpoint/2010/main" val="4187701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1759448"/>
            <a:ext cx="4229100" cy="1621619"/>
          </a:xfrm>
        </p:spPr>
        <p:txBody>
          <a:bodyPr/>
          <a:lstStyle>
            <a:lvl1pPr>
              <a:defRPr sz="4400" spc="0"/>
            </a:lvl1pPr>
          </a:lstStyle>
          <a:p>
            <a:r>
              <a:rPr lang="en-US" dirty="0"/>
              <a:t>Click to edit master title style</a:t>
            </a:r>
          </a:p>
        </p:txBody>
      </p:sp>
      <p:sp>
        <p:nvSpPr>
          <p:cNvPr id="6" name="Picture Placeholder 4" descr="Placeholder for image"/>
          <p:cNvSpPr>
            <a:spLocks noGrp="1"/>
          </p:cNvSpPr>
          <p:nvPr>
            <p:ph type="pic" sz="quarter" idx="11" hasCustomPrompt="1"/>
          </p:nvPr>
        </p:nvSpPr>
        <p:spPr>
          <a:xfrm>
            <a:off x="0" y="3927944"/>
            <a:ext cx="121920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Placeholder for image</a:t>
            </a:r>
          </a:p>
        </p:txBody>
      </p:sp>
    </p:spTree>
    <p:extLst>
      <p:ext uri="{BB962C8B-B14F-4D97-AF65-F5344CB8AC3E}">
        <p14:creationId xmlns:p14="http://schemas.microsoft.com/office/powerpoint/2010/main" val="2481091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990600" y="2313828"/>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descr="Placeholder for image"/>
          <p:cNvSpPr>
            <a:spLocks noGrp="1"/>
          </p:cNvSpPr>
          <p:nvPr>
            <p:ph type="pic" sz="quarter" idx="12" hasCustomPrompt="1"/>
          </p:nvPr>
        </p:nvSpPr>
        <p:spPr>
          <a:xfrm>
            <a:off x="4738977" y="2313828"/>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descr="Placeholder for image"/>
          <p:cNvSpPr>
            <a:spLocks noGrp="1"/>
          </p:cNvSpPr>
          <p:nvPr>
            <p:ph type="pic" sz="quarter" idx="13" hasCustomPrompt="1"/>
          </p:nvPr>
        </p:nvSpPr>
        <p:spPr>
          <a:xfrm>
            <a:off x="8487355" y="2313828"/>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866900" y="538924"/>
            <a:ext cx="4229100" cy="1621619"/>
          </a:xfrm>
        </p:spPr>
        <p:txBody>
          <a:bodyPr/>
          <a:lstStyle>
            <a:lvl1pPr>
              <a:defRPr sz="4400" spc="0"/>
            </a:lvl1pPr>
          </a:lstStyle>
          <a:p>
            <a:r>
              <a:rPr lang="en-US" dirty="0"/>
              <a:t>Click to edit master title style</a:t>
            </a:r>
          </a:p>
        </p:txBody>
      </p:sp>
    </p:spTree>
    <p:extLst>
      <p:ext uri="{BB962C8B-B14F-4D97-AF65-F5344CB8AC3E}">
        <p14:creationId xmlns:p14="http://schemas.microsoft.com/office/powerpoint/2010/main" val="1602103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4837707"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descr="Placeholder for image"/>
          <p:cNvSpPr>
            <a:spLocks noGrp="1"/>
          </p:cNvSpPr>
          <p:nvPr>
            <p:ph type="pic" sz="quarter" idx="12" hasCustomPrompt="1"/>
          </p:nvPr>
        </p:nvSpPr>
        <p:spPr>
          <a:xfrm>
            <a:off x="4837707"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descr="Placeholder for image"/>
          <p:cNvSpPr>
            <a:spLocks noGrp="1"/>
          </p:cNvSpPr>
          <p:nvPr>
            <p:ph type="pic" sz="quarter" idx="13" hasCustomPrompt="1"/>
          </p:nvPr>
        </p:nvSpPr>
        <p:spPr>
          <a:xfrm>
            <a:off x="4837707"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327404" y="2618190"/>
            <a:ext cx="3235452" cy="2200698"/>
          </a:xfrm>
        </p:spPr>
        <p:txBody>
          <a:bodyPr/>
          <a:lstStyle>
            <a:lvl1pPr>
              <a:defRPr sz="4400" spc="0"/>
            </a:lvl1pPr>
          </a:lstStyle>
          <a:p>
            <a:r>
              <a:rPr lang="en-US" dirty="0"/>
              <a:t>Click to edit master title style</a:t>
            </a:r>
          </a:p>
        </p:txBody>
      </p:sp>
    </p:spTree>
    <p:extLst>
      <p:ext uri="{BB962C8B-B14F-4D97-AF65-F5344CB8AC3E}">
        <p14:creationId xmlns:p14="http://schemas.microsoft.com/office/powerpoint/2010/main" val="227190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4885413" y="1"/>
            <a:ext cx="3113599"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descr="Placeholder for image"/>
          <p:cNvSpPr>
            <a:spLocks noGrp="1"/>
          </p:cNvSpPr>
          <p:nvPr>
            <p:ph type="pic" sz="quarter" idx="12" hasCustomPrompt="1"/>
          </p:nvPr>
        </p:nvSpPr>
        <p:spPr>
          <a:xfrm>
            <a:off x="4473601" y="2289977"/>
            <a:ext cx="3113599"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descr="Placeholder for image"/>
          <p:cNvSpPr>
            <a:spLocks noGrp="1"/>
          </p:cNvSpPr>
          <p:nvPr>
            <p:ph type="pic" sz="quarter" idx="13" hasCustomPrompt="1"/>
          </p:nvPr>
        </p:nvSpPr>
        <p:spPr>
          <a:xfrm>
            <a:off x="4885413" y="4573989"/>
            <a:ext cx="3113599"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153668" y="334179"/>
            <a:ext cx="3319933" cy="1878669"/>
          </a:xfrm>
        </p:spPr>
        <p:txBody>
          <a:bodyPr/>
          <a:lstStyle>
            <a:lvl1pPr>
              <a:defRPr sz="4400" spc="0"/>
            </a:lvl1pPr>
          </a:lstStyle>
          <a:p>
            <a:r>
              <a:rPr lang="en-US" dirty="0"/>
              <a:t>Click to edit master title style</a:t>
            </a:r>
          </a:p>
        </p:txBody>
      </p:sp>
      <p:cxnSp>
        <p:nvCxnSpPr>
          <p:cNvPr id="9" name="Straight Connector 8">
            <a:extLst>
              <a:ext uri="{FF2B5EF4-FFF2-40B4-BE49-F238E27FC236}">
                <a16:creationId xmlns:a16="http://schemas.microsoft.com/office/drawing/2014/main" id="{EC2E17F5-1552-5746-8951-49B183CE3150}"/>
              </a:ext>
            </a:extLst>
          </p:cNvPr>
          <p:cNvCxnSpPr/>
          <p:nvPr userDrawn="1"/>
        </p:nvCxnSpPr>
        <p:spPr>
          <a:xfrm>
            <a:off x="7867135" y="2278203"/>
            <a:ext cx="4324865"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2F6704-AA0B-1F4B-B6DE-D65549E7A822}"/>
              </a:ext>
            </a:extLst>
          </p:cNvPr>
          <p:cNvCxnSpPr/>
          <p:nvPr userDrawn="1"/>
        </p:nvCxnSpPr>
        <p:spPr>
          <a:xfrm>
            <a:off x="7867135" y="4573989"/>
            <a:ext cx="4324865"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64658E5-D2E7-E64B-803E-AE1CFFFF2BBE}"/>
              </a:ext>
            </a:extLst>
          </p:cNvPr>
          <p:cNvSpPr/>
          <p:nvPr userDrawn="1"/>
        </p:nvSpPr>
        <p:spPr>
          <a:xfrm>
            <a:off x="12014405" y="2289976"/>
            <a:ext cx="189470" cy="2284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 Placeholder 5">
            <a:extLst>
              <a:ext uri="{FF2B5EF4-FFF2-40B4-BE49-F238E27FC236}">
                <a16:creationId xmlns:a16="http://schemas.microsoft.com/office/drawing/2014/main" id="{BA41AD85-8342-804A-992E-369F3E93D9BB}"/>
              </a:ext>
            </a:extLst>
          </p:cNvPr>
          <p:cNvSpPr>
            <a:spLocks noGrp="1"/>
          </p:cNvSpPr>
          <p:nvPr>
            <p:ph type="body" sz="quarter" idx="16"/>
          </p:nvPr>
        </p:nvSpPr>
        <p:spPr>
          <a:xfrm>
            <a:off x="8187770" y="724950"/>
            <a:ext cx="3473800" cy="1353231"/>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13" name="Text Placeholder 19">
            <a:extLst>
              <a:ext uri="{FF2B5EF4-FFF2-40B4-BE49-F238E27FC236}">
                <a16:creationId xmlns:a16="http://schemas.microsoft.com/office/drawing/2014/main" id="{1CD944B4-C813-494F-8A36-ECF9E2EB0D2D}"/>
              </a:ext>
            </a:extLst>
          </p:cNvPr>
          <p:cNvSpPr>
            <a:spLocks noGrp="1"/>
          </p:cNvSpPr>
          <p:nvPr>
            <p:ph type="body" sz="quarter" idx="24" hasCustomPrompt="1"/>
          </p:nvPr>
        </p:nvSpPr>
        <p:spPr>
          <a:xfrm>
            <a:off x="8187769" y="334179"/>
            <a:ext cx="3473800" cy="295214"/>
          </a:xfrm>
        </p:spPr>
        <p:txBody>
          <a:bodyPr>
            <a:noAutofit/>
          </a:bodyPr>
          <a:lstStyle>
            <a:lvl1pPr>
              <a:defRPr sz="1600" b="1">
                <a:solidFill>
                  <a:srgbClr val="33333A"/>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4" name="Text Placeholder 5">
            <a:extLst>
              <a:ext uri="{FF2B5EF4-FFF2-40B4-BE49-F238E27FC236}">
                <a16:creationId xmlns:a16="http://schemas.microsoft.com/office/drawing/2014/main" id="{CA889DB6-6114-B049-962A-F5F882C881B7}"/>
              </a:ext>
            </a:extLst>
          </p:cNvPr>
          <p:cNvSpPr>
            <a:spLocks noGrp="1"/>
          </p:cNvSpPr>
          <p:nvPr>
            <p:ph type="body" sz="quarter" idx="25"/>
          </p:nvPr>
        </p:nvSpPr>
        <p:spPr>
          <a:xfrm>
            <a:off x="8269808" y="5065647"/>
            <a:ext cx="3473800" cy="860140"/>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15" name="Text Placeholder 19">
            <a:extLst>
              <a:ext uri="{FF2B5EF4-FFF2-40B4-BE49-F238E27FC236}">
                <a16:creationId xmlns:a16="http://schemas.microsoft.com/office/drawing/2014/main" id="{4B2A02A6-9CB5-7746-A984-C7635000E92D}"/>
              </a:ext>
            </a:extLst>
          </p:cNvPr>
          <p:cNvSpPr>
            <a:spLocks noGrp="1"/>
          </p:cNvSpPr>
          <p:nvPr>
            <p:ph type="body" sz="quarter" idx="26" hasCustomPrompt="1"/>
          </p:nvPr>
        </p:nvSpPr>
        <p:spPr>
          <a:xfrm>
            <a:off x="8269807" y="4674875"/>
            <a:ext cx="3473800" cy="300886"/>
          </a:xfrm>
        </p:spPr>
        <p:txBody>
          <a:bodyPr>
            <a:noAutofit/>
          </a:bodyPr>
          <a:lstStyle>
            <a:lvl1pPr>
              <a:defRPr sz="1600" b="1">
                <a:solidFill>
                  <a:srgbClr val="33333A"/>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6" name="Text Placeholder 5">
            <a:extLst>
              <a:ext uri="{FF2B5EF4-FFF2-40B4-BE49-F238E27FC236}">
                <a16:creationId xmlns:a16="http://schemas.microsoft.com/office/drawing/2014/main" id="{9969FCF6-67ED-2C4A-AEE1-71C36E279C45}"/>
              </a:ext>
            </a:extLst>
          </p:cNvPr>
          <p:cNvSpPr>
            <a:spLocks noGrp="1"/>
          </p:cNvSpPr>
          <p:nvPr>
            <p:ph type="body" sz="quarter" idx="27"/>
          </p:nvPr>
        </p:nvSpPr>
        <p:spPr>
          <a:xfrm>
            <a:off x="7867136" y="2907595"/>
            <a:ext cx="3473800" cy="1353231"/>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
        <p:nvSpPr>
          <p:cNvPr id="17" name="Text Placeholder 19">
            <a:extLst>
              <a:ext uri="{FF2B5EF4-FFF2-40B4-BE49-F238E27FC236}">
                <a16:creationId xmlns:a16="http://schemas.microsoft.com/office/drawing/2014/main" id="{3843DDF1-3C73-4642-A128-61F74FB1266E}"/>
              </a:ext>
            </a:extLst>
          </p:cNvPr>
          <p:cNvSpPr>
            <a:spLocks noGrp="1"/>
          </p:cNvSpPr>
          <p:nvPr>
            <p:ph type="body" sz="quarter" idx="28" hasCustomPrompt="1"/>
          </p:nvPr>
        </p:nvSpPr>
        <p:spPr>
          <a:xfrm>
            <a:off x="7867135" y="2516824"/>
            <a:ext cx="3473800" cy="295214"/>
          </a:xfrm>
        </p:spPr>
        <p:txBody>
          <a:bodyPr>
            <a:noAutofit/>
          </a:bodyPr>
          <a:lstStyle>
            <a:lvl1pPr>
              <a:defRPr sz="16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8" name="Text Placeholder 5">
            <a:extLst>
              <a:ext uri="{FF2B5EF4-FFF2-40B4-BE49-F238E27FC236}">
                <a16:creationId xmlns:a16="http://schemas.microsoft.com/office/drawing/2014/main" id="{F64DA117-8DE2-064A-9B8E-2AF5E0DAC845}"/>
              </a:ext>
            </a:extLst>
          </p:cNvPr>
          <p:cNvSpPr>
            <a:spLocks noGrp="1"/>
          </p:cNvSpPr>
          <p:nvPr>
            <p:ph type="body" sz="quarter" idx="29"/>
          </p:nvPr>
        </p:nvSpPr>
        <p:spPr>
          <a:xfrm>
            <a:off x="1153668" y="2752384"/>
            <a:ext cx="2646463" cy="3399034"/>
          </a:xfrm>
        </p:spPr>
        <p:txBody>
          <a:bodyPr>
            <a:noAutofit/>
          </a:bodyPr>
          <a:lstStyle>
            <a:lvl1pPr>
              <a:spcBef>
                <a:spcPts val="0"/>
              </a:spcBef>
              <a:defRPr sz="1400"/>
            </a:lvl1pPr>
            <a:lvl2pPr>
              <a:defRPr sz="1400"/>
            </a:lvl2pPr>
            <a:lvl3pPr>
              <a:defRPr sz="1400"/>
            </a:lvl3pPr>
            <a:lvl4pPr>
              <a:defRPr sz="1400"/>
            </a:lvl4pPr>
            <a:lvl5pPr>
              <a:defRPr sz="1400"/>
            </a:lvl5pPr>
          </a:lstStyle>
          <a:p>
            <a:pPr lvl="0"/>
            <a:r>
              <a:rPr lang="en-GB" dirty="0"/>
              <a:t>Click to edit Master text styles</a:t>
            </a:r>
          </a:p>
        </p:txBody>
      </p:sp>
    </p:spTree>
    <p:extLst>
      <p:ext uri="{BB962C8B-B14F-4D97-AF65-F5344CB8AC3E}">
        <p14:creationId xmlns:p14="http://schemas.microsoft.com/office/powerpoint/2010/main" val="4288729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B914-57E5-8D45-8F4D-C1E64B971C72}"/>
              </a:ext>
            </a:extLst>
          </p:cNvPr>
          <p:cNvSpPr>
            <a:spLocks noGrp="1"/>
          </p:cNvSpPr>
          <p:nvPr>
            <p:ph type="title"/>
          </p:nvPr>
        </p:nvSpPr>
        <p:spPr>
          <a:xfrm>
            <a:off x="1536192" y="433446"/>
            <a:ext cx="4089104" cy="1487862"/>
          </a:xfrm>
        </p:spPr>
        <p:txBody>
          <a:bodyPr/>
          <a:lstStyle/>
          <a:p>
            <a:r>
              <a:rPr lang="en-GB" dirty="0"/>
              <a:t>Click to edit Master title style</a:t>
            </a:r>
          </a:p>
        </p:txBody>
      </p:sp>
      <p:sp>
        <p:nvSpPr>
          <p:cNvPr id="3" name="Slide Number Placeholder 2">
            <a:extLst>
              <a:ext uri="{FF2B5EF4-FFF2-40B4-BE49-F238E27FC236}">
                <a16:creationId xmlns:a16="http://schemas.microsoft.com/office/drawing/2014/main" id="{BAD7071C-37FD-C84D-9FF1-2C29A4FE1BEF}"/>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6" name="Text Placeholder 21">
            <a:extLst>
              <a:ext uri="{FF2B5EF4-FFF2-40B4-BE49-F238E27FC236}">
                <a16:creationId xmlns:a16="http://schemas.microsoft.com/office/drawing/2014/main" id="{A8E3D7E3-8B88-9A48-A730-C1281DC6568A}"/>
              </a:ext>
            </a:extLst>
          </p:cNvPr>
          <p:cNvSpPr>
            <a:spLocks noGrp="1"/>
          </p:cNvSpPr>
          <p:nvPr>
            <p:ph type="body" sz="quarter" idx="15"/>
          </p:nvPr>
        </p:nvSpPr>
        <p:spPr>
          <a:xfrm>
            <a:off x="1566863" y="3429000"/>
            <a:ext cx="4058433" cy="3103563"/>
          </a:xfrm>
        </p:spPr>
        <p:txBody>
          <a:bodyPr>
            <a:norm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19">
            <a:extLst>
              <a:ext uri="{FF2B5EF4-FFF2-40B4-BE49-F238E27FC236}">
                <a16:creationId xmlns:a16="http://schemas.microsoft.com/office/drawing/2014/main" id="{B7E9315D-D554-3348-B7C4-E911893D3828}"/>
              </a:ext>
            </a:extLst>
          </p:cNvPr>
          <p:cNvSpPr>
            <a:spLocks noGrp="1"/>
          </p:cNvSpPr>
          <p:nvPr>
            <p:ph type="body" sz="quarter" idx="23" hasCustomPrompt="1"/>
          </p:nvPr>
        </p:nvSpPr>
        <p:spPr>
          <a:xfrm>
            <a:off x="1566863" y="2919364"/>
            <a:ext cx="1198563" cy="260350"/>
          </a:xfrm>
        </p:spPr>
        <p:txBody>
          <a:bodyPr>
            <a:noAutofit/>
          </a:bodyPr>
          <a:lstStyle>
            <a:lvl1pPr>
              <a:defRPr sz="18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8" name="Text Placeholder 21">
            <a:extLst>
              <a:ext uri="{FF2B5EF4-FFF2-40B4-BE49-F238E27FC236}">
                <a16:creationId xmlns:a16="http://schemas.microsoft.com/office/drawing/2014/main" id="{590C0713-C7DA-D54C-A3E7-E3716745466B}"/>
              </a:ext>
            </a:extLst>
          </p:cNvPr>
          <p:cNvSpPr>
            <a:spLocks noGrp="1"/>
          </p:cNvSpPr>
          <p:nvPr>
            <p:ph type="body" sz="quarter" idx="24"/>
          </p:nvPr>
        </p:nvSpPr>
        <p:spPr>
          <a:xfrm>
            <a:off x="6018720" y="3428999"/>
            <a:ext cx="2644392" cy="3103563"/>
          </a:xfrm>
        </p:spPr>
        <p:txBody>
          <a:bodyPr>
            <a:norm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19">
            <a:extLst>
              <a:ext uri="{FF2B5EF4-FFF2-40B4-BE49-F238E27FC236}">
                <a16:creationId xmlns:a16="http://schemas.microsoft.com/office/drawing/2014/main" id="{3DB34AF6-BB88-5940-94D8-71D8AF70AE1F}"/>
              </a:ext>
            </a:extLst>
          </p:cNvPr>
          <p:cNvSpPr>
            <a:spLocks noGrp="1"/>
          </p:cNvSpPr>
          <p:nvPr>
            <p:ph type="body" sz="quarter" idx="25" hasCustomPrompt="1"/>
          </p:nvPr>
        </p:nvSpPr>
        <p:spPr>
          <a:xfrm>
            <a:off x="6018720" y="2919364"/>
            <a:ext cx="1198563" cy="260350"/>
          </a:xfrm>
        </p:spPr>
        <p:txBody>
          <a:bodyPr>
            <a:noAutofit/>
          </a:bodyPr>
          <a:lstStyle>
            <a:lvl1pPr>
              <a:defRPr sz="18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0" name="Picture Placeholder 4" descr="Placeholder for image">
            <a:extLst>
              <a:ext uri="{FF2B5EF4-FFF2-40B4-BE49-F238E27FC236}">
                <a16:creationId xmlns:a16="http://schemas.microsoft.com/office/drawing/2014/main" id="{69704AA0-895C-244D-8E12-5AFE5D7FB3D7}"/>
              </a:ext>
            </a:extLst>
          </p:cNvPr>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005977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371337" y="6418877"/>
            <a:ext cx="513735" cy="227164"/>
          </a:xfrm>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0"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4947500" y="584644"/>
            <a:ext cx="4229100" cy="1621619"/>
          </a:xfrm>
        </p:spPr>
        <p:txBody>
          <a:bodyPr/>
          <a:lstStyle>
            <a:lvl1pPr>
              <a:defRPr sz="4400" spc="0"/>
            </a:lvl1pPr>
          </a:lstStyle>
          <a:p>
            <a:r>
              <a:rPr lang="en-US" dirty="0"/>
              <a:t>Click to edit master title style</a:t>
            </a:r>
          </a:p>
        </p:txBody>
      </p:sp>
      <p:sp>
        <p:nvSpPr>
          <p:cNvPr id="8" name="Номер слайда 21"/>
          <p:cNvSpPr txBox="1">
            <a:spLocks/>
          </p:cNvSpPr>
          <p:nvPr userDrawn="1"/>
        </p:nvSpPr>
        <p:spPr>
          <a:xfrm>
            <a:off x="3371337"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bg2">
                    <a:alpha val="70000"/>
                  </a:schemeClr>
                </a:solidFill>
              </a:rPr>
              <a:pPr/>
              <a:t>‹#›</a:t>
            </a:fld>
            <a:endParaRPr lang="en-US" dirty="0">
              <a:solidFill>
                <a:schemeClr val="bg2">
                  <a:alpha val="70000"/>
                </a:schemeClr>
              </a:solidFill>
            </a:endParaRPr>
          </a:p>
        </p:txBody>
      </p:sp>
    </p:spTree>
    <p:extLst>
      <p:ext uri="{BB962C8B-B14F-4D97-AF65-F5344CB8AC3E}">
        <p14:creationId xmlns:p14="http://schemas.microsoft.com/office/powerpoint/2010/main" val="3613166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370289"/>
            <a:ext cx="4229100" cy="1621619"/>
          </a:xfrm>
        </p:spPr>
        <p:txBody>
          <a:bodyPr/>
          <a:lstStyle>
            <a:lvl1pPr>
              <a:defRPr sz="4400" spc="0"/>
            </a:lvl1pPr>
          </a:lstStyle>
          <a:p>
            <a:r>
              <a:rPr lang="en-US" dirty="0"/>
              <a:t>Click to edit master title style</a:t>
            </a:r>
          </a:p>
        </p:txBody>
      </p:sp>
      <p:sp>
        <p:nvSpPr>
          <p:cNvPr id="6" name="Picture Placeholder 4" descr="Placeholder for image"/>
          <p:cNvSpPr>
            <a:spLocks noGrp="1"/>
          </p:cNvSpPr>
          <p:nvPr>
            <p:ph type="pic" sz="quarter" idx="11" hasCustomPrompt="1"/>
          </p:nvPr>
        </p:nvSpPr>
        <p:spPr>
          <a:xfrm>
            <a:off x="6096001" y="1181099"/>
            <a:ext cx="5524500" cy="28393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descr="Placeholder for image"/>
          <p:cNvSpPr>
            <a:spLocks noGrp="1"/>
          </p:cNvSpPr>
          <p:nvPr>
            <p:ph type="pic" sz="quarter" idx="12" hasCustomPrompt="1"/>
          </p:nvPr>
        </p:nvSpPr>
        <p:spPr>
          <a:xfrm>
            <a:off x="1866897" y="4020456"/>
            <a:ext cx="3607925" cy="19745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ext Placeholder 21">
            <a:extLst>
              <a:ext uri="{FF2B5EF4-FFF2-40B4-BE49-F238E27FC236}">
                <a16:creationId xmlns:a16="http://schemas.microsoft.com/office/drawing/2014/main" id="{618DA2D9-1D70-E24A-A8F3-A3F6B468848B}"/>
              </a:ext>
            </a:extLst>
          </p:cNvPr>
          <p:cNvSpPr>
            <a:spLocks noGrp="1"/>
          </p:cNvSpPr>
          <p:nvPr>
            <p:ph type="body" sz="quarter" idx="15"/>
          </p:nvPr>
        </p:nvSpPr>
        <p:spPr>
          <a:xfrm>
            <a:off x="6095999" y="4500883"/>
            <a:ext cx="5524500" cy="1500483"/>
          </a:xfrm>
        </p:spPr>
        <p:txBody>
          <a:bodyPr>
            <a:norm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19">
            <a:extLst>
              <a:ext uri="{FF2B5EF4-FFF2-40B4-BE49-F238E27FC236}">
                <a16:creationId xmlns:a16="http://schemas.microsoft.com/office/drawing/2014/main" id="{6A298C8C-3414-F747-A0F2-8D1A0A9CE486}"/>
              </a:ext>
            </a:extLst>
          </p:cNvPr>
          <p:cNvSpPr>
            <a:spLocks noGrp="1"/>
          </p:cNvSpPr>
          <p:nvPr>
            <p:ph type="body" sz="quarter" idx="23" hasCustomPrompt="1"/>
          </p:nvPr>
        </p:nvSpPr>
        <p:spPr>
          <a:xfrm>
            <a:off x="6096000" y="4121356"/>
            <a:ext cx="4640581" cy="278627"/>
          </a:xfrm>
        </p:spPr>
        <p:txBody>
          <a:bodyPr>
            <a:noAutofit/>
          </a:bodyPr>
          <a:lstStyle>
            <a:lvl1pPr>
              <a:defRPr sz="18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0" name="Text Placeholder 21">
            <a:extLst>
              <a:ext uri="{FF2B5EF4-FFF2-40B4-BE49-F238E27FC236}">
                <a16:creationId xmlns:a16="http://schemas.microsoft.com/office/drawing/2014/main" id="{0716B9EB-B302-3F4F-9D9F-2AFE6A815559}"/>
              </a:ext>
            </a:extLst>
          </p:cNvPr>
          <p:cNvSpPr>
            <a:spLocks noGrp="1"/>
          </p:cNvSpPr>
          <p:nvPr>
            <p:ph type="body" sz="quarter" idx="24"/>
          </p:nvPr>
        </p:nvSpPr>
        <p:spPr>
          <a:xfrm>
            <a:off x="1866898" y="2783074"/>
            <a:ext cx="3607925" cy="1013422"/>
          </a:xfrm>
        </p:spPr>
        <p:txBody>
          <a:bodyPr>
            <a:norm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
        <p:nvSpPr>
          <p:cNvPr id="11" name="Text Placeholder 19">
            <a:extLst>
              <a:ext uri="{FF2B5EF4-FFF2-40B4-BE49-F238E27FC236}">
                <a16:creationId xmlns:a16="http://schemas.microsoft.com/office/drawing/2014/main" id="{0129F1CF-679D-5040-8DC3-B5758E387D77}"/>
              </a:ext>
            </a:extLst>
          </p:cNvPr>
          <p:cNvSpPr>
            <a:spLocks noGrp="1"/>
          </p:cNvSpPr>
          <p:nvPr>
            <p:ph type="body" sz="quarter" idx="25" hasCustomPrompt="1"/>
          </p:nvPr>
        </p:nvSpPr>
        <p:spPr>
          <a:xfrm>
            <a:off x="1866899" y="2296800"/>
            <a:ext cx="3607925" cy="284492"/>
          </a:xfrm>
        </p:spPr>
        <p:txBody>
          <a:bodyPr>
            <a:noAutofit/>
          </a:bodyPr>
          <a:lstStyle>
            <a:lvl1pPr>
              <a:defRPr sz="18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Tree>
    <p:extLst>
      <p:ext uri="{BB962C8B-B14F-4D97-AF65-F5344CB8AC3E}">
        <p14:creationId xmlns:p14="http://schemas.microsoft.com/office/powerpoint/2010/main" val="340403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0" y="0"/>
            <a:ext cx="6096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6446520" y="990269"/>
            <a:ext cx="5173980" cy="2438731"/>
          </a:xfrm>
        </p:spPr>
        <p:txBody>
          <a:bodyPr/>
          <a:lstStyle>
            <a:lvl1pPr>
              <a:defRPr sz="5400" spc="0"/>
            </a:lvl1pPr>
          </a:lstStyle>
          <a:p>
            <a:r>
              <a:rPr lang="en-US"/>
              <a:t>Click to edit master title style</a:t>
            </a:r>
          </a:p>
        </p:txBody>
      </p:sp>
      <p:sp>
        <p:nvSpPr>
          <p:cNvPr id="7" name="Text Placeholder 21">
            <a:extLst>
              <a:ext uri="{FF2B5EF4-FFF2-40B4-BE49-F238E27FC236}">
                <a16:creationId xmlns:a16="http://schemas.microsoft.com/office/drawing/2014/main" id="{72A06F1A-F2CA-1D48-BDF0-4044CDC277BF}"/>
              </a:ext>
            </a:extLst>
          </p:cNvPr>
          <p:cNvSpPr>
            <a:spLocks noGrp="1"/>
          </p:cNvSpPr>
          <p:nvPr>
            <p:ph type="body" sz="quarter" idx="24"/>
          </p:nvPr>
        </p:nvSpPr>
        <p:spPr>
          <a:xfrm>
            <a:off x="6446519" y="4161081"/>
            <a:ext cx="5173979" cy="1834606"/>
          </a:xfrm>
        </p:spPr>
        <p:txBody>
          <a:bodyPr>
            <a:normAutofit/>
          </a:bodyPr>
          <a:lstStyle>
            <a:lvl1pPr>
              <a:spcBef>
                <a:spcPts val="0"/>
              </a:spcBef>
              <a:defRPr sz="1400"/>
            </a:lvl1pPr>
            <a:lvl2pPr>
              <a:spcBef>
                <a:spcPts val="0"/>
              </a:spcBef>
              <a:defRPr sz="1400"/>
            </a:lvl2pPr>
            <a:lvl3pPr>
              <a:spcBef>
                <a:spcPts val="0"/>
              </a:spcBef>
              <a:defRPr sz="1200"/>
            </a:lvl3pPr>
            <a:lvl4pPr>
              <a:spcBef>
                <a:spcPts val="0"/>
              </a:spcBef>
              <a:defRPr sz="1200"/>
            </a:lvl4pPr>
            <a:lvl5pPr>
              <a:spcBef>
                <a:spcPts val="0"/>
              </a:spcBef>
              <a:defRPr sz="1200"/>
            </a:lvl5pPr>
          </a:lstStyle>
          <a:p>
            <a:pPr lvl="0"/>
            <a:r>
              <a:rPr lang="en-GB"/>
              <a:t>Click to edit Master text styles</a:t>
            </a:r>
          </a:p>
          <a:p>
            <a:pPr lvl="1"/>
            <a:r>
              <a:rPr lang="en-GB"/>
              <a:t>Second level</a:t>
            </a:r>
          </a:p>
        </p:txBody>
      </p:sp>
      <p:sp>
        <p:nvSpPr>
          <p:cNvPr id="8" name="Text Placeholder 19">
            <a:extLst>
              <a:ext uri="{FF2B5EF4-FFF2-40B4-BE49-F238E27FC236}">
                <a16:creationId xmlns:a16="http://schemas.microsoft.com/office/drawing/2014/main" id="{7C6E374D-410E-544E-A7F5-482031B5C388}"/>
              </a:ext>
            </a:extLst>
          </p:cNvPr>
          <p:cNvSpPr>
            <a:spLocks noGrp="1"/>
          </p:cNvSpPr>
          <p:nvPr>
            <p:ph type="body" sz="quarter" idx="25" hasCustomPrompt="1"/>
          </p:nvPr>
        </p:nvSpPr>
        <p:spPr>
          <a:xfrm>
            <a:off x="6446520" y="3657144"/>
            <a:ext cx="4106795" cy="284492"/>
          </a:xfrm>
        </p:spPr>
        <p:txBody>
          <a:bodyPr>
            <a:noAutofit/>
          </a:bodyPr>
          <a:lstStyle>
            <a:lvl1pPr>
              <a:defRPr sz="1600" b="1">
                <a:solidFill>
                  <a:srgbClr val="F8590C"/>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a:t>Title</a:t>
            </a:r>
          </a:p>
        </p:txBody>
      </p:sp>
    </p:spTree>
    <p:extLst>
      <p:ext uri="{BB962C8B-B14F-4D97-AF65-F5344CB8AC3E}">
        <p14:creationId xmlns:p14="http://schemas.microsoft.com/office/powerpoint/2010/main" val="2425389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B4305A-E3E8-3448-A32B-8EF92373987D}"/>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4" name="Slide Number Placeholder 2">
            <a:extLst>
              <a:ext uri="{FF2B5EF4-FFF2-40B4-BE49-F238E27FC236}">
                <a16:creationId xmlns:a16="http://schemas.microsoft.com/office/drawing/2014/main" id="{7B4438CD-E0E9-5641-BDA1-529F6A9D15F0}"/>
              </a:ext>
            </a:extLst>
          </p:cNvPr>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Calibri" panose="020F0502020204030204" pitchFamily="34" charset="0"/>
                <a:ea typeface="Calibri" panose="020F0502020204030204" pitchFamily="34" charset="0"/>
                <a:cs typeface="Calibri" panose="020F0502020204030204" pitchFamily="34"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a:p>
        </p:txBody>
      </p:sp>
      <p:sp>
        <p:nvSpPr>
          <p:cNvPr id="5" name="Title 4">
            <a:extLst>
              <a:ext uri="{FF2B5EF4-FFF2-40B4-BE49-F238E27FC236}">
                <a16:creationId xmlns:a16="http://schemas.microsoft.com/office/drawing/2014/main" id="{FA1EB50E-9564-B14A-A172-0634DAFFDD91}"/>
              </a:ext>
            </a:extLst>
          </p:cNvPr>
          <p:cNvSpPr txBox="1">
            <a:spLocks/>
          </p:cNvSpPr>
          <p:nvPr userDrawn="1"/>
        </p:nvSpPr>
        <p:spPr>
          <a:xfrm>
            <a:off x="1866900" y="996124"/>
            <a:ext cx="4229100" cy="162161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0" baseline="0">
                <a:solidFill>
                  <a:srgbClr val="33333A"/>
                </a:solidFill>
                <a:latin typeface="Calibri" panose="020F0502020204030204" pitchFamily="34" charset="0"/>
                <a:ea typeface="+mj-ea"/>
                <a:cs typeface="Calibri" panose="020F0502020204030204" pitchFamily="34" charset="0"/>
              </a:defRPr>
            </a:lvl1pPr>
          </a:lstStyle>
          <a:p>
            <a:r>
              <a:rPr lang="en-US"/>
              <a:t>Click to edit master title style</a:t>
            </a:r>
          </a:p>
        </p:txBody>
      </p:sp>
      <p:sp>
        <p:nvSpPr>
          <p:cNvPr id="6" name="Picture Placeholder 4" descr="Placeholder for image">
            <a:extLst>
              <a:ext uri="{FF2B5EF4-FFF2-40B4-BE49-F238E27FC236}">
                <a16:creationId xmlns:a16="http://schemas.microsoft.com/office/drawing/2014/main" id="{49C1C42B-1C1B-2745-897E-AA5D7038D796}"/>
              </a:ext>
            </a:extLst>
          </p:cNvPr>
          <p:cNvSpPr>
            <a:spLocks noGrp="1"/>
          </p:cNvSpPr>
          <p:nvPr>
            <p:ph type="pic" sz="quarter" idx="11" hasCustomPrompt="1"/>
          </p:nvPr>
        </p:nvSpPr>
        <p:spPr>
          <a:xfrm>
            <a:off x="6096001" y="1181099"/>
            <a:ext cx="5524500" cy="28393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descr="Placeholder for image">
            <a:extLst>
              <a:ext uri="{FF2B5EF4-FFF2-40B4-BE49-F238E27FC236}">
                <a16:creationId xmlns:a16="http://schemas.microsoft.com/office/drawing/2014/main" id="{173BD3FD-FCCB-784A-B407-36288AFA7354}"/>
              </a:ext>
            </a:extLst>
          </p:cNvPr>
          <p:cNvSpPr>
            <a:spLocks noGrp="1"/>
          </p:cNvSpPr>
          <p:nvPr>
            <p:ph type="pic" sz="quarter" idx="12" hasCustomPrompt="1"/>
          </p:nvPr>
        </p:nvSpPr>
        <p:spPr>
          <a:xfrm>
            <a:off x="3628571" y="4020456"/>
            <a:ext cx="3093359" cy="19594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350345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2500438"/>
            <a:ext cx="4229100" cy="1857123"/>
          </a:xfrm>
        </p:spPr>
        <p:txBody>
          <a:bodyPr/>
          <a:lstStyle>
            <a:lvl1pPr>
              <a:defRPr sz="4400" spc="0"/>
            </a:lvl1pPr>
          </a:lstStyle>
          <a:p>
            <a:r>
              <a:rPr lang="en-US" dirty="0"/>
              <a:t>Click to edit master title style</a:t>
            </a:r>
          </a:p>
        </p:txBody>
      </p:sp>
      <p:sp>
        <p:nvSpPr>
          <p:cNvPr id="6" name="Picture Placeholder 4" descr="Placeholder for image"/>
          <p:cNvSpPr>
            <a:spLocks noGrp="1"/>
          </p:cNvSpPr>
          <p:nvPr>
            <p:ph type="pic" sz="quarter" idx="11" hasCustomPrompt="1"/>
          </p:nvPr>
        </p:nvSpPr>
        <p:spPr>
          <a:xfrm>
            <a:off x="10167256" y="0"/>
            <a:ext cx="2024743" cy="31060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descr="Placeholder for image"/>
          <p:cNvSpPr>
            <a:spLocks noGrp="1"/>
          </p:cNvSpPr>
          <p:nvPr>
            <p:ph type="pic" sz="quarter" idx="12" hasCustomPrompt="1"/>
          </p:nvPr>
        </p:nvSpPr>
        <p:spPr>
          <a:xfrm>
            <a:off x="8142512" y="0"/>
            <a:ext cx="2024743" cy="5696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Picture Placeholder 4" descr="Placeholder for image"/>
          <p:cNvSpPr>
            <a:spLocks noGrp="1"/>
          </p:cNvSpPr>
          <p:nvPr>
            <p:ph type="pic" sz="quarter" idx="13" hasCustomPrompt="1"/>
          </p:nvPr>
        </p:nvSpPr>
        <p:spPr>
          <a:xfrm>
            <a:off x="6117769" y="0"/>
            <a:ext cx="2024743" cy="496388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098094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367E5C-7528-6249-ACFC-922D038EB77F}"/>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4" name="Title 4">
            <a:extLst>
              <a:ext uri="{FF2B5EF4-FFF2-40B4-BE49-F238E27FC236}">
                <a16:creationId xmlns:a16="http://schemas.microsoft.com/office/drawing/2014/main" id="{B5727770-B54A-0F43-8D17-5B140CDAA1CD}"/>
              </a:ext>
            </a:extLst>
          </p:cNvPr>
          <p:cNvSpPr>
            <a:spLocks noGrp="1"/>
          </p:cNvSpPr>
          <p:nvPr>
            <p:ph type="title" hasCustomPrompt="1"/>
          </p:nvPr>
        </p:nvSpPr>
        <p:spPr>
          <a:xfrm>
            <a:off x="1866900" y="2163297"/>
            <a:ext cx="4229100" cy="1857123"/>
          </a:xfrm>
        </p:spPr>
        <p:txBody>
          <a:bodyPr/>
          <a:lstStyle>
            <a:lvl1pPr>
              <a:defRPr sz="4400" spc="0"/>
            </a:lvl1pPr>
          </a:lstStyle>
          <a:p>
            <a:r>
              <a:rPr lang="en-US" dirty="0"/>
              <a:t>Click to edit master title style</a:t>
            </a:r>
          </a:p>
        </p:txBody>
      </p:sp>
      <p:sp>
        <p:nvSpPr>
          <p:cNvPr id="5" name="Picture Placeholder 4" descr="Placeholder for image">
            <a:extLst>
              <a:ext uri="{FF2B5EF4-FFF2-40B4-BE49-F238E27FC236}">
                <a16:creationId xmlns:a16="http://schemas.microsoft.com/office/drawing/2014/main" id="{791CEA1B-1210-1A4E-8F25-9383AF30AAC3}"/>
              </a:ext>
            </a:extLst>
          </p:cNvPr>
          <p:cNvSpPr>
            <a:spLocks noGrp="1"/>
          </p:cNvSpPr>
          <p:nvPr>
            <p:ph type="pic" sz="quarter" idx="11" hasCustomPrompt="1"/>
          </p:nvPr>
        </p:nvSpPr>
        <p:spPr>
          <a:xfrm>
            <a:off x="10167256" y="0"/>
            <a:ext cx="2024743" cy="31060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descr="Placeholder for image">
            <a:extLst>
              <a:ext uri="{FF2B5EF4-FFF2-40B4-BE49-F238E27FC236}">
                <a16:creationId xmlns:a16="http://schemas.microsoft.com/office/drawing/2014/main" id="{A4DD7DC1-0BD1-0D48-9663-72894CF76DFD}"/>
              </a:ext>
            </a:extLst>
          </p:cNvPr>
          <p:cNvSpPr>
            <a:spLocks noGrp="1"/>
          </p:cNvSpPr>
          <p:nvPr>
            <p:ph type="pic" sz="quarter" idx="12" hasCustomPrompt="1"/>
          </p:nvPr>
        </p:nvSpPr>
        <p:spPr>
          <a:xfrm>
            <a:off x="8142512" y="0"/>
            <a:ext cx="2024743" cy="5696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descr="Placeholder for image">
            <a:extLst>
              <a:ext uri="{FF2B5EF4-FFF2-40B4-BE49-F238E27FC236}">
                <a16:creationId xmlns:a16="http://schemas.microsoft.com/office/drawing/2014/main" id="{BBD24A10-AF78-024A-8A94-38C0CF78294F}"/>
              </a:ext>
            </a:extLst>
          </p:cNvPr>
          <p:cNvSpPr>
            <a:spLocks noGrp="1"/>
          </p:cNvSpPr>
          <p:nvPr>
            <p:ph type="pic" sz="quarter" idx="13" hasCustomPrompt="1"/>
          </p:nvPr>
        </p:nvSpPr>
        <p:spPr>
          <a:xfrm>
            <a:off x="6117769" y="0"/>
            <a:ext cx="2024743" cy="496388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ext Placeholder 21">
            <a:extLst>
              <a:ext uri="{FF2B5EF4-FFF2-40B4-BE49-F238E27FC236}">
                <a16:creationId xmlns:a16="http://schemas.microsoft.com/office/drawing/2014/main" id="{E715F43D-9576-EF43-8BCB-DFACE3CAA075}"/>
              </a:ext>
            </a:extLst>
          </p:cNvPr>
          <p:cNvSpPr>
            <a:spLocks noGrp="1"/>
          </p:cNvSpPr>
          <p:nvPr>
            <p:ph type="body" sz="quarter" idx="24"/>
          </p:nvPr>
        </p:nvSpPr>
        <p:spPr>
          <a:xfrm>
            <a:off x="1868588" y="4849644"/>
            <a:ext cx="3214386" cy="1497446"/>
          </a:xfrm>
        </p:spPr>
        <p:txBody>
          <a:bodyPr>
            <a:normAutofit/>
          </a:bodyPr>
          <a:lstStyle>
            <a:lvl1pPr>
              <a:spcBef>
                <a:spcPts val="0"/>
              </a:spcBef>
              <a:defRPr sz="1400"/>
            </a:lvl1pPr>
            <a:lvl2pPr>
              <a:spcBef>
                <a:spcPts val="0"/>
              </a:spcBef>
              <a:defRPr sz="14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
        <p:nvSpPr>
          <p:cNvPr id="9" name="Text Placeholder 19">
            <a:extLst>
              <a:ext uri="{FF2B5EF4-FFF2-40B4-BE49-F238E27FC236}">
                <a16:creationId xmlns:a16="http://schemas.microsoft.com/office/drawing/2014/main" id="{54F95236-EC17-834B-BBA0-422545E44A4E}"/>
              </a:ext>
            </a:extLst>
          </p:cNvPr>
          <p:cNvSpPr>
            <a:spLocks noGrp="1"/>
          </p:cNvSpPr>
          <p:nvPr>
            <p:ph type="body" sz="quarter" idx="25" hasCustomPrompt="1"/>
          </p:nvPr>
        </p:nvSpPr>
        <p:spPr>
          <a:xfrm>
            <a:off x="1866900" y="4292786"/>
            <a:ext cx="3607925" cy="284492"/>
          </a:xfrm>
        </p:spPr>
        <p:txBody>
          <a:bodyPr>
            <a:noAutofit/>
          </a:bodyPr>
          <a:lstStyle>
            <a:lvl1pPr>
              <a:defRPr sz="18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Tree>
    <p:extLst>
      <p:ext uri="{BB962C8B-B14F-4D97-AF65-F5344CB8AC3E}">
        <p14:creationId xmlns:p14="http://schemas.microsoft.com/office/powerpoint/2010/main" val="3713328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3" hasCustomPrompt="1"/>
          </p:nvPr>
        </p:nvSpPr>
        <p:spPr>
          <a:xfrm>
            <a:off x="990600" y="1952170"/>
            <a:ext cx="2024743" cy="49058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descr="Placeholder for image"/>
          <p:cNvSpPr>
            <a:spLocks noGrp="1"/>
          </p:cNvSpPr>
          <p:nvPr>
            <p:ph type="pic" sz="quarter" idx="14" hasCustomPrompt="1"/>
          </p:nvPr>
        </p:nvSpPr>
        <p:spPr>
          <a:xfrm>
            <a:off x="3015343" y="1181101"/>
            <a:ext cx="2024743" cy="567689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descr="Placeholder for image"/>
          <p:cNvSpPr>
            <a:spLocks noGrp="1"/>
          </p:cNvSpPr>
          <p:nvPr>
            <p:ph type="pic" sz="quarter" idx="15" hasCustomPrompt="1"/>
          </p:nvPr>
        </p:nvSpPr>
        <p:spPr>
          <a:xfrm>
            <a:off x="5040086" y="2728687"/>
            <a:ext cx="2024743" cy="412931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7353300" y="1248540"/>
            <a:ext cx="4229100" cy="1621619"/>
          </a:xfrm>
        </p:spPr>
        <p:txBody>
          <a:bodyPr/>
          <a:lstStyle>
            <a:lvl1pPr>
              <a:defRPr sz="4400" spc="0"/>
            </a:lvl1pPr>
          </a:lstStyle>
          <a:p>
            <a:r>
              <a:rPr lang="en-US" dirty="0"/>
              <a:t>Click to edit master title style</a:t>
            </a:r>
          </a:p>
        </p:txBody>
      </p:sp>
      <p:sp>
        <p:nvSpPr>
          <p:cNvPr id="9" name="Text Placeholder 21">
            <a:extLst>
              <a:ext uri="{FF2B5EF4-FFF2-40B4-BE49-F238E27FC236}">
                <a16:creationId xmlns:a16="http://schemas.microsoft.com/office/drawing/2014/main" id="{DE40CB03-433B-1647-ADF8-CFB5E4021BC8}"/>
              </a:ext>
            </a:extLst>
          </p:cNvPr>
          <p:cNvSpPr>
            <a:spLocks noGrp="1"/>
          </p:cNvSpPr>
          <p:nvPr>
            <p:ph type="body" sz="quarter" idx="24"/>
          </p:nvPr>
        </p:nvSpPr>
        <p:spPr>
          <a:xfrm>
            <a:off x="7353300" y="3790691"/>
            <a:ext cx="4545474" cy="1834606"/>
          </a:xfrm>
        </p:spPr>
        <p:txBody>
          <a:bodyPr>
            <a:normAutofit/>
          </a:bodyPr>
          <a:lstStyle>
            <a:lvl1pPr>
              <a:spcBef>
                <a:spcPts val="0"/>
              </a:spcBef>
              <a:defRPr sz="1400"/>
            </a:lvl1pPr>
            <a:lvl2pPr>
              <a:spcBef>
                <a:spcPts val="0"/>
              </a:spcBef>
              <a:defRPr sz="14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
        <p:nvSpPr>
          <p:cNvPr id="10" name="Text Placeholder 19">
            <a:extLst>
              <a:ext uri="{FF2B5EF4-FFF2-40B4-BE49-F238E27FC236}">
                <a16:creationId xmlns:a16="http://schemas.microsoft.com/office/drawing/2014/main" id="{6333DD87-64AB-3547-826A-6A5FD2A7E3BA}"/>
              </a:ext>
            </a:extLst>
          </p:cNvPr>
          <p:cNvSpPr>
            <a:spLocks noGrp="1"/>
          </p:cNvSpPr>
          <p:nvPr>
            <p:ph type="body" sz="quarter" idx="25" hasCustomPrompt="1"/>
          </p:nvPr>
        </p:nvSpPr>
        <p:spPr>
          <a:xfrm>
            <a:off x="7353300" y="3286754"/>
            <a:ext cx="3607925" cy="284492"/>
          </a:xfrm>
        </p:spPr>
        <p:txBody>
          <a:bodyPr>
            <a:noAutofit/>
          </a:bodyPr>
          <a:lstStyle>
            <a:lvl1pPr>
              <a:defRPr sz="1800" b="1">
                <a:solidFill>
                  <a:schemeClr val="tx2"/>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Tree>
    <p:extLst>
      <p:ext uri="{BB962C8B-B14F-4D97-AF65-F5344CB8AC3E}">
        <p14:creationId xmlns:p14="http://schemas.microsoft.com/office/powerpoint/2010/main" val="4206076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3F94C9-4721-CD4A-BB7C-DBC4EC129ED5}"/>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descr="Placeholder for image">
            <a:extLst>
              <a:ext uri="{FF2B5EF4-FFF2-40B4-BE49-F238E27FC236}">
                <a16:creationId xmlns:a16="http://schemas.microsoft.com/office/drawing/2014/main" id="{C9A91DFB-E8B1-ED40-8890-288E92E7AFF3}"/>
              </a:ext>
            </a:extLst>
          </p:cNvPr>
          <p:cNvSpPr>
            <a:spLocks noGrp="1"/>
          </p:cNvSpPr>
          <p:nvPr>
            <p:ph type="pic" sz="quarter" idx="13" hasCustomPrompt="1"/>
          </p:nvPr>
        </p:nvSpPr>
        <p:spPr>
          <a:xfrm>
            <a:off x="990600" y="1952170"/>
            <a:ext cx="2024743" cy="49058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Picture Placeholder 4" descr="Placeholder for image">
            <a:extLst>
              <a:ext uri="{FF2B5EF4-FFF2-40B4-BE49-F238E27FC236}">
                <a16:creationId xmlns:a16="http://schemas.microsoft.com/office/drawing/2014/main" id="{07A4857F-D714-2744-BAEC-993BC3EEDE37}"/>
              </a:ext>
            </a:extLst>
          </p:cNvPr>
          <p:cNvSpPr>
            <a:spLocks noGrp="1"/>
          </p:cNvSpPr>
          <p:nvPr>
            <p:ph type="pic" sz="quarter" idx="14" hasCustomPrompt="1"/>
          </p:nvPr>
        </p:nvSpPr>
        <p:spPr>
          <a:xfrm>
            <a:off x="3015343" y="1181101"/>
            <a:ext cx="2024743" cy="567689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descr="Placeholder for image">
            <a:extLst>
              <a:ext uri="{FF2B5EF4-FFF2-40B4-BE49-F238E27FC236}">
                <a16:creationId xmlns:a16="http://schemas.microsoft.com/office/drawing/2014/main" id="{97651142-AC36-9844-B2BF-A4A439A726D5}"/>
              </a:ext>
            </a:extLst>
          </p:cNvPr>
          <p:cNvSpPr>
            <a:spLocks noGrp="1"/>
          </p:cNvSpPr>
          <p:nvPr>
            <p:ph type="pic" sz="quarter" idx="15" hasCustomPrompt="1"/>
          </p:nvPr>
        </p:nvSpPr>
        <p:spPr>
          <a:xfrm>
            <a:off x="5040086" y="2728687"/>
            <a:ext cx="2024743" cy="412931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Title 4">
            <a:extLst>
              <a:ext uri="{FF2B5EF4-FFF2-40B4-BE49-F238E27FC236}">
                <a16:creationId xmlns:a16="http://schemas.microsoft.com/office/drawing/2014/main" id="{2B2808DB-10AD-4446-A9E9-8CDE591468DD}"/>
              </a:ext>
            </a:extLst>
          </p:cNvPr>
          <p:cNvSpPr>
            <a:spLocks noGrp="1"/>
          </p:cNvSpPr>
          <p:nvPr>
            <p:ph type="title" hasCustomPrompt="1"/>
          </p:nvPr>
        </p:nvSpPr>
        <p:spPr>
          <a:xfrm>
            <a:off x="6096000" y="996124"/>
            <a:ext cx="4229100" cy="1621619"/>
          </a:xfrm>
        </p:spPr>
        <p:txBody>
          <a:bodyPr/>
          <a:lstStyle>
            <a:lvl1pPr>
              <a:defRPr sz="4400" spc="0"/>
            </a:lvl1pPr>
          </a:lstStyle>
          <a:p>
            <a:r>
              <a:rPr lang="en-US" dirty="0"/>
              <a:t>Click to edit master title style</a:t>
            </a:r>
          </a:p>
        </p:txBody>
      </p:sp>
    </p:spTree>
    <p:extLst>
      <p:ext uri="{BB962C8B-B14F-4D97-AF65-F5344CB8AC3E}">
        <p14:creationId xmlns:p14="http://schemas.microsoft.com/office/powerpoint/2010/main" val="1318729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1866900" y="2259375"/>
            <a:ext cx="2265262" cy="2879785"/>
          </a:xfrm>
        </p:spPr>
        <p:txBody>
          <a:bodyPr/>
          <a:lstStyle>
            <a:lvl1pPr>
              <a:defRPr sz="4400" spc="0"/>
            </a:lvl1pPr>
          </a:lstStyle>
          <a:p>
            <a:r>
              <a:rPr lang="en-US" dirty="0"/>
              <a:t>Click to edit master title style</a:t>
            </a:r>
          </a:p>
        </p:txBody>
      </p:sp>
      <p:sp>
        <p:nvSpPr>
          <p:cNvPr id="11" name="Text Placeholder 21">
            <a:extLst>
              <a:ext uri="{FF2B5EF4-FFF2-40B4-BE49-F238E27FC236}">
                <a16:creationId xmlns:a16="http://schemas.microsoft.com/office/drawing/2014/main" id="{CFAA0F09-B61D-314C-B969-8BFE8BDB5878}"/>
              </a:ext>
            </a:extLst>
          </p:cNvPr>
          <p:cNvSpPr>
            <a:spLocks noGrp="1"/>
          </p:cNvSpPr>
          <p:nvPr>
            <p:ph type="body" sz="quarter" idx="24"/>
          </p:nvPr>
        </p:nvSpPr>
        <p:spPr>
          <a:xfrm>
            <a:off x="5703737" y="846282"/>
            <a:ext cx="2711058" cy="5572595"/>
          </a:xfrm>
        </p:spPr>
        <p:txBody>
          <a:bodyPr>
            <a:norm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179282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0" y="0"/>
            <a:ext cx="6096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6446520" y="990269"/>
            <a:ext cx="5173980" cy="2438731"/>
          </a:xfrm>
        </p:spPr>
        <p:txBody>
          <a:bodyPr/>
          <a:lstStyle>
            <a:lvl1pPr>
              <a:defRPr sz="5400" spc="0"/>
            </a:lvl1pPr>
          </a:lstStyle>
          <a:p>
            <a:r>
              <a:rPr lang="en-US" dirty="0"/>
              <a:t>Click to edit master title style</a:t>
            </a:r>
          </a:p>
        </p:txBody>
      </p:sp>
      <p:sp>
        <p:nvSpPr>
          <p:cNvPr id="7" name="Text Placeholder 21">
            <a:extLst>
              <a:ext uri="{FF2B5EF4-FFF2-40B4-BE49-F238E27FC236}">
                <a16:creationId xmlns:a16="http://schemas.microsoft.com/office/drawing/2014/main" id="{72A06F1A-F2CA-1D48-BDF0-4044CDC277BF}"/>
              </a:ext>
            </a:extLst>
          </p:cNvPr>
          <p:cNvSpPr>
            <a:spLocks noGrp="1"/>
          </p:cNvSpPr>
          <p:nvPr>
            <p:ph type="body" sz="quarter" idx="24"/>
          </p:nvPr>
        </p:nvSpPr>
        <p:spPr>
          <a:xfrm>
            <a:off x="6446519" y="4161081"/>
            <a:ext cx="5173979" cy="1834606"/>
          </a:xfrm>
        </p:spPr>
        <p:txBody>
          <a:bodyPr>
            <a:normAutofit/>
          </a:bodyPr>
          <a:lstStyle>
            <a:lvl1pPr>
              <a:spcBef>
                <a:spcPts val="0"/>
              </a:spcBef>
              <a:defRPr sz="1400"/>
            </a:lvl1pPr>
            <a:lvl2pPr>
              <a:spcBef>
                <a:spcPts val="0"/>
              </a:spcBef>
              <a:defRPr sz="14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
        <p:nvSpPr>
          <p:cNvPr id="8" name="Text Placeholder 19">
            <a:extLst>
              <a:ext uri="{FF2B5EF4-FFF2-40B4-BE49-F238E27FC236}">
                <a16:creationId xmlns:a16="http://schemas.microsoft.com/office/drawing/2014/main" id="{7C6E374D-410E-544E-A7F5-482031B5C388}"/>
              </a:ext>
            </a:extLst>
          </p:cNvPr>
          <p:cNvSpPr>
            <a:spLocks noGrp="1"/>
          </p:cNvSpPr>
          <p:nvPr>
            <p:ph type="body" sz="quarter" idx="25" hasCustomPrompt="1"/>
          </p:nvPr>
        </p:nvSpPr>
        <p:spPr>
          <a:xfrm>
            <a:off x="6446520" y="3657144"/>
            <a:ext cx="4106795" cy="284492"/>
          </a:xfrm>
        </p:spPr>
        <p:txBody>
          <a:bodyPr>
            <a:noAutofit/>
          </a:bodyPr>
          <a:lstStyle>
            <a:lvl1pPr>
              <a:defRPr sz="1600" b="1">
                <a:solidFill>
                  <a:srgbClr val="F8590C"/>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Tree>
    <p:extLst>
      <p:ext uri="{BB962C8B-B14F-4D97-AF65-F5344CB8AC3E}">
        <p14:creationId xmlns:p14="http://schemas.microsoft.com/office/powerpoint/2010/main" val="23405936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4579951" y="0"/>
            <a:ext cx="7612049"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 name="Rectangle 1" descr="Rectangle shape in pink with white text overlaid ">
            <a:extLst>
              <a:ext uri="{FF2B5EF4-FFF2-40B4-BE49-F238E27FC236}">
                <a16:creationId xmlns:a16="http://schemas.microsoft.com/office/drawing/2014/main" id="{4B41A5DD-CF5D-294A-8E8B-65DAB15FB007}"/>
              </a:ext>
            </a:extLst>
          </p:cNvPr>
          <p:cNvSpPr/>
          <p:nvPr userDrawn="1"/>
        </p:nvSpPr>
        <p:spPr>
          <a:xfrm>
            <a:off x="1261872" y="630936"/>
            <a:ext cx="7799832" cy="2267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4"/>
          <p:cNvSpPr>
            <a:spLocks noGrp="1"/>
          </p:cNvSpPr>
          <p:nvPr>
            <p:ph type="title" hasCustomPrompt="1"/>
          </p:nvPr>
        </p:nvSpPr>
        <p:spPr>
          <a:xfrm>
            <a:off x="1866900" y="990269"/>
            <a:ext cx="6414052" cy="1597483"/>
          </a:xfrm>
          <a:noFill/>
        </p:spPr>
        <p:txBody>
          <a:bodyPr/>
          <a:lstStyle>
            <a:lvl1pPr>
              <a:defRPr sz="5400" spc="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8559087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4400" spc="0"/>
            </a:lvl1pPr>
          </a:lstStyle>
          <a:p>
            <a:r>
              <a:rPr lang="en-US" dirty="0"/>
              <a:t>Click to edit master title style</a:t>
            </a:r>
          </a:p>
        </p:txBody>
      </p:sp>
    </p:spTree>
    <p:extLst>
      <p:ext uri="{BB962C8B-B14F-4D97-AF65-F5344CB8AC3E}">
        <p14:creationId xmlns:p14="http://schemas.microsoft.com/office/powerpoint/2010/main" val="1002971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1B63D9-89F6-8F4F-A2CE-DC4B9DD86C87}"/>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descr="Placeholder for image">
            <a:extLst>
              <a:ext uri="{FF2B5EF4-FFF2-40B4-BE49-F238E27FC236}">
                <a16:creationId xmlns:a16="http://schemas.microsoft.com/office/drawing/2014/main" id="{F4700670-A057-E34E-8D06-3A473AC593CE}"/>
              </a:ext>
            </a:extLst>
          </p:cNvPr>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a:extLst>
              <a:ext uri="{FF2B5EF4-FFF2-40B4-BE49-F238E27FC236}">
                <a16:creationId xmlns:a16="http://schemas.microsoft.com/office/drawing/2014/main" id="{1B048333-6143-784F-834B-94892457842B}"/>
              </a:ext>
            </a:extLst>
          </p:cNvPr>
          <p:cNvSpPr>
            <a:spLocks noGrp="1"/>
          </p:cNvSpPr>
          <p:nvPr>
            <p:ph type="title" hasCustomPrompt="1"/>
          </p:nvPr>
        </p:nvSpPr>
        <p:spPr>
          <a:xfrm>
            <a:off x="1866900" y="3715470"/>
            <a:ext cx="3029191" cy="2314940"/>
          </a:xfrm>
        </p:spPr>
        <p:txBody>
          <a:bodyPr/>
          <a:lstStyle>
            <a:lvl1pPr>
              <a:defRPr sz="4400" spc="0"/>
            </a:lvl1pPr>
          </a:lstStyle>
          <a:p>
            <a:r>
              <a:rPr lang="en-US" dirty="0"/>
              <a:t>Click to edit master title style</a:t>
            </a:r>
          </a:p>
        </p:txBody>
      </p:sp>
      <p:sp>
        <p:nvSpPr>
          <p:cNvPr id="6" name="Text Placeholder 11">
            <a:extLst>
              <a:ext uri="{FF2B5EF4-FFF2-40B4-BE49-F238E27FC236}">
                <a16:creationId xmlns:a16="http://schemas.microsoft.com/office/drawing/2014/main" id="{374D161F-4843-BD4E-B83F-BB309208BA4D}"/>
              </a:ext>
            </a:extLst>
          </p:cNvPr>
          <p:cNvSpPr>
            <a:spLocks noGrp="1"/>
          </p:cNvSpPr>
          <p:nvPr>
            <p:ph type="body" sz="quarter" idx="12"/>
          </p:nvPr>
        </p:nvSpPr>
        <p:spPr>
          <a:xfrm>
            <a:off x="5764193" y="3715471"/>
            <a:ext cx="6053560" cy="2314940"/>
          </a:xfrm>
        </p:spPr>
        <p:txBody>
          <a:bodyPr numCol="2" spcCol="378000">
            <a:normAutofit/>
          </a:bodyPr>
          <a:lstStyle>
            <a:lvl1pPr algn="l">
              <a:lnSpc>
                <a:spcPct val="120000"/>
              </a:lnSpc>
              <a:spcBef>
                <a:spcPts val="0"/>
              </a:spcBef>
              <a:defRPr sz="1200"/>
            </a:lvl1pPr>
            <a:lvl2pPr algn="l">
              <a:lnSpc>
                <a:spcPct val="120000"/>
              </a:lnSpc>
              <a:spcBef>
                <a:spcPts val="0"/>
              </a:spcBef>
              <a:defRPr sz="1200"/>
            </a:lvl2pPr>
            <a:lvl3pPr algn="l">
              <a:lnSpc>
                <a:spcPct val="120000"/>
              </a:lnSpc>
              <a:spcBef>
                <a:spcPts val="0"/>
              </a:spcBef>
              <a:defRPr sz="1200"/>
            </a:lvl3pPr>
            <a:lvl4pPr algn="l">
              <a:lnSpc>
                <a:spcPct val="120000"/>
              </a:lnSpc>
              <a:spcBef>
                <a:spcPts val="0"/>
              </a:spcBef>
              <a:defRPr sz="1200"/>
            </a:lvl4pPr>
            <a:lvl5pPr algn="l">
              <a:lnSpc>
                <a:spcPct val="120000"/>
              </a:lnSpc>
              <a:spcBef>
                <a:spcPts val="0"/>
              </a:spcBef>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798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K College Pink logo on white background">
            <a:extLst>
              <a:ext uri="{FF2B5EF4-FFF2-40B4-BE49-F238E27FC236}">
                <a16:creationId xmlns:a16="http://schemas.microsoft.com/office/drawing/2014/main" id="{314A3ED8-0E1C-D991-3925-9D6ACA0BAD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1729" y="194733"/>
            <a:ext cx="1436400" cy="1189234"/>
          </a:xfrm>
          <a:prstGeom prst="rect">
            <a:avLst/>
          </a:prstGeom>
        </p:spPr>
      </p:pic>
    </p:spTree>
    <p:extLst>
      <p:ext uri="{BB962C8B-B14F-4D97-AF65-F5344CB8AC3E}">
        <p14:creationId xmlns:p14="http://schemas.microsoft.com/office/powerpoint/2010/main" val="2941477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996124"/>
            <a:ext cx="4229100" cy="1621619"/>
          </a:xfrm>
        </p:spPr>
        <p:txBody>
          <a:bodyPr/>
          <a:lstStyle>
            <a:lvl1pPr>
              <a:defRPr sz="4400" spc="0"/>
            </a:lvl1pPr>
          </a:lstStyle>
          <a:p>
            <a:r>
              <a:rPr lang="en-US" dirty="0"/>
              <a:t>Click to edit master title style</a:t>
            </a:r>
          </a:p>
        </p:txBody>
      </p:sp>
    </p:spTree>
    <p:extLst>
      <p:ext uri="{BB962C8B-B14F-4D97-AF65-F5344CB8AC3E}">
        <p14:creationId xmlns:p14="http://schemas.microsoft.com/office/powerpoint/2010/main" val="4165732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1866901" y="3429000"/>
            <a:ext cx="4229100" cy="2521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descr="Placeholder for image"/>
          <p:cNvSpPr>
            <a:spLocks noGrp="1"/>
          </p:cNvSpPr>
          <p:nvPr>
            <p:ph type="pic" sz="quarter" idx="12" hasCustomPrompt="1"/>
          </p:nvPr>
        </p:nvSpPr>
        <p:spPr>
          <a:xfrm>
            <a:off x="6489701" y="3429000"/>
            <a:ext cx="4229100" cy="2521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39785681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2" hasCustomPrompt="1"/>
          </p:nvPr>
        </p:nvSpPr>
        <p:spPr>
          <a:xfrm>
            <a:off x="1866900"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Picture Placeholder 4" descr="Placeholder for image"/>
          <p:cNvSpPr>
            <a:spLocks noGrp="1"/>
          </p:cNvSpPr>
          <p:nvPr>
            <p:ph type="pic" sz="quarter" idx="13" hasCustomPrompt="1"/>
          </p:nvPr>
        </p:nvSpPr>
        <p:spPr>
          <a:xfrm>
            <a:off x="5317671"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9" name="Picture Placeholder 4" descr="Placeholder for image"/>
          <p:cNvSpPr>
            <a:spLocks noGrp="1"/>
          </p:cNvSpPr>
          <p:nvPr>
            <p:ph type="pic" sz="quarter" idx="14" hasCustomPrompt="1"/>
          </p:nvPr>
        </p:nvSpPr>
        <p:spPr>
          <a:xfrm>
            <a:off x="8768443"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1866900" y="637309"/>
            <a:ext cx="4229100" cy="1621619"/>
          </a:xfrm>
        </p:spPr>
        <p:txBody>
          <a:bodyPr/>
          <a:lstStyle>
            <a:lvl1pPr>
              <a:defRPr sz="4400" spc="0"/>
            </a:lvl1pPr>
          </a:lstStyle>
          <a:p>
            <a:r>
              <a:rPr lang="en-US" dirty="0"/>
              <a:t>Click to edit master title style</a:t>
            </a:r>
          </a:p>
        </p:txBody>
      </p:sp>
    </p:spTree>
    <p:extLst>
      <p:ext uri="{BB962C8B-B14F-4D97-AF65-F5344CB8AC3E}">
        <p14:creationId xmlns:p14="http://schemas.microsoft.com/office/powerpoint/2010/main" val="1109252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3EE632-31D9-8A49-93C8-E9ECAB9E2C10}"/>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descr="Placeholder for image">
            <a:extLst>
              <a:ext uri="{FF2B5EF4-FFF2-40B4-BE49-F238E27FC236}">
                <a16:creationId xmlns:a16="http://schemas.microsoft.com/office/drawing/2014/main" id="{96F41FB3-B3AC-4D43-ABF4-12C0E1016C10}"/>
              </a:ext>
            </a:extLst>
          </p:cNvPr>
          <p:cNvSpPr>
            <a:spLocks noGrp="1"/>
          </p:cNvSpPr>
          <p:nvPr>
            <p:ph type="pic" sz="quarter" idx="12" hasCustomPrompt="1"/>
          </p:nvPr>
        </p:nvSpPr>
        <p:spPr>
          <a:xfrm>
            <a:off x="1866900"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Picture Placeholder 4" descr="Placeholder for image">
            <a:extLst>
              <a:ext uri="{FF2B5EF4-FFF2-40B4-BE49-F238E27FC236}">
                <a16:creationId xmlns:a16="http://schemas.microsoft.com/office/drawing/2014/main" id="{A4BA49CB-537D-2745-A8A3-E09B5336709B}"/>
              </a:ext>
            </a:extLst>
          </p:cNvPr>
          <p:cNvSpPr>
            <a:spLocks noGrp="1"/>
          </p:cNvSpPr>
          <p:nvPr>
            <p:ph type="pic" sz="quarter" idx="13" hasCustomPrompt="1"/>
          </p:nvPr>
        </p:nvSpPr>
        <p:spPr>
          <a:xfrm>
            <a:off x="5317671"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descr="Placeholder for image">
            <a:extLst>
              <a:ext uri="{FF2B5EF4-FFF2-40B4-BE49-F238E27FC236}">
                <a16:creationId xmlns:a16="http://schemas.microsoft.com/office/drawing/2014/main" id="{1B291E58-EBE3-1F45-B491-8DE730C59D6A}"/>
              </a:ext>
            </a:extLst>
          </p:cNvPr>
          <p:cNvSpPr>
            <a:spLocks noGrp="1"/>
          </p:cNvSpPr>
          <p:nvPr>
            <p:ph type="pic" sz="quarter" idx="14" hasCustomPrompt="1"/>
          </p:nvPr>
        </p:nvSpPr>
        <p:spPr>
          <a:xfrm>
            <a:off x="8768443"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Title 4">
            <a:extLst>
              <a:ext uri="{FF2B5EF4-FFF2-40B4-BE49-F238E27FC236}">
                <a16:creationId xmlns:a16="http://schemas.microsoft.com/office/drawing/2014/main" id="{4F60FBAB-4E34-AA47-97A9-4C6ADFBB594B}"/>
              </a:ext>
            </a:extLst>
          </p:cNvPr>
          <p:cNvSpPr>
            <a:spLocks noGrp="1"/>
          </p:cNvSpPr>
          <p:nvPr>
            <p:ph type="title" hasCustomPrompt="1"/>
          </p:nvPr>
        </p:nvSpPr>
        <p:spPr>
          <a:xfrm>
            <a:off x="1866900" y="637309"/>
            <a:ext cx="4229100" cy="1621619"/>
          </a:xfrm>
        </p:spPr>
        <p:txBody>
          <a:bodyPr/>
          <a:lstStyle>
            <a:lvl1pPr>
              <a:defRPr sz="4400" spc="0"/>
            </a:lvl1pPr>
          </a:lstStyle>
          <a:p>
            <a:r>
              <a:rPr lang="en-US" dirty="0"/>
              <a:t>Click to edit master title style</a:t>
            </a:r>
          </a:p>
        </p:txBody>
      </p:sp>
      <p:sp>
        <p:nvSpPr>
          <p:cNvPr id="8" name="Text Placeholder 21">
            <a:extLst>
              <a:ext uri="{FF2B5EF4-FFF2-40B4-BE49-F238E27FC236}">
                <a16:creationId xmlns:a16="http://schemas.microsoft.com/office/drawing/2014/main" id="{E3CE7F08-53C5-8444-8E23-39F80D3947B1}"/>
              </a:ext>
            </a:extLst>
          </p:cNvPr>
          <p:cNvSpPr>
            <a:spLocks noGrp="1"/>
          </p:cNvSpPr>
          <p:nvPr>
            <p:ph type="body" sz="quarter" idx="24"/>
          </p:nvPr>
        </p:nvSpPr>
        <p:spPr>
          <a:xfrm>
            <a:off x="1868587" y="5471968"/>
            <a:ext cx="3110215" cy="546867"/>
          </a:xfrm>
        </p:spPr>
        <p:txBody>
          <a:bodyPr>
            <a:norm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
        <p:nvSpPr>
          <p:cNvPr id="9" name="Text Placeholder 19">
            <a:extLst>
              <a:ext uri="{FF2B5EF4-FFF2-40B4-BE49-F238E27FC236}">
                <a16:creationId xmlns:a16="http://schemas.microsoft.com/office/drawing/2014/main" id="{2041D7C7-CD40-7349-BDC1-314F56860D98}"/>
              </a:ext>
            </a:extLst>
          </p:cNvPr>
          <p:cNvSpPr>
            <a:spLocks noGrp="1"/>
          </p:cNvSpPr>
          <p:nvPr>
            <p:ph type="body" sz="quarter" idx="25" hasCustomPrompt="1"/>
          </p:nvPr>
        </p:nvSpPr>
        <p:spPr>
          <a:xfrm>
            <a:off x="5317671" y="5057461"/>
            <a:ext cx="3111902" cy="284492"/>
          </a:xfrm>
        </p:spPr>
        <p:txBody>
          <a:bodyPr>
            <a:noAutofit/>
          </a:bodyPr>
          <a:lstStyle>
            <a:lvl1pPr>
              <a:defRPr sz="1800" b="1">
                <a:solidFill>
                  <a:schemeClr val="bg1"/>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0" name="Text Placeholder 21">
            <a:extLst>
              <a:ext uri="{FF2B5EF4-FFF2-40B4-BE49-F238E27FC236}">
                <a16:creationId xmlns:a16="http://schemas.microsoft.com/office/drawing/2014/main" id="{F6BCB4CD-9B9E-8B43-8EDB-6B0C7D18C34B}"/>
              </a:ext>
            </a:extLst>
          </p:cNvPr>
          <p:cNvSpPr>
            <a:spLocks noGrp="1"/>
          </p:cNvSpPr>
          <p:nvPr>
            <p:ph type="body" sz="quarter" idx="26"/>
          </p:nvPr>
        </p:nvSpPr>
        <p:spPr>
          <a:xfrm>
            <a:off x="5317671" y="5471968"/>
            <a:ext cx="3110215" cy="546867"/>
          </a:xfrm>
        </p:spPr>
        <p:txBody>
          <a:bodyPr>
            <a:norm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
        <p:nvSpPr>
          <p:cNvPr id="11" name="Text Placeholder 19">
            <a:extLst>
              <a:ext uri="{FF2B5EF4-FFF2-40B4-BE49-F238E27FC236}">
                <a16:creationId xmlns:a16="http://schemas.microsoft.com/office/drawing/2014/main" id="{24DE25FA-25D6-744A-9BC4-FB7406CE5236}"/>
              </a:ext>
            </a:extLst>
          </p:cNvPr>
          <p:cNvSpPr>
            <a:spLocks noGrp="1"/>
          </p:cNvSpPr>
          <p:nvPr>
            <p:ph type="body" sz="quarter" idx="27" hasCustomPrompt="1"/>
          </p:nvPr>
        </p:nvSpPr>
        <p:spPr>
          <a:xfrm>
            <a:off x="1866900" y="5068360"/>
            <a:ext cx="3111902" cy="284492"/>
          </a:xfrm>
        </p:spPr>
        <p:txBody>
          <a:bodyPr>
            <a:noAutofit/>
          </a:bodyPr>
          <a:lstStyle>
            <a:lvl1pPr>
              <a:defRPr sz="1800" b="1">
                <a:solidFill>
                  <a:schemeClr val="bg1"/>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2" name="Text Placeholder 19">
            <a:extLst>
              <a:ext uri="{FF2B5EF4-FFF2-40B4-BE49-F238E27FC236}">
                <a16:creationId xmlns:a16="http://schemas.microsoft.com/office/drawing/2014/main" id="{4A6ACA5D-0A85-DB42-BE5F-2391640A57C9}"/>
              </a:ext>
            </a:extLst>
          </p:cNvPr>
          <p:cNvSpPr>
            <a:spLocks noGrp="1"/>
          </p:cNvSpPr>
          <p:nvPr>
            <p:ph type="body" sz="quarter" idx="28" hasCustomPrompt="1"/>
          </p:nvPr>
        </p:nvSpPr>
        <p:spPr>
          <a:xfrm>
            <a:off x="8768442" y="5071034"/>
            <a:ext cx="3111902" cy="284492"/>
          </a:xfrm>
        </p:spPr>
        <p:txBody>
          <a:bodyPr>
            <a:noAutofit/>
          </a:bodyPr>
          <a:lstStyle>
            <a:lvl1pPr>
              <a:defRPr sz="1800" b="1">
                <a:solidFill>
                  <a:schemeClr val="bg1"/>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3" name="Text Placeholder 21">
            <a:extLst>
              <a:ext uri="{FF2B5EF4-FFF2-40B4-BE49-F238E27FC236}">
                <a16:creationId xmlns:a16="http://schemas.microsoft.com/office/drawing/2014/main" id="{9634B560-8F81-DF4B-9515-842303D34D05}"/>
              </a:ext>
            </a:extLst>
          </p:cNvPr>
          <p:cNvSpPr>
            <a:spLocks noGrp="1"/>
          </p:cNvSpPr>
          <p:nvPr>
            <p:ph type="body" sz="quarter" idx="29"/>
          </p:nvPr>
        </p:nvSpPr>
        <p:spPr>
          <a:xfrm>
            <a:off x="8741228" y="5478144"/>
            <a:ext cx="3110215" cy="546867"/>
          </a:xfrm>
        </p:spPr>
        <p:txBody>
          <a:bodyPr>
            <a:norm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522469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2" hasCustomPrompt="1"/>
          </p:nvPr>
        </p:nvSpPr>
        <p:spPr>
          <a:xfrm>
            <a:off x="1866901" y="336801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1866901" y="454388"/>
            <a:ext cx="3616477" cy="1837399"/>
          </a:xfrm>
        </p:spPr>
        <p:txBody>
          <a:bodyPr/>
          <a:lstStyle>
            <a:lvl1pPr>
              <a:defRPr sz="4400" spc="0"/>
            </a:lvl1pPr>
          </a:lstStyle>
          <a:p>
            <a:r>
              <a:rPr lang="en-US" dirty="0"/>
              <a:t>Click to edit master title style</a:t>
            </a:r>
          </a:p>
        </p:txBody>
      </p:sp>
      <p:sp>
        <p:nvSpPr>
          <p:cNvPr id="13" name="Picture Placeholder 4" descr="Placeholder for image"/>
          <p:cNvSpPr>
            <a:spLocks noGrp="1"/>
          </p:cNvSpPr>
          <p:nvPr>
            <p:ph type="pic" sz="quarter" idx="13" hasCustomPrompt="1"/>
          </p:nvPr>
        </p:nvSpPr>
        <p:spPr>
          <a:xfrm>
            <a:off x="4322839" y="336801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4" name="Picture Placeholder 4" descr="Placeholder for image"/>
          <p:cNvSpPr>
            <a:spLocks noGrp="1"/>
          </p:cNvSpPr>
          <p:nvPr>
            <p:ph type="pic" sz="quarter" idx="14" hasCustomPrompt="1"/>
          </p:nvPr>
        </p:nvSpPr>
        <p:spPr>
          <a:xfrm>
            <a:off x="6778777" y="336801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5" name="Picture Placeholder 4" descr="Placeholder for image"/>
          <p:cNvSpPr>
            <a:spLocks noGrp="1"/>
          </p:cNvSpPr>
          <p:nvPr>
            <p:ph type="pic" sz="quarter" idx="15" hasCustomPrompt="1"/>
          </p:nvPr>
        </p:nvSpPr>
        <p:spPr>
          <a:xfrm>
            <a:off x="9234715" y="336801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ext Placeholder 21">
            <a:extLst>
              <a:ext uri="{FF2B5EF4-FFF2-40B4-BE49-F238E27FC236}">
                <a16:creationId xmlns:a16="http://schemas.microsoft.com/office/drawing/2014/main" id="{C83E67D2-BC0A-544E-80BD-B6693B665DBF}"/>
              </a:ext>
            </a:extLst>
          </p:cNvPr>
          <p:cNvSpPr>
            <a:spLocks noGrp="1"/>
          </p:cNvSpPr>
          <p:nvPr>
            <p:ph type="body" sz="quarter" idx="24"/>
          </p:nvPr>
        </p:nvSpPr>
        <p:spPr>
          <a:xfrm>
            <a:off x="6096000" y="454388"/>
            <a:ext cx="5496000" cy="1837399"/>
          </a:xfrm>
        </p:spPr>
        <p:txBody>
          <a:bodyPr>
            <a:norm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
        <p:nvSpPr>
          <p:cNvPr id="9" name="Text Placeholder 19">
            <a:extLst>
              <a:ext uri="{FF2B5EF4-FFF2-40B4-BE49-F238E27FC236}">
                <a16:creationId xmlns:a16="http://schemas.microsoft.com/office/drawing/2014/main" id="{0735C4DA-1EE7-DB45-8131-BC9933ACA61E}"/>
              </a:ext>
            </a:extLst>
          </p:cNvPr>
          <p:cNvSpPr>
            <a:spLocks noGrp="1"/>
          </p:cNvSpPr>
          <p:nvPr>
            <p:ph type="body" sz="quarter" idx="27" hasCustomPrompt="1"/>
          </p:nvPr>
        </p:nvSpPr>
        <p:spPr>
          <a:xfrm>
            <a:off x="1866901" y="2787993"/>
            <a:ext cx="2385785" cy="284492"/>
          </a:xfrm>
        </p:spPr>
        <p:txBody>
          <a:bodyPr>
            <a:noAutofit/>
          </a:bodyPr>
          <a:lstStyle>
            <a:lvl1pPr>
              <a:defRPr sz="1800" b="1">
                <a:solidFill>
                  <a:schemeClr val="bg1"/>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1" name="Text Placeholder 19">
            <a:extLst>
              <a:ext uri="{FF2B5EF4-FFF2-40B4-BE49-F238E27FC236}">
                <a16:creationId xmlns:a16="http://schemas.microsoft.com/office/drawing/2014/main" id="{1F2B7DF5-FAB2-6F44-9458-7C7FC762D0E5}"/>
              </a:ext>
            </a:extLst>
          </p:cNvPr>
          <p:cNvSpPr>
            <a:spLocks noGrp="1"/>
          </p:cNvSpPr>
          <p:nvPr>
            <p:ph type="body" sz="quarter" idx="28" hasCustomPrompt="1"/>
          </p:nvPr>
        </p:nvSpPr>
        <p:spPr>
          <a:xfrm>
            <a:off x="4322839" y="2787993"/>
            <a:ext cx="2385785" cy="284492"/>
          </a:xfrm>
        </p:spPr>
        <p:txBody>
          <a:bodyPr>
            <a:noAutofit/>
          </a:bodyPr>
          <a:lstStyle>
            <a:lvl1pPr>
              <a:defRPr sz="1600" b="1">
                <a:solidFill>
                  <a:schemeClr val="bg1"/>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2" name="Text Placeholder 19">
            <a:extLst>
              <a:ext uri="{FF2B5EF4-FFF2-40B4-BE49-F238E27FC236}">
                <a16:creationId xmlns:a16="http://schemas.microsoft.com/office/drawing/2014/main" id="{6E6C4826-E46E-EE49-A76C-AB597F58AC4C}"/>
              </a:ext>
            </a:extLst>
          </p:cNvPr>
          <p:cNvSpPr>
            <a:spLocks noGrp="1"/>
          </p:cNvSpPr>
          <p:nvPr>
            <p:ph type="body" sz="quarter" idx="29" hasCustomPrompt="1"/>
          </p:nvPr>
        </p:nvSpPr>
        <p:spPr>
          <a:xfrm>
            <a:off x="6784036" y="2787993"/>
            <a:ext cx="2385785" cy="284492"/>
          </a:xfrm>
        </p:spPr>
        <p:txBody>
          <a:bodyPr>
            <a:noAutofit/>
          </a:bodyPr>
          <a:lstStyle>
            <a:lvl1pPr>
              <a:defRPr sz="1800" b="1">
                <a:solidFill>
                  <a:schemeClr val="bg1"/>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
        <p:nvSpPr>
          <p:cNvPr id="16" name="Text Placeholder 19">
            <a:extLst>
              <a:ext uri="{FF2B5EF4-FFF2-40B4-BE49-F238E27FC236}">
                <a16:creationId xmlns:a16="http://schemas.microsoft.com/office/drawing/2014/main" id="{3204A47C-C8E9-D94F-9E41-D908C798B1B6}"/>
              </a:ext>
            </a:extLst>
          </p:cNvPr>
          <p:cNvSpPr>
            <a:spLocks noGrp="1"/>
          </p:cNvSpPr>
          <p:nvPr>
            <p:ph type="body" sz="quarter" idx="30" hasCustomPrompt="1"/>
          </p:nvPr>
        </p:nvSpPr>
        <p:spPr>
          <a:xfrm>
            <a:off x="9245233" y="2787993"/>
            <a:ext cx="2385785" cy="284492"/>
          </a:xfrm>
        </p:spPr>
        <p:txBody>
          <a:bodyPr>
            <a:noAutofit/>
          </a:bodyPr>
          <a:lstStyle>
            <a:lvl1pPr>
              <a:defRPr sz="1800" b="1">
                <a:solidFill>
                  <a:schemeClr val="bg1"/>
                </a:solidFill>
              </a:defRPr>
            </a:lvl1pPr>
            <a:lvl2pPr>
              <a:defRPr sz="1600" b="1">
                <a:solidFill>
                  <a:srgbClr val="F8590C"/>
                </a:solidFill>
              </a:defRPr>
            </a:lvl2pPr>
            <a:lvl3pPr>
              <a:defRPr sz="1600" b="1">
                <a:solidFill>
                  <a:srgbClr val="F8590C"/>
                </a:solidFill>
              </a:defRPr>
            </a:lvl3pPr>
            <a:lvl4pPr>
              <a:defRPr sz="1600" b="1">
                <a:solidFill>
                  <a:srgbClr val="F8590C"/>
                </a:solidFill>
              </a:defRPr>
            </a:lvl4pPr>
            <a:lvl5pPr>
              <a:defRPr sz="1600" b="1">
                <a:solidFill>
                  <a:srgbClr val="F8590C"/>
                </a:solidFill>
              </a:defRPr>
            </a:lvl5pPr>
          </a:lstStyle>
          <a:p>
            <a:pPr lvl="0"/>
            <a:r>
              <a:rPr lang="en-GB" dirty="0"/>
              <a:t>Title</a:t>
            </a:r>
          </a:p>
        </p:txBody>
      </p:sp>
    </p:spTree>
    <p:extLst>
      <p:ext uri="{BB962C8B-B14F-4D97-AF65-F5344CB8AC3E}">
        <p14:creationId xmlns:p14="http://schemas.microsoft.com/office/powerpoint/2010/main" val="2062984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51F9EC-F89C-5F4D-93AD-CFF763FE22D4}"/>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4" name="Title 4">
            <a:extLst>
              <a:ext uri="{FF2B5EF4-FFF2-40B4-BE49-F238E27FC236}">
                <a16:creationId xmlns:a16="http://schemas.microsoft.com/office/drawing/2014/main" id="{40A41B34-10B4-474C-B559-A9E486AC37FB}"/>
              </a:ext>
            </a:extLst>
          </p:cNvPr>
          <p:cNvSpPr>
            <a:spLocks noGrp="1"/>
          </p:cNvSpPr>
          <p:nvPr>
            <p:ph type="title" hasCustomPrompt="1"/>
          </p:nvPr>
        </p:nvSpPr>
        <p:spPr>
          <a:xfrm>
            <a:off x="1866900" y="996124"/>
            <a:ext cx="4229100" cy="1621619"/>
          </a:xfrm>
        </p:spPr>
        <p:txBody>
          <a:bodyPr/>
          <a:lstStyle>
            <a:lvl1pPr>
              <a:defRPr sz="4400" spc="0"/>
            </a:lvl1pPr>
          </a:lstStyle>
          <a:p>
            <a:r>
              <a:rPr lang="en-US" dirty="0"/>
              <a:t>Click to edit master title style</a:t>
            </a:r>
          </a:p>
        </p:txBody>
      </p:sp>
      <p:sp>
        <p:nvSpPr>
          <p:cNvPr id="5" name="Text Placeholder 21">
            <a:extLst>
              <a:ext uri="{FF2B5EF4-FFF2-40B4-BE49-F238E27FC236}">
                <a16:creationId xmlns:a16="http://schemas.microsoft.com/office/drawing/2014/main" id="{92C07972-B87E-5E41-95E6-5EE838F8A6E6}"/>
              </a:ext>
            </a:extLst>
          </p:cNvPr>
          <p:cNvSpPr>
            <a:spLocks noGrp="1"/>
          </p:cNvSpPr>
          <p:nvPr>
            <p:ph type="body" sz="quarter" idx="24"/>
          </p:nvPr>
        </p:nvSpPr>
        <p:spPr>
          <a:xfrm>
            <a:off x="1866900" y="3429000"/>
            <a:ext cx="5691368" cy="2821329"/>
          </a:xfrm>
        </p:spPr>
        <p:txBody>
          <a:bodyPr>
            <a:normAutofit/>
          </a:bodyPr>
          <a:lstStyle>
            <a:lvl1pPr>
              <a:spcBef>
                <a:spcPts val="0"/>
              </a:spcBef>
              <a:defRPr sz="1400"/>
            </a:lvl1pPr>
            <a:lvl2pPr>
              <a:spcBef>
                <a:spcPts val="0"/>
              </a:spcBef>
              <a:defRPr sz="14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259750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47A416-AE8F-6640-8101-3A14B3FF6E81}"/>
              </a:ext>
            </a:extLst>
          </p:cNvPr>
          <p:cNvSpPr>
            <a:spLocks noGrp="1"/>
          </p:cNvSpPr>
          <p:nvPr>
            <p:ph type="sldNum" sz="quarter" idx="10"/>
          </p:nvPr>
        </p:nvSpPr>
        <p:spPr/>
        <p:txBody>
          <a:bodyPr/>
          <a:lstStyle/>
          <a:p>
            <a:fld id="{D8D877B3-D348-4611-9BDB-C5374591D951}" type="slidenum">
              <a:rPr lang="en-US" smtClean="0"/>
              <a:pPr/>
              <a:t>‹#›</a:t>
            </a:fld>
            <a:endParaRPr lang="en-US"/>
          </a:p>
        </p:txBody>
      </p:sp>
      <p:sp>
        <p:nvSpPr>
          <p:cNvPr id="4" name="Title 4">
            <a:extLst>
              <a:ext uri="{FF2B5EF4-FFF2-40B4-BE49-F238E27FC236}">
                <a16:creationId xmlns:a16="http://schemas.microsoft.com/office/drawing/2014/main" id="{A88AF6A3-B113-E644-A918-43B39C79A1B0}"/>
              </a:ext>
            </a:extLst>
          </p:cNvPr>
          <p:cNvSpPr>
            <a:spLocks noGrp="1"/>
          </p:cNvSpPr>
          <p:nvPr>
            <p:ph type="title" hasCustomPrompt="1"/>
          </p:nvPr>
        </p:nvSpPr>
        <p:spPr>
          <a:xfrm>
            <a:off x="1866900" y="996124"/>
            <a:ext cx="4229100" cy="1621619"/>
          </a:xfrm>
        </p:spPr>
        <p:txBody>
          <a:bodyPr/>
          <a:lstStyle>
            <a:lvl1pPr>
              <a:defRPr sz="4400" spc="0"/>
            </a:lvl1pPr>
          </a:lstStyle>
          <a:p>
            <a:r>
              <a:rPr lang="en-US" dirty="0"/>
              <a:t>Click to edit master title style</a:t>
            </a:r>
          </a:p>
        </p:txBody>
      </p:sp>
    </p:spTree>
    <p:extLst>
      <p:ext uri="{BB962C8B-B14F-4D97-AF65-F5344CB8AC3E}">
        <p14:creationId xmlns:p14="http://schemas.microsoft.com/office/powerpoint/2010/main" val="28824096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363980" y="363562"/>
            <a:ext cx="4229100" cy="1857123"/>
          </a:xfrm>
        </p:spPr>
        <p:txBody>
          <a:bodyPr/>
          <a:lstStyle>
            <a:lvl1pPr>
              <a:defRPr spc="0"/>
            </a:lvl1pPr>
          </a:lstStyle>
          <a:p>
            <a:r>
              <a:rPr lang="en-US" dirty="0"/>
              <a:t>Click to edit master title style</a:t>
            </a:r>
          </a:p>
        </p:txBody>
      </p:sp>
      <p:sp>
        <p:nvSpPr>
          <p:cNvPr id="6" name="Picture Placeholder 4" descr="Placeholder for image"/>
          <p:cNvSpPr>
            <a:spLocks noGrp="1"/>
          </p:cNvSpPr>
          <p:nvPr>
            <p:ph type="pic" sz="quarter" idx="12" hasCustomPrompt="1"/>
          </p:nvPr>
        </p:nvSpPr>
        <p:spPr>
          <a:xfrm>
            <a:off x="7649028" y="2318656"/>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descr="Placeholder for image"/>
          <p:cNvSpPr>
            <a:spLocks noGrp="1"/>
          </p:cNvSpPr>
          <p:nvPr>
            <p:ph type="pic" sz="quarter" idx="13" hasCustomPrompt="1"/>
          </p:nvPr>
        </p:nvSpPr>
        <p:spPr>
          <a:xfrm>
            <a:off x="9971315" y="2318657"/>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Picture Placeholder 4" descr="Placeholder for image"/>
          <p:cNvSpPr>
            <a:spLocks noGrp="1"/>
          </p:cNvSpPr>
          <p:nvPr>
            <p:ph type="pic" sz="quarter" idx="14" hasCustomPrompt="1"/>
          </p:nvPr>
        </p:nvSpPr>
        <p:spPr>
          <a:xfrm>
            <a:off x="9971315" y="0"/>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9" name="Picture Placeholder 4" descr="Placeholder for image"/>
          <p:cNvSpPr>
            <a:spLocks noGrp="1"/>
          </p:cNvSpPr>
          <p:nvPr>
            <p:ph type="pic" sz="quarter" idx="15" hasCustomPrompt="1"/>
          </p:nvPr>
        </p:nvSpPr>
        <p:spPr>
          <a:xfrm>
            <a:off x="9971314" y="4637315"/>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Picture Placeholder 4" descr="Placeholder for image"/>
          <p:cNvSpPr>
            <a:spLocks noGrp="1"/>
          </p:cNvSpPr>
          <p:nvPr>
            <p:ph type="pic" sz="quarter" idx="16" hasCustomPrompt="1"/>
          </p:nvPr>
        </p:nvSpPr>
        <p:spPr>
          <a:xfrm>
            <a:off x="7649028" y="4637315"/>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1" name="Picture Placeholder 4" descr="Placeholder for image"/>
          <p:cNvSpPr>
            <a:spLocks noGrp="1"/>
          </p:cNvSpPr>
          <p:nvPr>
            <p:ph type="pic" sz="quarter" idx="17" hasCustomPrompt="1"/>
          </p:nvPr>
        </p:nvSpPr>
        <p:spPr>
          <a:xfrm>
            <a:off x="5326741" y="2318657"/>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Text Placeholder 21">
            <a:extLst>
              <a:ext uri="{FF2B5EF4-FFF2-40B4-BE49-F238E27FC236}">
                <a16:creationId xmlns:a16="http://schemas.microsoft.com/office/drawing/2014/main" id="{DF3E8071-35D3-3F41-A8B6-F082717AE521}"/>
              </a:ext>
            </a:extLst>
          </p:cNvPr>
          <p:cNvSpPr>
            <a:spLocks noGrp="1"/>
          </p:cNvSpPr>
          <p:nvPr>
            <p:ph type="body" sz="quarter" idx="24"/>
          </p:nvPr>
        </p:nvSpPr>
        <p:spPr>
          <a:xfrm>
            <a:off x="1383461" y="3428998"/>
            <a:ext cx="3535780" cy="2821329"/>
          </a:xfrm>
        </p:spPr>
        <p:txBody>
          <a:bodyPr>
            <a:normAutofit/>
          </a:bodyPr>
          <a:lstStyle>
            <a:lvl1pPr>
              <a:spcBef>
                <a:spcPts val="0"/>
              </a:spcBef>
              <a:defRPr sz="1400"/>
            </a:lvl1pPr>
            <a:lvl2pPr>
              <a:spcBef>
                <a:spcPts val="0"/>
              </a:spcBef>
              <a:defRPr sz="14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5222536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7" hasCustomPrompt="1"/>
          </p:nvPr>
        </p:nvSpPr>
        <p:spPr>
          <a:xfrm>
            <a:off x="186690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descr="Placeholder for image"/>
          <p:cNvSpPr>
            <a:spLocks noGrp="1"/>
          </p:cNvSpPr>
          <p:nvPr>
            <p:ph type="pic" sz="quarter" idx="18" hasCustomPrompt="1"/>
          </p:nvPr>
        </p:nvSpPr>
        <p:spPr>
          <a:xfrm>
            <a:off x="394335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descr="Placeholder for image"/>
          <p:cNvSpPr>
            <a:spLocks noGrp="1"/>
          </p:cNvSpPr>
          <p:nvPr>
            <p:ph type="pic" sz="quarter" idx="19" hasCustomPrompt="1"/>
          </p:nvPr>
        </p:nvSpPr>
        <p:spPr>
          <a:xfrm>
            <a:off x="601980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Picture Placeholder 4" descr="Placeholder for image"/>
          <p:cNvSpPr>
            <a:spLocks noGrp="1"/>
          </p:cNvSpPr>
          <p:nvPr>
            <p:ph type="pic" sz="quarter" idx="20" hasCustomPrompt="1"/>
          </p:nvPr>
        </p:nvSpPr>
        <p:spPr>
          <a:xfrm>
            <a:off x="809625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9" name="Picture Placeholder 4" descr="Placeholder for image"/>
          <p:cNvSpPr>
            <a:spLocks noGrp="1"/>
          </p:cNvSpPr>
          <p:nvPr>
            <p:ph type="pic" sz="quarter" idx="21" hasCustomPrompt="1"/>
          </p:nvPr>
        </p:nvSpPr>
        <p:spPr>
          <a:xfrm>
            <a:off x="10172700"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1866900" y="4653724"/>
            <a:ext cx="4229100" cy="1621619"/>
          </a:xfrm>
        </p:spPr>
        <p:txBody>
          <a:bodyPr/>
          <a:lstStyle>
            <a:lvl1pPr>
              <a:defRPr sz="4400" spc="0"/>
            </a:lvl1pPr>
          </a:lstStyle>
          <a:p>
            <a:r>
              <a:rPr lang="en-US" dirty="0"/>
              <a:t>Click to edit master title style</a:t>
            </a:r>
          </a:p>
        </p:txBody>
      </p:sp>
    </p:spTree>
    <p:extLst>
      <p:ext uri="{BB962C8B-B14F-4D97-AF65-F5344CB8AC3E}">
        <p14:creationId xmlns:p14="http://schemas.microsoft.com/office/powerpoint/2010/main" val="2512906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7" hasCustomPrompt="1"/>
          </p:nvPr>
        </p:nvSpPr>
        <p:spPr>
          <a:xfrm>
            <a:off x="1866901"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descr="Placeholder for image"/>
          <p:cNvSpPr>
            <a:spLocks noGrp="1"/>
          </p:cNvSpPr>
          <p:nvPr>
            <p:ph type="pic" sz="quarter" idx="18" hasCustomPrompt="1"/>
          </p:nvPr>
        </p:nvSpPr>
        <p:spPr>
          <a:xfrm>
            <a:off x="4890408"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descr="Placeholder for image"/>
          <p:cNvSpPr>
            <a:spLocks noGrp="1"/>
          </p:cNvSpPr>
          <p:nvPr>
            <p:ph type="pic" sz="quarter" idx="19" hasCustomPrompt="1"/>
          </p:nvPr>
        </p:nvSpPr>
        <p:spPr>
          <a:xfrm>
            <a:off x="7913915"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Title 4"/>
          <p:cNvSpPr>
            <a:spLocks noGrp="1"/>
          </p:cNvSpPr>
          <p:nvPr>
            <p:ph type="title" hasCustomPrompt="1"/>
          </p:nvPr>
        </p:nvSpPr>
        <p:spPr>
          <a:xfrm>
            <a:off x="1730829" y="378233"/>
            <a:ext cx="4229100" cy="1621619"/>
          </a:xfrm>
        </p:spPr>
        <p:txBody>
          <a:bodyPr/>
          <a:lstStyle>
            <a:lvl1pPr>
              <a:defRPr sz="4400" spc="0"/>
            </a:lvl1pPr>
          </a:lstStyle>
          <a:p>
            <a:r>
              <a:rPr lang="en-US" dirty="0"/>
              <a:t>Click to edit master title style</a:t>
            </a:r>
          </a:p>
        </p:txBody>
      </p:sp>
    </p:spTree>
    <p:extLst>
      <p:ext uri="{BB962C8B-B14F-4D97-AF65-F5344CB8AC3E}">
        <p14:creationId xmlns:p14="http://schemas.microsoft.com/office/powerpoint/2010/main" val="277655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MK College navy logo on white background">
            <a:extLst>
              <a:ext uri="{FF2B5EF4-FFF2-40B4-BE49-F238E27FC236}">
                <a16:creationId xmlns:a16="http://schemas.microsoft.com/office/drawing/2014/main" id="{7553EF53-9E32-971A-C43D-40ABD14B3E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4280" y="192326"/>
            <a:ext cx="1438866" cy="1191275"/>
          </a:xfrm>
          <a:prstGeom prst="rect">
            <a:avLst/>
          </a:prstGeom>
        </p:spPr>
      </p:pic>
    </p:spTree>
    <p:extLst>
      <p:ext uri="{BB962C8B-B14F-4D97-AF65-F5344CB8AC3E}">
        <p14:creationId xmlns:p14="http://schemas.microsoft.com/office/powerpoint/2010/main" val="3377420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descr="Placeholder for image"/>
          <p:cNvSpPr>
            <a:spLocks noGrp="1"/>
          </p:cNvSpPr>
          <p:nvPr>
            <p:ph type="pic" sz="quarter" idx="13" hasCustomPrompt="1"/>
          </p:nvPr>
        </p:nvSpPr>
        <p:spPr>
          <a:xfrm>
            <a:off x="0"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Picture Placeholder 4" descr="Placeholder for image"/>
          <p:cNvSpPr>
            <a:spLocks noGrp="1"/>
          </p:cNvSpPr>
          <p:nvPr>
            <p:ph type="pic" sz="quarter" idx="14" hasCustomPrompt="1"/>
          </p:nvPr>
        </p:nvSpPr>
        <p:spPr>
          <a:xfrm>
            <a:off x="3060095"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7" name="Picture Placeholder 4" descr="Placeholder for image"/>
          <p:cNvSpPr>
            <a:spLocks noGrp="1"/>
          </p:cNvSpPr>
          <p:nvPr>
            <p:ph type="pic" sz="quarter" idx="15" hasCustomPrompt="1"/>
          </p:nvPr>
        </p:nvSpPr>
        <p:spPr>
          <a:xfrm>
            <a:off x="6120190"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8" name="Picture Placeholder 4" descr="Placeholder for image"/>
          <p:cNvSpPr>
            <a:spLocks noGrp="1"/>
          </p:cNvSpPr>
          <p:nvPr>
            <p:ph type="pic" sz="quarter" idx="16" hasCustomPrompt="1"/>
          </p:nvPr>
        </p:nvSpPr>
        <p:spPr>
          <a:xfrm>
            <a:off x="9180286"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72125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990600" y="1181100"/>
            <a:ext cx="7326086" cy="56769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2977659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6531429" y="1000025"/>
            <a:ext cx="5089071" cy="1621619"/>
          </a:xfrm>
        </p:spPr>
        <p:txBody>
          <a:bodyPr/>
          <a:lstStyle>
            <a:lvl1pPr>
              <a:defRPr sz="3600" spc="0"/>
            </a:lvl1pPr>
          </a:lstStyle>
          <a:p>
            <a:r>
              <a:rPr lang="en-US" dirty="0"/>
              <a:t>Click to edit master title style</a:t>
            </a:r>
          </a:p>
        </p:txBody>
      </p:sp>
      <p:sp>
        <p:nvSpPr>
          <p:cNvPr id="7" name="Text Placeholder 21">
            <a:extLst>
              <a:ext uri="{FF2B5EF4-FFF2-40B4-BE49-F238E27FC236}">
                <a16:creationId xmlns:a16="http://schemas.microsoft.com/office/drawing/2014/main" id="{FB8E15C3-56BA-D046-8ED4-8608A1A95643}"/>
              </a:ext>
            </a:extLst>
          </p:cNvPr>
          <p:cNvSpPr>
            <a:spLocks noGrp="1"/>
          </p:cNvSpPr>
          <p:nvPr>
            <p:ph type="body" sz="quarter" idx="24"/>
          </p:nvPr>
        </p:nvSpPr>
        <p:spPr>
          <a:xfrm>
            <a:off x="6531429" y="3036646"/>
            <a:ext cx="5105400" cy="2821329"/>
          </a:xfrm>
        </p:spPr>
        <p:txBody>
          <a:bodyPr>
            <a:normAutofit/>
          </a:bodyPr>
          <a:lstStyle>
            <a:lvl1pPr>
              <a:spcBef>
                <a:spcPts val="0"/>
              </a:spcBef>
              <a:defRPr sz="1400"/>
            </a:lvl1pPr>
            <a:lvl2pPr>
              <a:spcBef>
                <a:spcPts val="0"/>
              </a:spcBef>
              <a:defRPr sz="14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598661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Picture Placeholder 4" descr="Placeholder for image"/>
          <p:cNvSpPr>
            <a:spLocks noGrp="1"/>
          </p:cNvSpPr>
          <p:nvPr>
            <p:ph type="pic" sz="quarter" idx="11" hasCustomPrompt="1"/>
          </p:nvPr>
        </p:nvSpPr>
        <p:spPr>
          <a:xfrm>
            <a:off x="990600" y="0"/>
            <a:ext cx="3080468"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4" name="Title 4">
            <a:extLst>
              <a:ext uri="{FF2B5EF4-FFF2-40B4-BE49-F238E27FC236}">
                <a16:creationId xmlns:a16="http://schemas.microsoft.com/office/drawing/2014/main" id="{EEE9FA66-F92C-134E-AEBC-E59C51378571}"/>
              </a:ext>
            </a:extLst>
          </p:cNvPr>
          <p:cNvSpPr>
            <a:spLocks noGrp="1"/>
          </p:cNvSpPr>
          <p:nvPr>
            <p:ph type="title" hasCustomPrompt="1"/>
          </p:nvPr>
        </p:nvSpPr>
        <p:spPr>
          <a:xfrm>
            <a:off x="4730533" y="976876"/>
            <a:ext cx="5089071" cy="1621619"/>
          </a:xfrm>
        </p:spPr>
        <p:txBody>
          <a:bodyPr/>
          <a:lstStyle>
            <a:lvl1pPr>
              <a:defRPr sz="3600" spc="0"/>
            </a:lvl1pPr>
          </a:lstStyle>
          <a:p>
            <a:r>
              <a:rPr lang="en-US" dirty="0"/>
              <a:t>Click to edit master title style</a:t>
            </a:r>
          </a:p>
        </p:txBody>
      </p:sp>
      <p:sp>
        <p:nvSpPr>
          <p:cNvPr id="6" name="Text Placeholder 21">
            <a:extLst>
              <a:ext uri="{FF2B5EF4-FFF2-40B4-BE49-F238E27FC236}">
                <a16:creationId xmlns:a16="http://schemas.microsoft.com/office/drawing/2014/main" id="{E57F6F22-2D1E-F846-9161-5F20D9730BE3}"/>
              </a:ext>
            </a:extLst>
          </p:cNvPr>
          <p:cNvSpPr>
            <a:spLocks noGrp="1"/>
          </p:cNvSpPr>
          <p:nvPr>
            <p:ph type="body" sz="quarter" idx="24"/>
          </p:nvPr>
        </p:nvSpPr>
        <p:spPr>
          <a:xfrm>
            <a:off x="4714204" y="3059795"/>
            <a:ext cx="5105400" cy="2821329"/>
          </a:xfrm>
        </p:spPr>
        <p:txBody>
          <a:bodyPr>
            <a:normAutofit/>
          </a:bodyPr>
          <a:lstStyle>
            <a:lvl1pPr>
              <a:spcBef>
                <a:spcPts val="0"/>
              </a:spcBef>
              <a:defRPr sz="1400"/>
            </a:lvl1pPr>
            <a:lvl2pPr>
              <a:spcBef>
                <a:spcPts val="0"/>
              </a:spcBef>
              <a:defRPr sz="14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3049032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descr="Placeholder for image"/>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1866900" y="1000025"/>
            <a:ext cx="4229100" cy="1621619"/>
          </a:xfrm>
        </p:spPr>
        <p:txBody>
          <a:bodyPr/>
          <a:lstStyle>
            <a:lvl1pPr>
              <a:defRPr sz="3600" spc="0"/>
            </a:lvl1pPr>
          </a:lstStyle>
          <a:p>
            <a:r>
              <a:rPr lang="en-US" dirty="0"/>
              <a:t>Click to edit master title style</a:t>
            </a:r>
          </a:p>
        </p:txBody>
      </p:sp>
      <p:sp>
        <p:nvSpPr>
          <p:cNvPr id="7" name="Text Placeholder 21">
            <a:extLst>
              <a:ext uri="{FF2B5EF4-FFF2-40B4-BE49-F238E27FC236}">
                <a16:creationId xmlns:a16="http://schemas.microsoft.com/office/drawing/2014/main" id="{66948375-491E-3D4F-944C-78C688BF6F64}"/>
              </a:ext>
            </a:extLst>
          </p:cNvPr>
          <p:cNvSpPr>
            <a:spLocks noGrp="1"/>
          </p:cNvSpPr>
          <p:nvPr>
            <p:ph type="body" sz="quarter" idx="24"/>
          </p:nvPr>
        </p:nvSpPr>
        <p:spPr>
          <a:xfrm>
            <a:off x="1866900" y="3198692"/>
            <a:ext cx="4229100" cy="2821329"/>
          </a:xfrm>
        </p:spPr>
        <p:txBody>
          <a:bodyPr>
            <a:normAutofit/>
          </a:bodyPr>
          <a:lstStyle>
            <a:lvl1pPr>
              <a:spcBef>
                <a:spcPts val="0"/>
              </a:spcBef>
              <a:defRPr sz="1400"/>
            </a:lvl1pPr>
            <a:lvl2pPr>
              <a:spcBef>
                <a:spcPts val="0"/>
              </a:spcBef>
              <a:defRPr sz="14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1094884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4" name="Picture Placeholder 4" descr="Placeholder for image"/>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spc="0"/>
            </a:lvl1pPr>
          </a:lstStyle>
          <a:p>
            <a:r>
              <a:rPr lang="en-US" dirty="0"/>
              <a:t>Click to edit master title style</a:t>
            </a:r>
          </a:p>
        </p:txBody>
      </p:sp>
    </p:spTree>
    <p:extLst>
      <p:ext uri="{BB962C8B-B14F-4D97-AF65-F5344CB8AC3E}">
        <p14:creationId xmlns:p14="http://schemas.microsoft.com/office/powerpoint/2010/main" val="37302131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6" name="Picture Placeholder 4" descr="Placeholder for image"/>
          <p:cNvSpPr>
            <a:spLocks noGrp="1"/>
          </p:cNvSpPr>
          <p:nvPr>
            <p:ph type="pic" sz="quarter" idx="11" hasCustomPrompt="1"/>
          </p:nvPr>
        </p:nvSpPr>
        <p:spPr>
          <a:xfrm>
            <a:off x="3699328" y="1181100"/>
            <a:ext cx="4793343" cy="56769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1203524" y="252539"/>
            <a:ext cx="9211491" cy="771590"/>
          </a:xfrm>
        </p:spPr>
        <p:txBody>
          <a:bodyPr/>
          <a:lstStyle>
            <a:lvl1pPr>
              <a:defRPr spc="0"/>
            </a:lvl1pPr>
          </a:lstStyle>
          <a:p>
            <a:r>
              <a:rPr lang="en-US" dirty="0"/>
              <a:t>Click to edit master title style</a:t>
            </a:r>
          </a:p>
        </p:txBody>
      </p:sp>
      <p:sp>
        <p:nvSpPr>
          <p:cNvPr id="8" name="Picture Placeholder 4" descr="Placeholder for image"/>
          <p:cNvSpPr>
            <a:spLocks noGrp="1"/>
          </p:cNvSpPr>
          <p:nvPr>
            <p:ph type="pic" sz="quarter" idx="13" hasCustomPrompt="1"/>
          </p:nvPr>
        </p:nvSpPr>
        <p:spPr>
          <a:xfrm>
            <a:off x="9927771" y="1848660"/>
            <a:ext cx="2264228" cy="243305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9" name="Picture Placeholder 4" descr="Placeholder for image"/>
          <p:cNvSpPr>
            <a:spLocks noGrp="1"/>
          </p:cNvSpPr>
          <p:nvPr>
            <p:ph type="pic" sz="quarter" idx="14" hasCustomPrompt="1"/>
          </p:nvPr>
        </p:nvSpPr>
        <p:spPr>
          <a:xfrm>
            <a:off x="7531100" y="1848660"/>
            <a:ext cx="2264228" cy="243305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ext Placeholder 21">
            <a:extLst>
              <a:ext uri="{FF2B5EF4-FFF2-40B4-BE49-F238E27FC236}">
                <a16:creationId xmlns:a16="http://schemas.microsoft.com/office/drawing/2014/main" id="{9B38BC5A-AFB0-DF43-81A4-139F6991EAB4}"/>
              </a:ext>
            </a:extLst>
          </p:cNvPr>
          <p:cNvSpPr>
            <a:spLocks noGrp="1"/>
          </p:cNvSpPr>
          <p:nvPr>
            <p:ph type="body" sz="quarter" idx="24"/>
          </p:nvPr>
        </p:nvSpPr>
        <p:spPr>
          <a:xfrm>
            <a:off x="1222263" y="2018335"/>
            <a:ext cx="1655423" cy="4208845"/>
          </a:xfrm>
        </p:spPr>
        <p:txBody>
          <a:bodyPr>
            <a:norm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2618862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1000025"/>
            <a:ext cx="4229100" cy="1621619"/>
          </a:xfrm>
        </p:spPr>
        <p:txBody>
          <a:bodyPr/>
          <a:lstStyle>
            <a:lvl1pPr>
              <a:defRPr sz="4000" spc="0">
                <a:solidFill>
                  <a:schemeClr val="accent1"/>
                </a:solidFill>
              </a:defRPr>
            </a:lvl1pPr>
          </a:lstStyle>
          <a:p>
            <a:r>
              <a:rPr lang="en-US" dirty="0"/>
              <a:t>Click to edit master title style</a:t>
            </a:r>
          </a:p>
        </p:txBody>
      </p:sp>
      <p:sp>
        <p:nvSpPr>
          <p:cNvPr id="6" name="Picture Placeholder 4" descr="Placeholder for image"/>
          <p:cNvSpPr>
            <a:spLocks noGrp="1"/>
          </p:cNvSpPr>
          <p:nvPr>
            <p:ph type="pic" sz="quarter" idx="11" hasCustomPrompt="1"/>
          </p:nvPr>
        </p:nvSpPr>
        <p:spPr>
          <a:xfrm>
            <a:off x="0" y="2358570"/>
            <a:ext cx="12192000" cy="44994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22651583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1000025"/>
            <a:ext cx="4229100" cy="1621619"/>
          </a:xfrm>
        </p:spPr>
        <p:txBody>
          <a:bodyPr/>
          <a:lstStyle>
            <a:lvl1pPr>
              <a:defRPr sz="4000" spc="0">
                <a:solidFill>
                  <a:schemeClr val="accent1"/>
                </a:solidFill>
              </a:defRPr>
            </a:lvl1pPr>
          </a:lstStyle>
          <a:p>
            <a:r>
              <a:rPr lang="en-US" dirty="0"/>
              <a:t>Click to edit master title style</a:t>
            </a:r>
          </a:p>
        </p:txBody>
      </p:sp>
      <p:sp>
        <p:nvSpPr>
          <p:cNvPr id="10" name="Picture Placeholder 4" descr="Placeholder for image"/>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1" name="Picture Placeholder 4" descr="Placeholder for image"/>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icture Placeholder 4" descr="Placeholder for image"/>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3" name="Picture Placeholder 4" descr="Placeholder for image"/>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4" name="Picture Placeholder 4" descr="Placeholder for image"/>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5" name="Picture Placeholder 4" descr="Placeholder for image"/>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6" name="Picture Placeholder 4" descr="Placeholder for image"/>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7" name="Picture Placeholder 4" descr="Placeholder for image"/>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8" name="Picture Placeholder 4" descr="Placeholder for image"/>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9" name="Picture Placeholder 4" descr="Placeholder for image"/>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5950296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1000025"/>
            <a:ext cx="4229100" cy="1621619"/>
          </a:xfrm>
        </p:spPr>
        <p:txBody>
          <a:bodyPr/>
          <a:lstStyle>
            <a:lvl1pPr>
              <a:defRPr sz="4000" spc="0">
                <a:solidFill>
                  <a:schemeClr val="accent1"/>
                </a:solidFill>
              </a:defRPr>
            </a:lvl1pPr>
          </a:lstStyle>
          <a:p>
            <a:r>
              <a:rPr lang="en-US" dirty="0"/>
              <a:t>Click to edit master title style</a:t>
            </a:r>
          </a:p>
        </p:txBody>
      </p:sp>
      <p:sp>
        <p:nvSpPr>
          <p:cNvPr id="10" name="Picture Placeholder 4" descr="Placeholder for image"/>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1" name="Picture Placeholder 4" descr="Placeholder for image"/>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icture Placeholder 4" descr="Placeholder for image"/>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3" name="Picture Placeholder 4" descr="Placeholder for image"/>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4" name="Picture Placeholder 4" descr="Placeholder for image"/>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99227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593080" cy="1325563"/>
          </a:xfrm>
          <a:prstGeom prst="rect">
            <a:avLst/>
          </a:prstGeom>
        </p:spPr>
        <p:txBody>
          <a:bodyPr/>
          <a:lstStyle>
            <a:lvl1pPr>
              <a:defRPr sz="4000" b="1">
                <a:solidFill>
                  <a:schemeClr val="tx2"/>
                </a:solidFill>
              </a:defRPr>
            </a:lvl1pPr>
          </a:lstStyle>
          <a:p>
            <a:r>
              <a:rPr lang="en-US"/>
              <a:t>Click to edit Master title style</a:t>
            </a:r>
            <a:endParaRPr lang="en-GB"/>
          </a:p>
        </p:txBody>
      </p:sp>
      <p:sp>
        <p:nvSpPr>
          <p:cNvPr id="4" name="Content Placeholder 3"/>
          <p:cNvSpPr>
            <a:spLocks noGrp="1"/>
          </p:cNvSpPr>
          <p:nvPr>
            <p:ph sz="half" idx="2"/>
          </p:nvPr>
        </p:nvSpPr>
        <p:spPr>
          <a:xfrm>
            <a:off x="961708" y="2505075"/>
            <a:ext cx="5157787" cy="368458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5"/>
          <p:cNvSpPr>
            <a:spLocks noGrp="1"/>
          </p:cNvSpPr>
          <p:nvPr>
            <p:ph sz="quarter" idx="4"/>
          </p:nvPr>
        </p:nvSpPr>
        <p:spPr>
          <a:xfrm>
            <a:off x="6614160" y="2505075"/>
            <a:ext cx="5183188" cy="368458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385560" y="2505075"/>
            <a:ext cx="0" cy="368458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3234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pic>
        <p:nvPicPr>
          <p:cNvPr id="2" name="Picture 1" descr="Image of iPhone in white mock up"/>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1481" y="997003"/>
            <a:ext cx="3196773" cy="5000340"/>
          </a:xfrm>
          <a:prstGeom prst="rect">
            <a:avLst/>
          </a:prstGeom>
        </p:spPr>
      </p:pic>
      <p:sp>
        <p:nvSpPr>
          <p:cNvPr id="9" name="Picture Placeholder 4" descr="Placeholder for image"/>
          <p:cNvSpPr>
            <a:spLocks noGrp="1"/>
          </p:cNvSpPr>
          <p:nvPr>
            <p:ph type="pic" sz="quarter" idx="15" hasCustomPrompt="1"/>
          </p:nvPr>
        </p:nvSpPr>
        <p:spPr>
          <a:xfrm>
            <a:off x="5895579" y="1774370"/>
            <a:ext cx="1937655" cy="34290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10" name="Picture Placeholder 4" descr="Placeholder for image"/>
          <p:cNvSpPr>
            <a:spLocks noGrp="1"/>
          </p:cNvSpPr>
          <p:nvPr>
            <p:ph type="pic" sz="quarter" idx="16" hasCustomPrompt="1"/>
          </p:nvPr>
        </p:nvSpPr>
        <p:spPr>
          <a:xfrm>
            <a:off x="10450793" y="1774370"/>
            <a:ext cx="1937655" cy="34290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11" name="Picture Placeholder 4" descr="Placeholder for image"/>
          <p:cNvSpPr>
            <a:spLocks noGrp="1"/>
          </p:cNvSpPr>
          <p:nvPr>
            <p:ph type="pic" sz="quarter" idx="17" hasCustomPrompt="1"/>
          </p:nvPr>
        </p:nvSpPr>
        <p:spPr>
          <a:xfrm>
            <a:off x="8215592" y="1774370"/>
            <a:ext cx="1937655" cy="34290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6" name="Title 4"/>
          <p:cNvSpPr>
            <a:spLocks noGrp="1"/>
          </p:cNvSpPr>
          <p:nvPr>
            <p:ph type="title" hasCustomPrompt="1"/>
          </p:nvPr>
        </p:nvSpPr>
        <p:spPr>
          <a:xfrm>
            <a:off x="1475300" y="2618190"/>
            <a:ext cx="4229100" cy="1621619"/>
          </a:xfrm>
        </p:spPr>
        <p:txBody>
          <a:bodyPr/>
          <a:lstStyle>
            <a:lvl1pPr>
              <a:defRPr sz="4000" spc="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772606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96731" y="-963827"/>
            <a:ext cx="5339879" cy="9127998"/>
          </a:xfrm>
          <a:prstGeom prst="rect">
            <a:avLst/>
          </a:prstGeom>
          <a:effectLst/>
        </p:spPr>
      </p:pic>
      <p:pic>
        <p:nvPicPr>
          <p:cNvPr id="10" name="Picture 9" descr="Image of iPhone in white mock up"/>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79775" y="1512392"/>
            <a:ext cx="1942648" cy="3960529"/>
          </a:xfrm>
          <a:prstGeom prst="rect">
            <a:avLst/>
          </a:prstGeom>
          <a:effectLst/>
        </p:spPr>
      </p:pic>
      <p:sp>
        <p:nvSpPr>
          <p:cNvPr id="12" name="Picture Placeholder 2" descr="Placeholder for image"/>
          <p:cNvSpPr>
            <a:spLocks noGrp="1"/>
          </p:cNvSpPr>
          <p:nvPr>
            <p:ph type="pic" sz="quarter" idx="12" hasCustomPrompt="1"/>
          </p:nvPr>
        </p:nvSpPr>
        <p:spPr>
          <a:xfrm>
            <a:off x="7578377" y="1999166"/>
            <a:ext cx="1727361" cy="3007952"/>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5" name="Title 4"/>
          <p:cNvSpPr>
            <a:spLocks noGrp="1"/>
          </p:cNvSpPr>
          <p:nvPr>
            <p:ph type="title" hasCustomPrompt="1"/>
          </p:nvPr>
        </p:nvSpPr>
        <p:spPr>
          <a:xfrm>
            <a:off x="1866900" y="2618190"/>
            <a:ext cx="4229100" cy="1621619"/>
          </a:xfrm>
        </p:spPr>
        <p:txBody>
          <a:bodyPr/>
          <a:lstStyle>
            <a:lvl1pPr>
              <a:defRPr sz="4000" spc="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690749913"/>
      </p:ext>
    </p:extLst>
  </p:cSld>
  <p:clrMapOvr>
    <a:masterClrMapping/>
  </p:clrMapOvr>
  <p:extLst>
    <p:ext uri="{DCECCB84-F9BA-43D5-87BE-67443E8EF086}">
      <p15:sldGuideLst xmlns:p15="http://schemas.microsoft.com/office/powerpoint/2012/main">
        <p15:guide id="6" pos="3840">
          <p15:clr>
            <a:srgbClr val="FBAE40"/>
          </p15:clr>
        </p15:guide>
        <p15:guide id="8" pos="655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pic>
        <p:nvPicPr>
          <p:cNvPr id="5" name="Picture 4" descr="Image of laptop mock up"/>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3536" y="1831343"/>
            <a:ext cx="6641556" cy="3899528"/>
          </a:xfrm>
          <a:prstGeom prst="rect">
            <a:avLst/>
          </a:prstGeom>
          <a:effectLst/>
        </p:spPr>
      </p:pic>
      <p:sp>
        <p:nvSpPr>
          <p:cNvPr id="6" name="Picture Placeholder 2" descr="Placeholder for image"/>
          <p:cNvSpPr>
            <a:spLocks noGrp="1"/>
          </p:cNvSpPr>
          <p:nvPr>
            <p:ph type="pic" sz="quarter" idx="12" hasCustomPrompt="1"/>
          </p:nvPr>
        </p:nvSpPr>
        <p:spPr>
          <a:xfrm>
            <a:off x="6151157" y="2075607"/>
            <a:ext cx="5026766" cy="3163953"/>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8" name="Rectangle 27"/>
          <p:cNvSpPr/>
          <p:nvPr userDrawn="1"/>
        </p:nvSpPr>
        <p:spPr>
          <a:xfrm>
            <a:off x="8294358" y="5373428"/>
            <a:ext cx="660400" cy="138910"/>
          </a:xfrm>
          <a:prstGeom prst="rect">
            <a:avLst/>
          </a:prstGeom>
          <a:solidFill>
            <a:srgbClr val="1F1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1382268" y="2618190"/>
            <a:ext cx="4229100" cy="1621619"/>
          </a:xfrm>
        </p:spPr>
        <p:txBody>
          <a:bodyPr/>
          <a:lstStyle>
            <a:lvl1pPr>
              <a:defRPr sz="3600" spc="0"/>
            </a:lvl1pPr>
          </a:lstStyle>
          <a:p>
            <a:r>
              <a:rPr lang="en-US" dirty="0"/>
              <a:t>Click to edit master title style</a:t>
            </a:r>
          </a:p>
        </p:txBody>
      </p:sp>
    </p:spTree>
    <p:extLst>
      <p:ext uri="{BB962C8B-B14F-4D97-AF65-F5344CB8AC3E}">
        <p14:creationId xmlns:p14="http://schemas.microsoft.com/office/powerpoint/2010/main" val="700403485"/>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19A1FB-0A7F-F140-95B8-2C92F0A37E9B}"/>
              </a:ext>
            </a:extLst>
          </p:cNvPr>
          <p:cNvSpPr>
            <a:spLocks noGrp="1"/>
          </p:cNvSpPr>
          <p:nvPr>
            <p:ph type="sldNum" sz="quarter" idx="10"/>
          </p:nvPr>
        </p:nvSpPr>
        <p:spPr/>
        <p:txBody>
          <a:bodyPr/>
          <a:lstStyle/>
          <a:p>
            <a:fld id="{D8D877B3-D348-4611-9BDB-C5374591D951}" type="slidenum">
              <a:rPr lang="en-US" smtClean="0"/>
              <a:pPr/>
              <a:t>‹#›</a:t>
            </a:fld>
            <a:endParaRPr lang="en-US"/>
          </a:p>
        </p:txBody>
      </p:sp>
      <p:pic>
        <p:nvPicPr>
          <p:cNvPr id="4" name="Picture 3" descr="Image of laptop mock-up">
            <a:extLst>
              <a:ext uri="{FF2B5EF4-FFF2-40B4-BE49-F238E27FC236}">
                <a16:creationId xmlns:a16="http://schemas.microsoft.com/office/drawing/2014/main" id="{D1A2160B-B8CD-5443-BB54-0E2F00AA21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3536" y="1831343"/>
            <a:ext cx="6641556" cy="3899528"/>
          </a:xfrm>
          <a:prstGeom prst="rect">
            <a:avLst/>
          </a:prstGeom>
          <a:effectLst/>
        </p:spPr>
      </p:pic>
      <p:sp>
        <p:nvSpPr>
          <p:cNvPr id="5" name="Picture Placeholder 2">
            <a:extLst>
              <a:ext uri="{FF2B5EF4-FFF2-40B4-BE49-F238E27FC236}">
                <a16:creationId xmlns:a16="http://schemas.microsoft.com/office/drawing/2014/main" id="{56E88DFE-002A-8049-B241-5025E36E15A7}"/>
              </a:ext>
            </a:extLst>
          </p:cNvPr>
          <p:cNvSpPr>
            <a:spLocks noGrp="1"/>
          </p:cNvSpPr>
          <p:nvPr>
            <p:ph type="pic" sz="quarter" idx="12" hasCustomPrompt="1"/>
          </p:nvPr>
        </p:nvSpPr>
        <p:spPr>
          <a:xfrm>
            <a:off x="6151157" y="2075607"/>
            <a:ext cx="5026766" cy="3163953"/>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6" name="Rectangle 5">
            <a:extLst>
              <a:ext uri="{FF2B5EF4-FFF2-40B4-BE49-F238E27FC236}">
                <a16:creationId xmlns:a16="http://schemas.microsoft.com/office/drawing/2014/main" id="{79ACFB90-CC80-6D43-96CE-3DF8647467A9}"/>
              </a:ext>
            </a:extLst>
          </p:cNvPr>
          <p:cNvSpPr/>
          <p:nvPr userDrawn="1"/>
        </p:nvSpPr>
        <p:spPr>
          <a:xfrm>
            <a:off x="8294358" y="5373428"/>
            <a:ext cx="660400" cy="138910"/>
          </a:xfrm>
          <a:prstGeom prst="rect">
            <a:avLst/>
          </a:prstGeom>
          <a:solidFill>
            <a:srgbClr val="1F1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2B622DC2-7551-2B4C-BB06-B02F9F24D398}"/>
              </a:ext>
            </a:extLst>
          </p:cNvPr>
          <p:cNvSpPr>
            <a:spLocks noGrp="1"/>
          </p:cNvSpPr>
          <p:nvPr>
            <p:ph type="title" hasCustomPrompt="1"/>
          </p:nvPr>
        </p:nvSpPr>
        <p:spPr>
          <a:xfrm>
            <a:off x="1382268" y="2618190"/>
            <a:ext cx="4229100" cy="1621619"/>
          </a:xfrm>
        </p:spPr>
        <p:txBody>
          <a:bodyPr/>
          <a:lstStyle>
            <a:lvl1pPr>
              <a:defRPr sz="3600" spc="0"/>
            </a:lvl1pPr>
          </a:lstStyle>
          <a:p>
            <a:r>
              <a:rPr lang="en-US" dirty="0"/>
              <a:t>Click to edit master title style</a:t>
            </a:r>
          </a:p>
        </p:txBody>
      </p:sp>
      <p:sp>
        <p:nvSpPr>
          <p:cNvPr id="9" name="Media Placeholder 8" descr="Placeholder for image">
            <a:extLst>
              <a:ext uri="{FF2B5EF4-FFF2-40B4-BE49-F238E27FC236}">
                <a16:creationId xmlns:a16="http://schemas.microsoft.com/office/drawing/2014/main" id="{E6E8C861-DD8C-E746-A666-290916C14DF0}"/>
              </a:ext>
            </a:extLst>
          </p:cNvPr>
          <p:cNvSpPr>
            <a:spLocks noGrp="1"/>
          </p:cNvSpPr>
          <p:nvPr>
            <p:ph type="media" sz="quarter" idx="13"/>
          </p:nvPr>
        </p:nvSpPr>
        <p:spPr>
          <a:xfrm>
            <a:off x="6151156" y="2054225"/>
            <a:ext cx="5012143" cy="3194050"/>
          </a:xfrm>
        </p:spPr>
        <p:txBody>
          <a:bodyPr/>
          <a:lstStyle/>
          <a:p>
            <a:endParaRPr lang="en-GB" dirty="0"/>
          </a:p>
        </p:txBody>
      </p:sp>
    </p:spTree>
    <p:extLst>
      <p:ext uri="{BB962C8B-B14F-4D97-AF65-F5344CB8AC3E}">
        <p14:creationId xmlns:p14="http://schemas.microsoft.com/office/powerpoint/2010/main" val="30002040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957098" y="106731"/>
            <a:ext cx="4939393" cy="6858000"/>
          </a:xfrm>
          <a:prstGeom prst="rect">
            <a:avLst/>
          </a:prstGeom>
          <a:effectLst/>
        </p:spPr>
      </p:pic>
      <p:sp>
        <p:nvSpPr>
          <p:cNvPr id="11" name="Picture Placeholder 2"/>
          <p:cNvSpPr>
            <a:spLocks noGrp="1"/>
          </p:cNvSpPr>
          <p:nvPr>
            <p:ph type="pic" sz="quarter" idx="15" hasCustomPrompt="1"/>
          </p:nvPr>
        </p:nvSpPr>
        <p:spPr>
          <a:xfrm>
            <a:off x="6767585" y="1546000"/>
            <a:ext cx="5278351" cy="396553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4" name="Title 4"/>
          <p:cNvSpPr>
            <a:spLocks noGrp="1"/>
          </p:cNvSpPr>
          <p:nvPr>
            <p:ph type="title" hasCustomPrompt="1"/>
          </p:nvPr>
        </p:nvSpPr>
        <p:spPr>
          <a:xfrm>
            <a:off x="1383799" y="2618190"/>
            <a:ext cx="4229100" cy="1621619"/>
          </a:xfrm>
        </p:spPr>
        <p:txBody>
          <a:bodyPr/>
          <a:lstStyle>
            <a:lvl1pPr>
              <a:defRPr sz="3600" spc="0"/>
            </a:lvl1pPr>
          </a:lstStyle>
          <a:p>
            <a:r>
              <a:rPr lang="en-US" dirty="0"/>
              <a:t>Click to edit master title style</a:t>
            </a:r>
          </a:p>
        </p:txBody>
      </p:sp>
    </p:spTree>
    <p:extLst>
      <p:ext uri="{BB962C8B-B14F-4D97-AF65-F5344CB8AC3E}">
        <p14:creationId xmlns:p14="http://schemas.microsoft.com/office/powerpoint/2010/main" val="4177476223"/>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3110D0-FC81-3D44-994F-898E864182BF}"/>
              </a:ext>
            </a:extLst>
          </p:cNvPr>
          <p:cNvSpPr>
            <a:spLocks noGrp="1"/>
          </p:cNvSpPr>
          <p:nvPr>
            <p:ph type="sldNum" sz="quarter" idx="10"/>
          </p:nvPr>
        </p:nvSpPr>
        <p:spPr/>
        <p:txBody>
          <a:bodyPr/>
          <a:lstStyle/>
          <a:p>
            <a:fld id="{D8D877B3-D348-4611-9BDB-C5374591D951}" type="slidenum">
              <a:rPr lang="en-US" smtClean="0"/>
              <a:pPr/>
              <a:t>‹#›</a:t>
            </a:fld>
            <a:endParaRPr lang="en-US"/>
          </a:p>
        </p:txBody>
      </p:sp>
      <p:pic>
        <p:nvPicPr>
          <p:cNvPr id="4" name="Picture 3" descr="Image of iPad in white mock up">
            <a:extLst>
              <a:ext uri="{FF2B5EF4-FFF2-40B4-BE49-F238E27FC236}">
                <a16:creationId xmlns:a16="http://schemas.microsoft.com/office/drawing/2014/main" id="{F4E1B110-AAEB-1844-BE62-84FF004483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957098" y="106731"/>
            <a:ext cx="4939393" cy="6858000"/>
          </a:xfrm>
          <a:prstGeom prst="rect">
            <a:avLst/>
          </a:prstGeom>
          <a:effectLst/>
        </p:spPr>
      </p:pic>
      <p:sp>
        <p:nvSpPr>
          <p:cNvPr id="5" name="Picture Placeholder 2">
            <a:extLst>
              <a:ext uri="{FF2B5EF4-FFF2-40B4-BE49-F238E27FC236}">
                <a16:creationId xmlns:a16="http://schemas.microsoft.com/office/drawing/2014/main" id="{124255FE-9337-FC47-BC92-B00EB5710280}"/>
              </a:ext>
            </a:extLst>
          </p:cNvPr>
          <p:cNvSpPr>
            <a:spLocks noGrp="1"/>
          </p:cNvSpPr>
          <p:nvPr>
            <p:ph type="pic" sz="quarter" idx="15" hasCustomPrompt="1"/>
          </p:nvPr>
        </p:nvSpPr>
        <p:spPr>
          <a:xfrm>
            <a:off x="6767585" y="1546000"/>
            <a:ext cx="5278351" cy="396553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6" name="Title 4">
            <a:extLst>
              <a:ext uri="{FF2B5EF4-FFF2-40B4-BE49-F238E27FC236}">
                <a16:creationId xmlns:a16="http://schemas.microsoft.com/office/drawing/2014/main" id="{9C4571FD-8CB1-DB4E-B38F-CE462BC22339}"/>
              </a:ext>
            </a:extLst>
          </p:cNvPr>
          <p:cNvSpPr>
            <a:spLocks noGrp="1"/>
          </p:cNvSpPr>
          <p:nvPr>
            <p:ph type="title" hasCustomPrompt="1"/>
          </p:nvPr>
        </p:nvSpPr>
        <p:spPr>
          <a:xfrm>
            <a:off x="1383799" y="2618190"/>
            <a:ext cx="4229100" cy="1621619"/>
          </a:xfrm>
        </p:spPr>
        <p:txBody>
          <a:bodyPr/>
          <a:lstStyle>
            <a:lvl1pPr>
              <a:defRPr sz="3600" spc="0"/>
            </a:lvl1pPr>
          </a:lstStyle>
          <a:p>
            <a:r>
              <a:rPr lang="en-US" dirty="0"/>
              <a:t>Click to edit master title style</a:t>
            </a:r>
          </a:p>
        </p:txBody>
      </p:sp>
      <p:sp>
        <p:nvSpPr>
          <p:cNvPr id="8" name="Media Placeholder 7" descr="Placeholder for image">
            <a:extLst>
              <a:ext uri="{FF2B5EF4-FFF2-40B4-BE49-F238E27FC236}">
                <a16:creationId xmlns:a16="http://schemas.microsoft.com/office/drawing/2014/main" id="{DAE9DCE1-073F-3D4C-B222-6CA195B81B50}"/>
              </a:ext>
            </a:extLst>
          </p:cNvPr>
          <p:cNvSpPr>
            <a:spLocks noGrp="1"/>
          </p:cNvSpPr>
          <p:nvPr>
            <p:ph type="media" sz="quarter" idx="16"/>
          </p:nvPr>
        </p:nvSpPr>
        <p:spPr>
          <a:xfrm>
            <a:off x="6769100" y="1531938"/>
            <a:ext cx="5295900" cy="3989387"/>
          </a:xfrm>
        </p:spPr>
        <p:txBody>
          <a:bodyPr/>
          <a:lstStyle/>
          <a:p>
            <a:endParaRPr lang="en-GB"/>
          </a:p>
        </p:txBody>
      </p:sp>
    </p:spTree>
    <p:extLst>
      <p:ext uri="{BB962C8B-B14F-4D97-AF65-F5344CB8AC3E}">
        <p14:creationId xmlns:p14="http://schemas.microsoft.com/office/powerpoint/2010/main" val="41833030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8590C"/>
        </a:solidFill>
        <a:effectLst/>
      </p:bgPr>
    </p:bg>
    <p:spTree>
      <p:nvGrpSpPr>
        <p:cNvPr id="1" name=""/>
        <p:cNvGrpSpPr/>
        <p:nvPr/>
      </p:nvGrpSpPr>
      <p:grpSpPr>
        <a:xfrm>
          <a:off x="0" y="0"/>
          <a:ext cx="0" cy="0"/>
          <a:chOff x="0" y="0"/>
          <a:chExt cx="0" cy="0"/>
        </a:xfrm>
      </p:grpSpPr>
      <p:sp>
        <p:nvSpPr>
          <p:cNvPr id="2" name="Rectangle 1" descr="Rectangle black colour in navy blue">
            <a:extLst>
              <a:ext uri="{FF2B5EF4-FFF2-40B4-BE49-F238E27FC236}">
                <a16:creationId xmlns:a16="http://schemas.microsoft.com/office/drawing/2014/main" id="{4BAB2AF0-4368-B544-93C7-9A61E48F3A0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1" fontAlgn="auto" hangingPunct="1">
              <a:spcBef>
                <a:spcPts val="0"/>
              </a:spcBef>
              <a:spcAft>
                <a:spcPts val="0"/>
              </a:spcAft>
              <a:defRPr/>
            </a:pPr>
            <a:endParaRPr lang="id-ID" sz="1351"/>
          </a:p>
        </p:txBody>
      </p:sp>
    </p:spTree>
    <p:extLst>
      <p:ext uri="{BB962C8B-B14F-4D97-AF65-F5344CB8AC3E}">
        <p14:creationId xmlns:p14="http://schemas.microsoft.com/office/powerpoint/2010/main" val="324282938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Blank">
    <p:bg>
      <p:bgRef idx="1001">
        <a:schemeClr val="bg2"/>
      </p:bgRef>
    </p:bg>
    <p:spTree>
      <p:nvGrpSpPr>
        <p:cNvPr id="1" name=""/>
        <p:cNvGrpSpPr/>
        <p:nvPr/>
      </p:nvGrpSpPr>
      <p:grpSpPr>
        <a:xfrm>
          <a:off x="0" y="0"/>
          <a:ext cx="0" cy="0"/>
          <a:chOff x="0" y="0"/>
          <a:chExt cx="0" cy="0"/>
        </a:xfrm>
      </p:grpSpPr>
      <p:sp>
        <p:nvSpPr>
          <p:cNvPr id="2" name="Rectangle 1" descr="Rectangle block in pink">
            <a:extLst>
              <a:ext uri="{FF2B5EF4-FFF2-40B4-BE49-F238E27FC236}">
                <a16:creationId xmlns:a16="http://schemas.microsoft.com/office/drawing/2014/main" id="{4BAB2AF0-4368-B544-93C7-9A61E48F3A00}"/>
              </a:ext>
            </a:extLst>
          </p:cNvPr>
          <p:cNvSpPr/>
          <p:nvPr userDrawn="1"/>
        </p:nvSpPr>
        <p:spPr>
          <a:xfrm>
            <a:off x="0" y="0"/>
            <a:ext cx="12192000" cy="6858000"/>
          </a:xfrm>
          <a:prstGeom prst="rect">
            <a:avLst/>
          </a:prstGeom>
          <a:solidFill>
            <a:srgbClr val="FF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1" fontAlgn="auto" hangingPunct="1">
              <a:spcBef>
                <a:spcPts val="0"/>
              </a:spcBef>
              <a:spcAft>
                <a:spcPts val="0"/>
              </a:spcAft>
              <a:defRPr/>
            </a:pPr>
            <a:endParaRPr lang="id-ID" sz="1351"/>
          </a:p>
        </p:txBody>
      </p:sp>
    </p:spTree>
    <p:extLst>
      <p:ext uri="{BB962C8B-B14F-4D97-AF65-F5344CB8AC3E}">
        <p14:creationId xmlns:p14="http://schemas.microsoft.com/office/powerpoint/2010/main" val="2436179031"/>
      </p:ext>
    </p:extLst>
  </p:cSld>
  <p:clrMapOvr>
    <a:overrideClrMapping bg1="dk1" tx1="lt1" bg2="dk2" tx2="lt2" accent1="accent1" accent2="accent2" accent3="accent3" accent4="accent4" accent5="accent5" accent6="accent6" hlink="hlink" folHlink="folHlink"/>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593080" cy="1325563"/>
          </a:xfrm>
          <a:prstGeom prst="rect">
            <a:avLst/>
          </a:prstGeom>
        </p:spPr>
        <p:txBody>
          <a:bodyPr/>
          <a:lstStyle>
            <a:lvl1pPr>
              <a:defRPr sz="4000" b="1">
                <a:solidFill>
                  <a:schemeClr val="tx2"/>
                </a:solidFill>
              </a:defRPr>
            </a:lvl1pPr>
          </a:lstStyle>
          <a:p>
            <a:r>
              <a:rPr lang="en-US"/>
              <a:t>Click to edit Master title style</a:t>
            </a:r>
            <a:endParaRPr lang="en-GB"/>
          </a:p>
        </p:txBody>
      </p:sp>
      <p:sp>
        <p:nvSpPr>
          <p:cNvPr id="4" name="Content Placeholder 3"/>
          <p:cNvSpPr>
            <a:spLocks noGrp="1"/>
          </p:cNvSpPr>
          <p:nvPr>
            <p:ph sz="half" idx="2"/>
          </p:nvPr>
        </p:nvSpPr>
        <p:spPr>
          <a:xfrm>
            <a:off x="961708" y="2505075"/>
            <a:ext cx="5157787" cy="368458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5"/>
          <p:cNvSpPr>
            <a:spLocks noGrp="1"/>
          </p:cNvSpPr>
          <p:nvPr>
            <p:ph sz="quarter" idx="4"/>
          </p:nvPr>
        </p:nvSpPr>
        <p:spPr>
          <a:xfrm>
            <a:off x="6614160" y="2505075"/>
            <a:ext cx="5183188" cy="368458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385560" y="2505075"/>
            <a:ext cx="0" cy="368458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0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703157-B8AB-7305-7BF6-F19C46877E6F}"/>
              </a:ext>
            </a:extLst>
          </p:cNvPr>
          <p:cNvSpPr>
            <a:spLocks noGrp="1"/>
          </p:cNvSpPr>
          <p:nvPr>
            <p:ph type="title" hasCustomPrompt="1"/>
          </p:nvPr>
        </p:nvSpPr>
        <p:spPr>
          <a:xfrm>
            <a:off x="768645" y="2577510"/>
            <a:ext cx="3562351" cy="1947862"/>
          </a:xfrm>
          <a:prstGeom prst="rect">
            <a:avLst/>
          </a:prstGeom>
        </p:spPr>
        <p:txBody>
          <a:bodyPr/>
          <a:lstStyle>
            <a:lvl1pPr>
              <a:defRPr b="1">
                <a:solidFill>
                  <a:srgbClr val="FF007E"/>
                </a:solidFill>
                <a:latin typeface="+mn-lt"/>
              </a:defRPr>
            </a:lvl1pPr>
          </a:lstStyle>
          <a:p>
            <a:r>
              <a:rPr lang="en-GB" dirty="0"/>
              <a:t>Click to edit title style</a:t>
            </a:r>
          </a:p>
        </p:txBody>
      </p:sp>
      <p:pic>
        <p:nvPicPr>
          <p:cNvPr id="22" name="Picture 21">
            <a:extLst>
              <a:ext uri="{FF2B5EF4-FFF2-40B4-BE49-F238E27FC236}">
                <a16:creationId xmlns:a16="http://schemas.microsoft.com/office/drawing/2014/main" id="{6F9F492C-8302-518C-9E31-10B9508287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9986200">
            <a:off x="734599" y="4504136"/>
            <a:ext cx="4028684" cy="689615"/>
          </a:xfrm>
          <a:prstGeom prst="rect">
            <a:avLst/>
          </a:prstGeom>
        </p:spPr>
      </p:pic>
      <p:pic>
        <p:nvPicPr>
          <p:cNvPr id="23" name="Picture 22">
            <a:extLst>
              <a:ext uri="{FF2B5EF4-FFF2-40B4-BE49-F238E27FC236}">
                <a16:creationId xmlns:a16="http://schemas.microsoft.com/office/drawing/2014/main" id="{1DAA4677-9A16-D9B0-2A52-773BF0B97F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54565" y="5215428"/>
            <a:ext cx="1035121" cy="1139679"/>
          </a:xfrm>
          <a:prstGeom prst="rect">
            <a:avLst/>
          </a:prstGeom>
        </p:spPr>
      </p:pic>
      <p:sp>
        <p:nvSpPr>
          <p:cNvPr id="6" name="Text Placeholder 21">
            <a:extLst>
              <a:ext uri="{FF2B5EF4-FFF2-40B4-BE49-F238E27FC236}">
                <a16:creationId xmlns:a16="http://schemas.microsoft.com/office/drawing/2014/main" id="{2EF79E98-F977-FF5C-A69C-374B52D3DEFD}"/>
              </a:ext>
            </a:extLst>
          </p:cNvPr>
          <p:cNvSpPr>
            <a:spLocks noGrp="1"/>
          </p:cNvSpPr>
          <p:nvPr>
            <p:ph type="body" sz="quarter" idx="24"/>
          </p:nvPr>
        </p:nvSpPr>
        <p:spPr>
          <a:xfrm>
            <a:off x="5350484" y="1558265"/>
            <a:ext cx="5021043" cy="4098274"/>
          </a:xfrm>
          <a:prstGeom prst="rect">
            <a:avLst/>
          </a:prstGeom>
        </p:spPr>
        <p:txBody>
          <a:bodyPr>
            <a:normAutofit/>
          </a:bodyPr>
          <a:lstStyle>
            <a:lvl1pPr marL="0" indent="0">
              <a:spcBef>
                <a:spcPts val="0"/>
              </a:spcBef>
              <a:buNone/>
              <a:defRPr sz="1800"/>
            </a:lvl1pPr>
            <a:lvl2pPr marL="457200" indent="0">
              <a:spcBef>
                <a:spcPts val="0"/>
              </a:spcBef>
              <a:buNone/>
              <a:defRPr sz="1400"/>
            </a:lvl2pPr>
            <a:lvl3pPr>
              <a:spcBef>
                <a:spcPts val="0"/>
              </a:spcBef>
              <a:defRPr sz="1200"/>
            </a:lvl3pPr>
            <a:lvl4pPr>
              <a:spcBef>
                <a:spcPts val="0"/>
              </a:spcBef>
              <a:defRPr sz="1200"/>
            </a:lvl4pPr>
            <a:lvl5pPr>
              <a:spcBef>
                <a:spcPts val="0"/>
              </a:spcBef>
              <a:defRPr sz="1200"/>
            </a:lvl5pPr>
          </a:lstStyle>
          <a:p>
            <a:pPr lvl="0"/>
            <a:r>
              <a:rPr lang="en-GB" dirty="0"/>
              <a:t>Click to edit Master text styles</a:t>
            </a:r>
          </a:p>
        </p:txBody>
      </p:sp>
    </p:spTree>
    <p:extLst>
      <p:ext uri="{BB962C8B-B14F-4D97-AF65-F5344CB8AC3E}">
        <p14:creationId xmlns:p14="http://schemas.microsoft.com/office/powerpoint/2010/main" val="399900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90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theme" Target="../theme/theme10.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63" Type="http://schemas.openxmlformats.org/officeDocument/2006/relationships/theme" Target="../theme/theme11.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5" Type="http://schemas.openxmlformats.org/officeDocument/2006/relationships/slideLayout" Target="../slideLayouts/slideLayout21.xml"/><Relationship Id="rId61" Type="http://schemas.openxmlformats.org/officeDocument/2006/relationships/slideLayout" Target="../slideLayouts/slideLayout77.xml"/><Relationship Id="rId19" Type="http://schemas.openxmlformats.org/officeDocument/2006/relationships/slideLayout" Target="../slideLayouts/slideLayout3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64" Type="http://schemas.openxmlformats.org/officeDocument/2006/relationships/image" Target="../media/image13.png"/><Relationship Id="rId8" Type="http://schemas.openxmlformats.org/officeDocument/2006/relationships/slideLayout" Target="../slideLayouts/slideLayout24.xml"/><Relationship Id="rId51" Type="http://schemas.openxmlformats.org/officeDocument/2006/relationships/slideLayout" Target="../slideLayouts/slideLayout67.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62" Type="http://schemas.openxmlformats.org/officeDocument/2006/relationships/slideLayout" Target="../slideLayouts/slideLayout7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5.xml"/><Relationship Id="rId1" Type="http://schemas.openxmlformats.org/officeDocument/2006/relationships/slideLayout" Target="../slideLayouts/slideLayout11.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6.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13.xml"/><Relationship Id="rId4" Type="http://schemas.openxmlformats.org/officeDocument/2006/relationships/image" Target="../media/image11.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14.xml"/><Relationship Id="rId4" Type="http://schemas.openxmlformats.org/officeDocument/2006/relationships/image" Target="../media/image11.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theme" Target="../theme/theme9.xml"/><Relationship Id="rId1" Type="http://schemas.openxmlformats.org/officeDocument/2006/relationships/slideLayout" Target="../slideLayouts/slideLayout15.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descr="Navy blue rectangle">
            <a:extLst>
              <a:ext uri="{FF2B5EF4-FFF2-40B4-BE49-F238E27FC236}">
                <a16:creationId xmlns:a16="http://schemas.microsoft.com/office/drawing/2014/main" id="{C0283343-DC03-C88D-185C-49E81641D157}"/>
              </a:ext>
            </a:extLst>
          </p:cNvPr>
          <p:cNvSpPr/>
          <p:nvPr userDrawn="1"/>
        </p:nvSpPr>
        <p:spPr>
          <a:xfrm>
            <a:off x="321906" y="265922"/>
            <a:ext cx="11548188" cy="6326155"/>
          </a:xfrm>
          <a:prstGeom prst="rect">
            <a:avLst/>
          </a:prstGeom>
          <a:solidFill>
            <a:srgbClr val="1321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Outline letter m in white on navy blue background">
            <a:extLst>
              <a:ext uri="{FF2B5EF4-FFF2-40B4-BE49-F238E27FC236}">
                <a16:creationId xmlns:a16="http://schemas.microsoft.com/office/drawing/2014/main" id="{53D68B8D-249A-9F27-8B45-C2982A3112B7}"/>
              </a:ext>
            </a:extLst>
          </p:cNvPr>
          <p:cNvPicPr>
            <a:picLocks noChangeAspect="1"/>
          </p:cNvPicPr>
          <p:nvPr userDrawn="1"/>
        </p:nvPicPr>
        <p:blipFill>
          <a:blip r:embed="rId3">
            <a:alphaModFix amt="10000"/>
          </a:blip>
          <a:stretch>
            <a:fillRect/>
          </a:stretch>
        </p:blipFill>
        <p:spPr>
          <a:xfrm>
            <a:off x="-691622" y="-531305"/>
            <a:ext cx="8161524" cy="7683682"/>
          </a:xfrm>
          <a:prstGeom prst="rect">
            <a:avLst/>
          </a:prstGeom>
        </p:spPr>
      </p:pic>
      <p:pic>
        <p:nvPicPr>
          <p:cNvPr id="10" name="Picture 9" descr="Outline letter k in white on navy blue background">
            <a:extLst>
              <a:ext uri="{FF2B5EF4-FFF2-40B4-BE49-F238E27FC236}">
                <a16:creationId xmlns:a16="http://schemas.microsoft.com/office/drawing/2014/main" id="{1798769E-3DCC-F13C-D523-D3C282EE4347}"/>
              </a:ext>
            </a:extLst>
          </p:cNvPr>
          <p:cNvPicPr>
            <a:picLocks noChangeAspect="1"/>
          </p:cNvPicPr>
          <p:nvPr userDrawn="1"/>
        </p:nvPicPr>
        <p:blipFill>
          <a:blip r:embed="rId4">
            <a:alphaModFix amt="10000"/>
          </a:blip>
          <a:stretch>
            <a:fillRect/>
          </a:stretch>
        </p:blipFill>
        <p:spPr>
          <a:xfrm>
            <a:off x="7461437" y="-321470"/>
            <a:ext cx="5489817" cy="7500938"/>
          </a:xfrm>
          <a:prstGeom prst="rect">
            <a:avLst/>
          </a:prstGeom>
        </p:spPr>
      </p:pic>
    </p:spTree>
    <p:extLst>
      <p:ext uri="{BB962C8B-B14F-4D97-AF65-F5344CB8AC3E}">
        <p14:creationId xmlns:p14="http://schemas.microsoft.com/office/powerpoint/2010/main" val="1234532612"/>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83343-DC03-C88D-185C-49E81641D157}"/>
              </a:ext>
            </a:extLst>
          </p:cNvPr>
          <p:cNvSpPr/>
          <p:nvPr userDrawn="1"/>
        </p:nvSpPr>
        <p:spPr>
          <a:xfrm>
            <a:off x="0" y="0"/>
            <a:ext cx="12192000" cy="3429000"/>
          </a:xfrm>
          <a:prstGeom prst="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Illustration of maths and science symbols and icons in off white on a navy blue background">
            <a:extLst>
              <a:ext uri="{FF2B5EF4-FFF2-40B4-BE49-F238E27FC236}">
                <a16:creationId xmlns:a16="http://schemas.microsoft.com/office/drawing/2014/main" id="{52F99475-1564-D1EC-B79E-DED200CD0C49}"/>
              </a:ext>
            </a:extLst>
          </p:cNvPr>
          <p:cNvPicPr>
            <a:picLocks noChangeAspect="1"/>
          </p:cNvPicPr>
          <p:nvPr userDrawn="1"/>
        </p:nvPicPr>
        <p:blipFill>
          <a:blip r:embed="rId3"/>
          <a:stretch>
            <a:fillRect/>
          </a:stretch>
        </p:blipFill>
        <p:spPr>
          <a:xfrm>
            <a:off x="477073" y="247532"/>
            <a:ext cx="5136327" cy="2978357"/>
          </a:xfrm>
          <a:prstGeom prst="rect">
            <a:avLst/>
          </a:prstGeom>
        </p:spPr>
      </p:pic>
      <p:pic>
        <p:nvPicPr>
          <p:cNvPr id="6" name="Picture 5" descr="MK College logo with outline in navy on pink background">
            <a:extLst>
              <a:ext uri="{FF2B5EF4-FFF2-40B4-BE49-F238E27FC236}">
                <a16:creationId xmlns:a16="http://schemas.microsoft.com/office/drawing/2014/main" id="{0B1A5ACC-0B25-3CA4-A622-04B30E56A9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76061" y="247532"/>
            <a:ext cx="1438866" cy="1191275"/>
          </a:xfrm>
          <a:prstGeom prst="rect">
            <a:avLst/>
          </a:prstGeom>
        </p:spPr>
      </p:pic>
    </p:spTree>
    <p:extLst>
      <p:ext uri="{BB962C8B-B14F-4D97-AF65-F5344CB8AC3E}">
        <p14:creationId xmlns:p14="http://schemas.microsoft.com/office/powerpoint/2010/main" val="182462839"/>
      </p:ext>
    </p:extLst>
  </p:cSld>
  <p:clrMap bg1="lt1" tx1="dk1" bg2="lt2" tx2="dk2" accent1="accent1" accent2="accent2" accent3="accent3" accent4="accent4" accent5="accent5" accent6="accent6" hlink="hlink" folHlink="folHlink"/>
  <p:sldLayoutIdLst>
    <p:sldLayoutId id="21474838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Goes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bg2">
                    <a:alpha val="70000"/>
                  </a:schemeClr>
                </a:solidFill>
                <a:latin typeface="Calibri" panose="020F0502020204030204" pitchFamily="34" charset="0"/>
                <a:ea typeface="Calibri" panose="020F0502020204030204" pitchFamily="34" charset="0"/>
                <a:cs typeface="Calibri" panose="020F0502020204030204" pitchFamily="34"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chemeClr val="bg2">
                <a:alpha val="2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MK College Logo in Pink on white background">
            <a:extLst>
              <a:ext uri="{FF2B5EF4-FFF2-40B4-BE49-F238E27FC236}">
                <a16:creationId xmlns:a16="http://schemas.microsoft.com/office/drawing/2014/main" id="{B830F629-ED82-6B10-DD64-24FAA033992C}"/>
              </a:ext>
            </a:extLst>
          </p:cNvPr>
          <p:cNvPicPr>
            <a:picLocks noChangeAspect="1"/>
          </p:cNvPicPr>
          <p:nvPr userDrawn="1"/>
        </p:nvPicPr>
        <p:blipFill>
          <a:blip r:embed="rId64" cstate="email">
            <a:extLst>
              <a:ext uri="{28A0092B-C50C-407E-A947-70E740481C1C}">
                <a14:useLocalDpi xmlns:a14="http://schemas.microsoft.com/office/drawing/2010/main"/>
              </a:ext>
            </a:extLst>
          </a:blip>
          <a:stretch>
            <a:fillRect/>
          </a:stretch>
        </p:blipFill>
        <p:spPr>
          <a:xfrm>
            <a:off x="96278" y="2922224"/>
            <a:ext cx="861600" cy="713342"/>
          </a:xfrm>
          <a:prstGeom prst="rect">
            <a:avLst/>
          </a:prstGeom>
        </p:spPr>
      </p:pic>
    </p:spTree>
    <p:extLst>
      <p:ext uri="{BB962C8B-B14F-4D97-AF65-F5344CB8AC3E}">
        <p14:creationId xmlns:p14="http://schemas.microsoft.com/office/powerpoint/2010/main" val="2035194065"/>
      </p:ext>
    </p:extLst>
  </p:cSld>
  <p:clrMap bg1="lt1" tx1="dk1" bg2="lt2" tx2="dk2" accent1="accent1" accent2="accent2" accent3="accent3" accent4="accent4" accent5="accent5" accent6="accent6" hlink="hlink" folHlink="folHlink"/>
  <p:sldLayoutIdLst>
    <p:sldLayoutId id="2147483720" r:id="rId1"/>
    <p:sldLayoutId id="2147483814" r:id="rId2"/>
    <p:sldLayoutId id="2147483725" r:id="rId3"/>
    <p:sldLayoutId id="2147483727" r:id="rId4"/>
    <p:sldLayoutId id="2147483733" r:id="rId5"/>
    <p:sldLayoutId id="2147483726" r:id="rId6"/>
    <p:sldLayoutId id="2147483735" r:id="rId7"/>
    <p:sldLayoutId id="2147483737" r:id="rId8"/>
    <p:sldLayoutId id="2147483738" r:id="rId9"/>
    <p:sldLayoutId id="2147483739" r:id="rId10"/>
    <p:sldLayoutId id="2147483740" r:id="rId11"/>
    <p:sldLayoutId id="2147483745" r:id="rId12"/>
    <p:sldLayoutId id="2147483746" r:id="rId13"/>
    <p:sldLayoutId id="2147483747" r:id="rId14"/>
    <p:sldLayoutId id="2147483748" r:id="rId15"/>
    <p:sldLayoutId id="2147483751" r:id="rId16"/>
    <p:sldLayoutId id="2147483758" r:id="rId17"/>
    <p:sldLayoutId id="2147483759" r:id="rId18"/>
    <p:sldLayoutId id="2147483760" r:id="rId19"/>
    <p:sldLayoutId id="2147483761" r:id="rId20"/>
    <p:sldLayoutId id="2147483763" r:id="rId21"/>
    <p:sldLayoutId id="2147483764"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 id="2147483790" r:id="rId46"/>
    <p:sldLayoutId id="2147483791" r:id="rId47"/>
    <p:sldLayoutId id="2147483792" r:id="rId48"/>
    <p:sldLayoutId id="2147483793" r:id="rId49"/>
    <p:sldLayoutId id="2147483794" r:id="rId50"/>
    <p:sldLayoutId id="2147483796" r:id="rId51"/>
    <p:sldLayoutId id="2147483797" r:id="rId52"/>
    <p:sldLayoutId id="2147483798" r:id="rId53"/>
    <p:sldLayoutId id="2147483799" r:id="rId54"/>
    <p:sldLayoutId id="2147483800" r:id="rId55"/>
    <p:sldLayoutId id="2147483801" r:id="rId56"/>
    <p:sldLayoutId id="2147483802" r:id="rId57"/>
    <p:sldLayoutId id="2147483803" r:id="rId58"/>
    <p:sldLayoutId id="2147483804" r:id="rId59"/>
    <p:sldLayoutId id="2147483805" r:id="rId60"/>
    <p:sldLayoutId id="2147483853" r:id="rId61"/>
    <p:sldLayoutId id="2147483864" r:id="rId62"/>
  </p:sldLayoutIdLst>
  <p:hf hdr="0" ftr="0" dt="0"/>
  <p:txStyles>
    <p:titleStyle>
      <a:lvl1pPr algn="l" defTabSz="914318" rtl="0" eaLnBrk="1" latinLnBrk="0" hangingPunct="1">
        <a:lnSpc>
          <a:spcPct val="80000"/>
        </a:lnSpc>
        <a:spcBef>
          <a:spcPct val="0"/>
        </a:spcBef>
        <a:buNone/>
        <a:defRPr sz="4400" b="1" i="0" kern="1200" spc="-151" baseline="0">
          <a:solidFill>
            <a:srgbClr val="33333A"/>
          </a:solidFill>
          <a:latin typeface="Calibri" panose="020F0502020204030204" pitchFamily="34" charset="0"/>
          <a:ea typeface="+mj-ea"/>
          <a:cs typeface="Calibri" panose="020F0502020204030204" pitchFamily="34" charset="0"/>
        </a:defRPr>
      </a:lvl1pPr>
    </p:titleStyle>
    <p:bodyStyle>
      <a:lvl1pPr marL="0" indent="0" algn="l" defTabSz="914318" rtl="0" eaLnBrk="1" latinLnBrk="0" hangingPunct="1">
        <a:lnSpc>
          <a:spcPct val="120000"/>
        </a:lnSpc>
        <a:spcBef>
          <a:spcPts val="1000"/>
        </a:spcBef>
        <a:buFont typeface="Arial" panose="020B0604020202020204" pitchFamily="34" charset="0"/>
        <a:buNone/>
        <a:defRPr sz="2800" b="0" i="0" kern="1200">
          <a:solidFill>
            <a:srgbClr val="33333A"/>
          </a:solidFill>
          <a:latin typeface="Calibri" panose="020F0502020204030204" pitchFamily="34" charset="0"/>
          <a:ea typeface="+mn-ea"/>
          <a:cs typeface="Calibri" panose="020F0502020204030204" pitchFamily="34" charset="0"/>
        </a:defRPr>
      </a:lvl1pPr>
      <a:lvl2pPr marL="0" indent="0" algn="l" defTabSz="914318" rtl="0" eaLnBrk="1" latinLnBrk="0" hangingPunct="1">
        <a:lnSpc>
          <a:spcPct val="120000"/>
        </a:lnSpc>
        <a:spcBef>
          <a:spcPts val="499"/>
        </a:spcBef>
        <a:buFont typeface="Arial" panose="020B0604020202020204" pitchFamily="34" charset="0"/>
        <a:buNone/>
        <a:defRPr sz="2400" b="0" i="0" kern="1200">
          <a:solidFill>
            <a:srgbClr val="33333A"/>
          </a:solidFill>
          <a:latin typeface="Calibri" panose="020F0502020204030204" pitchFamily="34" charset="0"/>
          <a:ea typeface="+mn-ea"/>
          <a:cs typeface="Calibri" panose="020F0502020204030204" pitchFamily="34" charset="0"/>
        </a:defRPr>
      </a:lvl2pPr>
      <a:lvl3pPr marL="0" indent="0" algn="l" defTabSz="914318" rtl="0" eaLnBrk="1" latinLnBrk="0" hangingPunct="1">
        <a:lnSpc>
          <a:spcPct val="120000"/>
        </a:lnSpc>
        <a:spcBef>
          <a:spcPts val="499"/>
        </a:spcBef>
        <a:buFont typeface="Arial" panose="020B0604020202020204" pitchFamily="34" charset="0"/>
        <a:buNone/>
        <a:defRPr sz="2000" b="0" i="0" kern="1200">
          <a:solidFill>
            <a:srgbClr val="33333A"/>
          </a:solidFill>
          <a:latin typeface="Calibri" panose="020F0502020204030204" pitchFamily="34" charset="0"/>
          <a:ea typeface="+mn-ea"/>
          <a:cs typeface="Calibri" panose="020F0502020204030204" pitchFamily="34" charset="0"/>
        </a:defRPr>
      </a:lvl3pPr>
      <a:lvl4pPr marL="0" indent="0" algn="l" defTabSz="914318" rtl="0" eaLnBrk="1" latinLnBrk="0" hangingPunct="1">
        <a:lnSpc>
          <a:spcPct val="120000"/>
        </a:lnSpc>
        <a:spcBef>
          <a:spcPts val="499"/>
        </a:spcBef>
        <a:buFont typeface="Arial" panose="020B0604020202020204" pitchFamily="34" charset="0"/>
        <a:buNone/>
        <a:defRPr sz="1600" b="0" i="0" kern="1200">
          <a:solidFill>
            <a:srgbClr val="33333A"/>
          </a:solidFill>
          <a:latin typeface="Calibri" panose="020F0502020204030204" pitchFamily="34" charset="0"/>
          <a:ea typeface="+mn-ea"/>
          <a:cs typeface="Calibri" panose="020F0502020204030204" pitchFamily="34" charset="0"/>
        </a:defRPr>
      </a:lvl4pPr>
      <a:lvl5pPr marL="0" indent="0" algn="l" defTabSz="914318" rtl="0" eaLnBrk="1" latinLnBrk="0" hangingPunct="1">
        <a:lnSpc>
          <a:spcPct val="120000"/>
        </a:lnSpc>
        <a:spcBef>
          <a:spcPts val="499"/>
        </a:spcBef>
        <a:buFont typeface="Arial" panose="020B0604020202020204" pitchFamily="34" charset="0"/>
        <a:buNone/>
        <a:defRPr sz="1400" b="0" i="0" kern="1200" baseline="0">
          <a:solidFill>
            <a:srgbClr val="33333A"/>
          </a:solidFill>
          <a:latin typeface="Calibri" panose="020F0502020204030204" pitchFamily="34" charset="0"/>
          <a:ea typeface="+mn-ea"/>
          <a:cs typeface="Calibri" panose="020F0502020204030204" pitchFamily="34" charset="0"/>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p15:clr>
            <a:srgbClr val="F26B43"/>
          </p15:clr>
        </p15:guide>
        <p15:guide id="29" pos="7320">
          <p15:clr>
            <a:srgbClr val="F26B43"/>
          </p15:clr>
        </p15:guide>
        <p15:guide id="48" pos="1176">
          <p15:clr>
            <a:srgbClr val="F26B43"/>
          </p15:clr>
        </p15:guide>
        <p15:guide id="51" orient="horz" pos="7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descr="Yellow rectangle">
            <a:extLst>
              <a:ext uri="{FF2B5EF4-FFF2-40B4-BE49-F238E27FC236}">
                <a16:creationId xmlns:a16="http://schemas.microsoft.com/office/drawing/2014/main" id="{C0283343-DC03-C88D-185C-49E81641D157}"/>
              </a:ext>
            </a:extLst>
          </p:cNvPr>
          <p:cNvSpPr/>
          <p:nvPr userDrawn="1"/>
        </p:nvSpPr>
        <p:spPr>
          <a:xfrm>
            <a:off x="321906" y="265922"/>
            <a:ext cx="11548188" cy="632615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etter m outline in white on yellow background">
            <a:extLst>
              <a:ext uri="{FF2B5EF4-FFF2-40B4-BE49-F238E27FC236}">
                <a16:creationId xmlns:a16="http://schemas.microsoft.com/office/drawing/2014/main" id="{53D68B8D-249A-9F27-8B45-C2982A3112B7}"/>
              </a:ext>
            </a:extLst>
          </p:cNvPr>
          <p:cNvPicPr>
            <a:picLocks noChangeAspect="1"/>
          </p:cNvPicPr>
          <p:nvPr userDrawn="1"/>
        </p:nvPicPr>
        <p:blipFill>
          <a:blip r:embed="rId5">
            <a:alphaModFix amt="25000"/>
          </a:blip>
          <a:stretch>
            <a:fillRect/>
          </a:stretch>
        </p:blipFill>
        <p:spPr>
          <a:xfrm>
            <a:off x="-700087" y="-531305"/>
            <a:ext cx="8161524" cy="7683682"/>
          </a:xfrm>
          <a:prstGeom prst="rect">
            <a:avLst/>
          </a:prstGeom>
        </p:spPr>
      </p:pic>
      <p:pic>
        <p:nvPicPr>
          <p:cNvPr id="10" name="Picture 9" descr="Letter k outline in white on yellow background">
            <a:extLst>
              <a:ext uri="{FF2B5EF4-FFF2-40B4-BE49-F238E27FC236}">
                <a16:creationId xmlns:a16="http://schemas.microsoft.com/office/drawing/2014/main" id="{1798769E-3DCC-F13C-D523-D3C282EE4347}"/>
              </a:ext>
            </a:extLst>
          </p:cNvPr>
          <p:cNvPicPr>
            <a:picLocks noChangeAspect="1"/>
          </p:cNvPicPr>
          <p:nvPr userDrawn="1"/>
        </p:nvPicPr>
        <p:blipFill>
          <a:blip r:embed="rId6">
            <a:alphaModFix amt="25000"/>
          </a:blip>
          <a:stretch>
            <a:fillRect/>
          </a:stretch>
        </p:blipFill>
        <p:spPr>
          <a:xfrm>
            <a:off x="7461437" y="-348561"/>
            <a:ext cx="5489817" cy="7500938"/>
          </a:xfrm>
          <a:prstGeom prst="rect">
            <a:avLst/>
          </a:prstGeom>
        </p:spPr>
      </p:pic>
      <p:pic>
        <p:nvPicPr>
          <p:cNvPr id="2" name="Picture 1" descr="MK College logo with outline in navy on yellow background">
            <a:extLst>
              <a:ext uri="{FF2B5EF4-FFF2-40B4-BE49-F238E27FC236}">
                <a16:creationId xmlns:a16="http://schemas.microsoft.com/office/drawing/2014/main" id="{68C0D807-9BD1-82B1-D809-1E6A0E5A5D0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194946" y="446329"/>
            <a:ext cx="1438866" cy="1191275"/>
          </a:xfrm>
          <a:prstGeom prst="rect">
            <a:avLst/>
          </a:prstGeom>
        </p:spPr>
      </p:pic>
    </p:spTree>
    <p:extLst>
      <p:ext uri="{BB962C8B-B14F-4D97-AF65-F5344CB8AC3E}">
        <p14:creationId xmlns:p14="http://schemas.microsoft.com/office/powerpoint/2010/main" val="2610527501"/>
      </p:ext>
    </p:extLst>
  </p:cSld>
  <p:clrMap bg1="lt1" tx1="dk1" bg2="lt2" tx2="dk2" accent1="accent1" accent2="accent2" accent3="accent3" accent4="accent4" accent5="accent5" accent6="accent6" hlink="hlink" folHlink="folHlink"/>
  <p:sldLayoutIdLst>
    <p:sldLayoutId id="2147483662" r:id="rId1"/>
    <p:sldLayoutId id="2147483865" r:id="rId2"/>
    <p:sldLayoutId id="214748386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825113"/>
      </p:ext>
    </p:extLst>
  </p:cSld>
  <p:clrMap bg1="lt1" tx1="dk1" bg2="lt2" tx2="dk2" accent1="accent1" accent2="accent2" accent3="accent3" accent4="accent4" accent5="accent5" accent6="accent6" hlink="hlink" folHlink="folHlink"/>
  <p:sldLayoutIdLst>
    <p:sldLayoutId id="2147483828" r:id="rId1"/>
    <p:sldLayoutId id="2147483832" r:id="rId2"/>
    <p:sldLayoutId id="21474838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41CE3A-5FFC-8B3C-539D-532107BFC53C}"/>
              </a:ext>
            </a:extLst>
          </p:cNvPr>
          <p:cNvSpPr/>
          <p:nvPr userDrawn="1"/>
        </p:nvSpPr>
        <p:spPr>
          <a:xfrm>
            <a:off x="321906" y="265922"/>
            <a:ext cx="11548188" cy="6326155"/>
          </a:xfrm>
          <a:prstGeom prst="rect">
            <a:avLst/>
          </a:prstGeom>
          <a:solidFill>
            <a:srgbClr val="FFEF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MK College Pink logo on pale pink background">
            <a:extLst>
              <a:ext uri="{FF2B5EF4-FFF2-40B4-BE49-F238E27FC236}">
                <a16:creationId xmlns:a16="http://schemas.microsoft.com/office/drawing/2014/main" id="{AAE3F8E5-5217-7EE9-78FE-5A93DD784E8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95540" y="455042"/>
            <a:ext cx="1080000" cy="894164"/>
          </a:xfrm>
          <a:prstGeom prst="rect">
            <a:avLst/>
          </a:prstGeom>
        </p:spPr>
      </p:pic>
    </p:spTree>
    <p:extLst>
      <p:ext uri="{BB962C8B-B14F-4D97-AF65-F5344CB8AC3E}">
        <p14:creationId xmlns:p14="http://schemas.microsoft.com/office/powerpoint/2010/main" val="116527383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8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83343-DC03-C88D-185C-49E81641D157}"/>
              </a:ext>
            </a:extLst>
          </p:cNvPr>
          <p:cNvSpPr/>
          <p:nvPr userDrawn="1"/>
        </p:nvSpPr>
        <p:spPr>
          <a:xfrm>
            <a:off x="0" y="0"/>
            <a:ext cx="4961467" cy="6858000"/>
          </a:xfrm>
          <a:prstGeom prst="rect">
            <a:avLst/>
          </a:prstGeom>
          <a:solidFill>
            <a:srgbClr val="1321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Illustration of art related symbols in off white on a navy blue background">
            <a:extLst>
              <a:ext uri="{FF2B5EF4-FFF2-40B4-BE49-F238E27FC236}">
                <a16:creationId xmlns:a16="http://schemas.microsoft.com/office/drawing/2014/main" id="{AD2FC68F-0D54-37D6-F9F7-FED342665CA5}"/>
              </a:ext>
            </a:extLst>
          </p:cNvPr>
          <p:cNvPicPr>
            <a:picLocks noChangeAspect="1"/>
          </p:cNvPicPr>
          <p:nvPr userDrawn="1"/>
        </p:nvPicPr>
        <p:blipFill>
          <a:blip r:embed="rId3"/>
          <a:stretch>
            <a:fillRect/>
          </a:stretch>
        </p:blipFill>
        <p:spPr>
          <a:xfrm>
            <a:off x="104837" y="983206"/>
            <a:ext cx="4751791" cy="4807368"/>
          </a:xfrm>
          <a:prstGeom prst="rect">
            <a:avLst/>
          </a:prstGeom>
        </p:spPr>
      </p:pic>
      <p:pic>
        <p:nvPicPr>
          <p:cNvPr id="4" name="Picture 3" descr="MK College logo in pink on white backgroun">
            <a:extLst>
              <a:ext uri="{FF2B5EF4-FFF2-40B4-BE49-F238E27FC236}">
                <a16:creationId xmlns:a16="http://schemas.microsoft.com/office/drawing/2014/main" id="{9865A2B8-8806-12D1-0F24-175FEA27133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53262" y="203200"/>
            <a:ext cx="1436400" cy="1189234"/>
          </a:xfrm>
          <a:prstGeom prst="rect">
            <a:avLst/>
          </a:prstGeom>
        </p:spPr>
      </p:pic>
    </p:spTree>
    <p:extLst>
      <p:ext uri="{BB962C8B-B14F-4D97-AF65-F5344CB8AC3E}">
        <p14:creationId xmlns:p14="http://schemas.microsoft.com/office/powerpoint/2010/main" val="1207883205"/>
      </p:ext>
    </p:extLst>
  </p:cSld>
  <p:clrMap bg1="lt1" tx1="dk1" bg2="lt2" tx2="dk2" accent1="accent1" accent2="accent2" accent3="accent3" accent4="accent4" accent5="accent5" accent6="accent6" hlink="hlink" folHlink="folHlink"/>
  <p:sldLayoutIdLst>
    <p:sldLayoutId id="2147483850" r:id="rId1"/>
  </p:sldLayoutIdLst>
  <p:txStyles>
    <p:titleStyle>
      <a:lvl1pPr algn="l" defTabSz="914400" rtl="0" eaLnBrk="1" latinLnBrk="0" hangingPunct="1">
        <a:lnSpc>
          <a:spcPct val="90000"/>
        </a:lnSpc>
        <a:spcBef>
          <a:spcPct val="0"/>
        </a:spcBef>
        <a:buNone/>
        <a:defRPr sz="2400" b="1" kern="1200">
          <a:solidFill>
            <a:srgbClr val="FF007E"/>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83343-DC03-C88D-185C-49E81641D157}"/>
              </a:ext>
            </a:extLst>
          </p:cNvPr>
          <p:cNvSpPr/>
          <p:nvPr userDrawn="1"/>
        </p:nvSpPr>
        <p:spPr>
          <a:xfrm>
            <a:off x="0" y="0"/>
            <a:ext cx="4961467" cy="6858000"/>
          </a:xfrm>
          <a:prstGeom prst="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Illustration of art related symbols in off white on a pink background">
            <a:extLst>
              <a:ext uri="{FF2B5EF4-FFF2-40B4-BE49-F238E27FC236}">
                <a16:creationId xmlns:a16="http://schemas.microsoft.com/office/drawing/2014/main" id="{AD2FC68F-0D54-37D6-F9F7-FED342665CA5}"/>
              </a:ext>
            </a:extLst>
          </p:cNvPr>
          <p:cNvPicPr>
            <a:picLocks noChangeAspect="1"/>
          </p:cNvPicPr>
          <p:nvPr userDrawn="1"/>
        </p:nvPicPr>
        <p:blipFill>
          <a:blip r:embed="rId3"/>
          <a:stretch>
            <a:fillRect/>
          </a:stretch>
        </p:blipFill>
        <p:spPr>
          <a:xfrm>
            <a:off x="104837" y="983206"/>
            <a:ext cx="4751791" cy="4807368"/>
          </a:xfrm>
          <a:prstGeom prst="rect">
            <a:avLst/>
          </a:prstGeom>
        </p:spPr>
      </p:pic>
      <p:pic>
        <p:nvPicPr>
          <p:cNvPr id="2" name="Picture 1" descr="MK College logo with outline in navy on pink background">
            <a:extLst>
              <a:ext uri="{FF2B5EF4-FFF2-40B4-BE49-F238E27FC236}">
                <a16:creationId xmlns:a16="http://schemas.microsoft.com/office/drawing/2014/main" id="{CE9F7913-9316-9D3D-5708-510BB848C3C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94946" y="446329"/>
            <a:ext cx="1438866" cy="1191275"/>
          </a:xfrm>
          <a:prstGeom prst="rect">
            <a:avLst/>
          </a:prstGeom>
        </p:spPr>
      </p:pic>
    </p:spTree>
    <p:extLst>
      <p:ext uri="{BB962C8B-B14F-4D97-AF65-F5344CB8AC3E}">
        <p14:creationId xmlns:p14="http://schemas.microsoft.com/office/powerpoint/2010/main" val="4254977998"/>
      </p:ext>
    </p:extLst>
  </p:cSld>
  <p:clrMap bg1="lt1" tx1="dk1" bg2="lt2" tx2="dk2" accent1="accent1" accent2="accent2" accent3="accent3" accent4="accent4" accent5="accent5" accent6="accent6" hlink="hlink" folHlink="folHlink"/>
  <p:sldLayoutIdLst>
    <p:sldLayoutId id="21474838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83343-DC03-C88D-185C-49E81641D157}"/>
              </a:ext>
            </a:extLst>
          </p:cNvPr>
          <p:cNvSpPr/>
          <p:nvPr userDrawn="1"/>
        </p:nvSpPr>
        <p:spPr>
          <a:xfrm>
            <a:off x="0" y="0"/>
            <a:ext cx="4961467" cy="6858000"/>
          </a:xfrm>
          <a:prstGeom prst="rect">
            <a:avLst/>
          </a:prstGeom>
          <a:solidFill>
            <a:srgbClr val="1321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MK College logo in pink on white background">
            <a:extLst>
              <a:ext uri="{FF2B5EF4-FFF2-40B4-BE49-F238E27FC236}">
                <a16:creationId xmlns:a16="http://schemas.microsoft.com/office/drawing/2014/main" id="{9865A2B8-8806-12D1-0F24-175FEA27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53262" y="203200"/>
            <a:ext cx="1436400" cy="1189234"/>
          </a:xfrm>
          <a:prstGeom prst="rect">
            <a:avLst/>
          </a:prstGeom>
        </p:spPr>
      </p:pic>
      <p:pic>
        <p:nvPicPr>
          <p:cNvPr id="6" name="Picture 5" descr="Illustration of education college symbols and icons in off white on a navy blue background">
            <a:extLst>
              <a:ext uri="{FF2B5EF4-FFF2-40B4-BE49-F238E27FC236}">
                <a16:creationId xmlns:a16="http://schemas.microsoft.com/office/drawing/2014/main" id="{4AEF9DB5-84E1-255F-1725-9ED71E1CD40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7128"/>
          <a:stretch/>
        </p:blipFill>
        <p:spPr>
          <a:xfrm>
            <a:off x="758375" y="573325"/>
            <a:ext cx="3341659" cy="5558950"/>
          </a:xfrm>
          <a:prstGeom prst="rect">
            <a:avLst/>
          </a:prstGeom>
        </p:spPr>
      </p:pic>
    </p:spTree>
    <p:extLst>
      <p:ext uri="{BB962C8B-B14F-4D97-AF65-F5344CB8AC3E}">
        <p14:creationId xmlns:p14="http://schemas.microsoft.com/office/powerpoint/2010/main" val="304924721"/>
      </p:ext>
    </p:extLst>
  </p:cSld>
  <p:clrMap bg1="lt1" tx1="dk1" bg2="lt2" tx2="dk2" accent1="accent1" accent2="accent2" accent3="accent3" accent4="accent4" accent5="accent5" accent6="accent6" hlink="hlink" folHlink="folHlink"/>
  <p:sldLayoutIdLst>
    <p:sldLayoutId id="21474838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83343-DC03-C88D-185C-49E81641D157}"/>
              </a:ext>
            </a:extLst>
          </p:cNvPr>
          <p:cNvSpPr/>
          <p:nvPr userDrawn="1"/>
        </p:nvSpPr>
        <p:spPr>
          <a:xfrm>
            <a:off x="0" y="0"/>
            <a:ext cx="4961467" cy="6858000"/>
          </a:xfrm>
          <a:prstGeom prst="rect">
            <a:avLst/>
          </a:prstGeom>
          <a:solidFill>
            <a:srgbClr val="FF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nk logo with black background&#10;&#10;Description automatically generated">
            <a:extLst>
              <a:ext uri="{FF2B5EF4-FFF2-40B4-BE49-F238E27FC236}">
                <a16:creationId xmlns:a16="http://schemas.microsoft.com/office/drawing/2014/main" id="{9865A2B8-8806-12D1-0F24-175FEA27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53262" y="203200"/>
            <a:ext cx="1436400" cy="1189234"/>
          </a:xfrm>
          <a:prstGeom prst="rect">
            <a:avLst/>
          </a:prstGeom>
        </p:spPr>
      </p:pic>
      <p:pic>
        <p:nvPicPr>
          <p:cNvPr id="3" name="Picture 2" descr="Illustration of education college symbols and icons in off white on a navy blue background">
            <a:extLst>
              <a:ext uri="{FF2B5EF4-FFF2-40B4-BE49-F238E27FC236}">
                <a16:creationId xmlns:a16="http://schemas.microsoft.com/office/drawing/2014/main" id="{0951D097-25F3-49A6-E552-35A8DC564DC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7128"/>
          <a:stretch/>
        </p:blipFill>
        <p:spPr>
          <a:xfrm>
            <a:off x="758375" y="573325"/>
            <a:ext cx="3341659" cy="5558950"/>
          </a:xfrm>
          <a:prstGeom prst="rect">
            <a:avLst/>
          </a:prstGeom>
        </p:spPr>
      </p:pic>
    </p:spTree>
    <p:extLst>
      <p:ext uri="{BB962C8B-B14F-4D97-AF65-F5344CB8AC3E}">
        <p14:creationId xmlns:p14="http://schemas.microsoft.com/office/powerpoint/2010/main" val="2551413249"/>
      </p:ext>
    </p:extLst>
  </p:cSld>
  <p:clrMap bg1="lt1" tx1="dk1" bg2="lt2" tx2="dk2" accent1="accent1" accent2="accent2" accent3="accent3" accent4="accent4" accent5="accent5" accent6="accent6" hlink="hlink" folHlink="folHlink"/>
  <p:sldLayoutIdLst>
    <p:sldLayoutId id="21474838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83343-DC03-C88D-185C-49E81641D157}"/>
              </a:ext>
            </a:extLst>
          </p:cNvPr>
          <p:cNvSpPr/>
          <p:nvPr userDrawn="1"/>
        </p:nvSpPr>
        <p:spPr>
          <a:xfrm>
            <a:off x="0" y="0"/>
            <a:ext cx="12192000" cy="3429000"/>
          </a:xfrm>
          <a:prstGeom prst="rect">
            <a:avLst/>
          </a:prstGeom>
          <a:solidFill>
            <a:srgbClr val="1321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Illustration of maths and science symbols and icons in off white on a navy blue background">
            <a:extLst>
              <a:ext uri="{FF2B5EF4-FFF2-40B4-BE49-F238E27FC236}">
                <a16:creationId xmlns:a16="http://schemas.microsoft.com/office/drawing/2014/main" id="{52F99475-1564-D1EC-B79E-DED200CD0C49}"/>
              </a:ext>
            </a:extLst>
          </p:cNvPr>
          <p:cNvPicPr>
            <a:picLocks noChangeAspect="1"/>
          </p:cNvPicPr>
          <p:nvPr userDrawn="1"/>
        </p:nvPicPr>
        <p:blipFill>
          <a:blip r:embed="rId3"/>
          <a:stretch>
            <a:fillRect/>
          </a:stretch>
        </p:blipFill>
        <p:spPr>
          <a:xfrm>
            <a:off x="477073" y="247532"/>
            <a:ext cx="5136327" cy="2978357"/>
          </a:xfrm>
          <a:prstGeom prst="rect">
            <a:avLst/>
          </a:prstGeom>
        </p:spPr>
      </p:pic>
      <p:pic>
        <p:nvPicPr>
          <p:cNvPr id="15" name="Picture 14" descr="MK College logo in pink on white background">
            <a:extLst>
              <a:ext uri="{FF2B5EF4-FFF2-40B4-BE49-F238E27FC236}">
                <a16:creationId xmlns:a16="http://schemas.microsoft.com/office/drawing/2014/main" id="{5D407DC3-4946-3F92-A0D7-4F0D1DA4C4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53262" y="203200"/>
            <a:ext cx="1436400" cy="1189234"/>
          </a:xfrm>
          <a:prstGeom prst="rect">
            <a:avLst/>
          </a:prstGeom>
        </p:spPr>
      </p:pic>
    </p:spTree>
    <p:extLst>
      <p:ext uri="{BB962C8B-B14F-4D97-AF65-F5344CB8AC3E}">
        <p14:creationId xmlns:p14="http://schemas.microsoft.com/office/powerpoint/2010/main" val="2612626646"/>
      </p:ext>
    </p:extLst>
  </p:cSld>
  <p:clrMap bg1="lt1" tx1="dk1" bg2="lt2" tx2="dk2" accent1="accent1" accent2="accent2" accent3="accent3" accent4="accent4" accent5="accent5" accent6="accent6" hlink="hlink" folHlink="folHlink"/>
  <p:sldLayoutIdLst>
    <p:sldLayoutId id="21474838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xhere.com/ko/photo/950590" TargetMode="External"/><Relationship Id="rId2" Type="http://schemas.openxmlformats.org/officeDocument/2006/relationships/image" Target="../media/image24.jp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mkcollege.ac.uk/student-info/term-date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web.be/article/it-infos/voice-engine-le-nouvel-outil-d-openai-pour-cloner-des-voix-avec-l-ia" TargetMode="External"/><Relationship Id="rId2" Type="http://schemas.openxmlformats.org/officeDocument/2006/relationships/image" Target="../media/image26.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mailto:adulteandm@mkcollege.ac.uk"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qwell.io/" TargetMode="External"/><Relationship Id="rId2" Type="http://schemas.openxmlformats.org/officeDocument/2006/relationships/hyperlink" Target="http://www.togetherall.com]www.togetherall.com/"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hyperlink" Target="mailto:wellbeingteam@mkcollege.ac.uk" TargetMode="Externa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customXml" Target="../ink/ink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mailto:DigitalLearning@mkcollege.ac.uk"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mailto:AdmissionsandEnrolments@mkcollege.ac.uk" TargetMode="External"/><Relationship Id="rId4" Type="http://schemas.openxmlformats.org/officeDocument/2006/relationships/hyperlink" Target="mailto:CareersTeam@mkcollege.ac.u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en/mathematics-formula-physics-school-1230073/" TargetMode="External"/><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2EBE-21EB-C831-467E-9BA0F035A695}"/>
              </a:ext>
            </a:extLst>
          </p:cNvPr>
          <p:cNvSpPr>
            <a:spLocks noGrp="1"/>
          </p:cNvSpPr>
          <p:nvPr>
            <p:ph type="ctrTitle"/>
          </p:nvPr>
        </p:nvSpPr>
        <p:spPr>
          <a:xfrm>
            <a:off x="742333" y="323811"/>
            <a:ext cx="9144000" cy="2387600"/>
          </a:xfrm>
        </p:spPr>
        <p:txBody>
          <a:bodyPr/>
          <a:lstStyle/>
          <a:p>
            <a:r>
              <a:rPr lang="en-GB" dirty="0"/>
              <a:t>Welcome Week</a:t>
            </a:r>
            <a:br>
              <a:rPr lang="en-GB" dirty="0"/>
            </a:br>
            <a:r>
              <a:rPr lang="en-GB" dirty="0"/>
              <a:t>September 2025</a:t>
            </a:r>
          </a:p>
        </p:txBody>
      </p:sp>
      <p:sp>
        <p:nvSpPr>
          <p:cNvPr id="3" name="Subtitle 2">
            <a:extLst>
              <a:ext uri="{FF2B5EF4-FFF2-40B4-BE49-F238E27FC236}">
                <a16:creationId xmlns:a16="http://schemas.microsoft.com/office/drawing/2014/main" id="{5E495A78-6E2B-85E1-68EA-BE0623EAB5E1}"/>
              </a:ext>
            </a:extLst>
          </p:cNvPr>
          <p:cNvSpPr>
            <a:spLocks noGrp="1"/>
          </p:cNvSpPr>
          <p:nvPr>
            <p:ph type="subTitle" idx="1"/>
          </p:nvPr>
        </p:nvSpPr>
        <p:spPr>
          <a:xfrm>
            <a:off x="911257" y="4025204"/>
            <a:ext cx="7980495" cy="1597830"/>
          </a:xfrm>
        </p:spPr>
        <p:txBody>
          <a:bodyPr/>
          <a:lstStyle/>
          <a:p>
            <a:r>
              <a:rPr lang="en-GB" dirty="0"/>
              <a:t>Adult &amp; Community English &amp; Maths</a:t>
            </a:r>
          </a:p>
        </p:txBody>
      </p:sp>
    </p:spTree>
    <p:extLst>
      <p:ext uri="{BB962C8B-B14F-4D97-AF65-F5344CB8AC3E}">
        <p14:creationId xmlns:p14="http://schemas.microsoft.com/office/powerpoint/2010/main" val="1669629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CB1A-16C5-2854-ED8D-CE88CE02E951}"/>
              </a:ext>
            </a:extLst>
          </p:cNvPr>
          <p:cNvSpPr>
            <a:spLocks noGrp="1"/>
          </p:cNvSpPr>
          <p:nvPr>
            <p:ph type="ctrTitle"/>
          </p:nvPr>
        </p:nvSpPr>
        <p:spPr/>
        <p:txBody>
          <a:bodyPr/>
          <a:lstStyle/>
          <a:p>
            <a:r>
              <a:rPr lang="en-GB" dirty="0"/>
              <a:t>Maths Trip</a:t>
            </a:r>
          </a:p>
        </p:txBody>
      </p:sp>
      <p:sp>
        <p:nvSpPr>
          <p:cNvPr id="3" name="Subtitle 2">
            <a:extLst>
              <a:ext uri="{FF2B5EF4-FFF2-40B4-BE49-F238E27FC236}">
                <a16:creationId xmlns:a16="http://schemas.microsoft.com/office/drawing/2014/main" id="{F848BDA6-1DC3-D1BD-B9D5-7120FD757AFC}"/>
              </a:ext>
            </a:extLst>
          </p:cNvPr>
          <p:cNvSpPr>
            <a:spLocks noGrp="1"/>
          </p:cNvSpPr>
          <p:nvPr>
            <p:ph type="subTitle" idx="1"/>
          </p:nvPr>
        </p:nvSpPr>
        <p:spPr>
          <a:xfrm>
            <a:off x="902631" y="3947566"/>
            <a:ext cx="6168273" cy="736577"/>
          </a:xfrm>
        </p:spPr>
        <p:txBody>
          <a:bodyPr/>
          <a:lstStyle/>
          <a:p>
            <a:r>
              <a:rPr lang="en-GB" sz="2500" dirty="0"/>
              <a:t>Scan the QR code now to register interest </a:t>
            </a:r>
          </a:p>
          <a:p>
            <a:r>
              <a:rPr lang="en-GB" sz="2500" dirty="0"/>
              <a:t>Save the date (in your personal and COLLEGE accounts)</a:t>
            </a:r>
          </a:p>
          <a:p>
            <a:r>
              <a:rPr lang="en-GB" sz="2500" dirty="0"/>
              <a:t>Make arrangements </a:t>
            </a:r>
          </a:p>
          <a:p>
            <a:r>
              <a:rPr lang="en-GB" sz="2500" dirty="0"/>
              <a:t>Budget</a:t>
            </a:r>
          </a:p>
          <a:p>
            <a:r>
              <a:rPr lang="en-GB" sz="1000" dirty="0">
                <a:solidFill>
                  <a:srgbClr val="00A481"/>
                </a:solidFill>
              </a:rPr>
              <a:t>https://forms.office.com/Pages/ResponsePage.aspx?id=d58slY5gsk-aB_5mmDuZZ8HdeCtV4SBLqektO2PVX2hUNUdBSkhOTU5RTlVVUVlWQllCSUc5RUVGSS4u</a:t>
            </a:r>
          </a:p>
          <a:p>
            <a:endParaRPr lang="en-GB" dirty="0"/>
          </a:p>
        </p:txBody>
      </p:sp>
      <p:sp>
        <p:nvSpPr>
          <p:cNvPr id="4" name="TextBox 3">
            <a:extLst>
              <a:ext uri="{FF2B5EF4-FFF2-40B4-BE49-F238E27FC236}">
                <a16:creationId xmlns:a16="http://schemas.microsoft.com/office/drawing/2014/main" id="{110778B4-F789-30BA-B1FC-E35E795669FE}"/>
              </a:ext>
            </a:extLst>
          </p:cNvPr>
          <p:cNvSpPr txBox="1"/>
          <p:nvPr/>
        </p:nvSpPr>
        <p:spPr>
          <a:xfrm>
            <a:off x="7446483" y="1256711"/>
            <a:ext cx="3505081" cy="5201424"/>
          </a:xfrm>
          <a:prstGeom prst="rect">
            <a:avLst/>
          </a:prstGeom>
          <a:noFill/>
        </p:spPr>
        <p:txBody>
          <a:bodyPr wrap="square" rtlCol="0">
            <a:spAutoFit/>
          </a:bodyPr>
          <a:lstStyle/>
          <a:p>
            <a:pPr algn="ctr"/>
            <a:r>
              <a:rPr lang="en-GB" sz="2800" b="1" u="sng" dirty="0">
                <a:solidFill>
                  <a:srgbClr val="00A481"/>
                </a:solidFill>
              </a:rPr>
              <a:t>Codes &amp; Ciphers at </a:t>
            </a:r>
          </a:p>
          <a:p>
            <a:pPr algn="ctr"/>
            <a:r>
              <a:rPr lang="en-GB" sz="2800" b="1" u="sng" dirty="0">
                <a:solidFill>
                  <a:srgbClr val="00A481"/>
                </a:solidFill>
              </a:rPr>
              <a:t> Bletchley Park </a:t>
            </a:r>
          </a:p>
          <a:p>
            <a:endParaRPr lang="en-GB" dirty="0">
              <a:solidFill>
                <a:srgbClr val="BC00EC"/>
              </a:solidFill>
            </a:endParaRPr>
          </a:p>
          <a:p>
            <a:pPr algn="l"/>
            <a:r>
              <a:rPr lang="en-GB" sz="2000" b="0" i="0" dirty="0">
                <a:solidFill>
                  <a:srgbClr val="BC00EC"/>
                </a:solidFill>
                <a:effectLst/>
              </a:rPr>
              <a:t>Date: Monday 11 November 2024</a:t>
            </a:r>
          </a:p>
          <a:p>
            <a:pPr algn="l"/>
            <a:r>
              <a:rPr lang="en-GB" sz="2000" b="0" i="0" dirty="0">
                <a:solidFill>
                  <a:srgbClr val="BC00EC"/>
                </a:solidFill>
                <a:effectLst/>
              </a:rPr>
              <a:t>Arrival time: 09:50 AM </a:t>
            </a:r>
          </a:p>
          <a:p>
            <a:pPr algn="l"/>
            <a:r>
              <a:rPr lang="en-GB" sz="2000" b="0" i="0" dirty="0">
                <a:solidFill>
                  <a:srgbClr val="BC00EC"/>
                </a:solidFill>
                <a:effectLst/>
              </a:rPr>
              <a:t>Departure time: 2PM</a:t>
            </a:r>
          </a:p>
          <a:p>
            <a:endParaRPr lang="en-GB" sz="2000" dirty="0"/>
          </a:p>
          <a:p>
            <a:pPr marL="285750" indent="-285750">
              <a:buFont typeface="Arial" panose="020B0604020202020204" pitchFamily="34" charset="0"/>
              <a:buChar char="•"/>
            </a:pPr>
            <a:r>
              <a:rPr lang="en-GB" sz="2000" dirty="0">
                <a:solidFill>
                  <a:schemeClr val="accent6"/>
                </a:solidFill>
              </a:rPr>
              <a:t>Approximately £14 per learner.</a:t>
            </a:r>
          </a:p>
          <a:p>
            <a:pPr marL="285750" indent="-285750">
              <a:buFont typeface="Arial" panose="020B0604020202020204" pitchFamily="34" charset="0"/>
              <a:buChar char="•"/>
            </a:pPr>
            <a:endParaRPr lang="en-GB" sz="2000" dirty="0">
              <a:solidFill>
                <a:schemeClr val="accent6"/>
              </a:solidFill>
            </a:endParaRPr>
          </a:p>
          <a:p>
            <a:pPr marL="285750" indent="-285750">
              <a:buFont typeface="Arial" panose="020B0604020202020204" pitchFamily="34" charset="0"/>
              <a:buChar char="•"/>
            </a:pPr>
            <a:r>
              <a:rPr lang="en-GB" sz="2000" dirty="0">
                <a:solidFill>
                  <a:schemeClr val="accent6"/>
                </a:solidFill>
              </a:rPr>
              <a:t>Own Transport Required</a:t>
            </a:r>
          </a:p>
          <a:p>
            <a:pPr marL="285750" indent="-285750">
              <a:buFont typeface="Arial" panose="020B0604020202020204" pitchFamily="34" charset="0"/>
              <a:buChar char="•"/>
            </a:pPr>
            <a:endParaRPr lang="en-GB" sz="2000" dirty="0">
              <a:solidFill>
                <a:schemeClr val="accent6"/>
              </a:solidFill>
            </a:endParaRPr>
          </a:p>
          <a:p>
            <a:pPr marL="285750" indent="-285750">
              <a:buFont typeface="Arial" panose="020B0604020202020204" pitchFamily="34" charset="0"/>
              <a:buChar char="•"/>
            </a:pPr>
            <a:r>
              <a:rPr lang="en-GB" sz="2000" dirty="0">
                <a:solidFill>
                  <a:schemeClr val="accent6"/>
                </a:solidFill>
              </a:rPr>
              <a:t>October Half Term break deadline.</a:t>
            </a:r>
            <a:endParaRPr lang="en-GB" sz="2000" b="0" i="0" dirty="0">
              <a:solidFill>
                <a:srgbClr val="242424"/>
              </a:solidFill>
              <a:effectLst/>
              <a:latin typeface="Segoe UI" panose="020B0502040204020203" pitchFamily="34" charset="0"/>
            </a:endParaRPr>
          </a:p>
          <a:p>
            <a:endParaRPr lang="en-GB" dirty="0"/>
          </a:p>
        </p:txBody>
      </p:sp>
      <p:pic>
        <p:nvPicPr>
          <p:cNvPr id="6" name="Picture 5" descr="A qr code on a white background&#10;&#10;Description automatically generated">
            <a:extLst>
              <a:ext uri="{FF2B5EF4-FFF2-40B4-BE49-F238E27FC236}">
                <a16:creationId xmlns:a16="http://schemas.microsoft.com/office/drawing/2014/main" id="{9993E8D9-3B0E-B9F0-EBC2-6BAA0E4961A0}"/>
              </a:ext>
            </a:extLst>
          </p:cNvPr>
          <p:cNvPicPr>
            <a:picLocks noChangeAspect="1"/>
          </p:cNvPicPr>
          <p:nvPr/>
        </p:nvPicPr>
        <p:blipFill>
          <a:blip r:embed="rId2"/>
          <a:stretch>
            <a:fillRect/>
          </a:stretch>
        </p:blipFill>
        <p:spPr>
          <a:xfrm>
            <a:off x="3890985" y="301925"/>
            <a:ext cx="3555498" cy="3555498"/>
          </a:xfrm>
          <a:prstGeom prst="rect">
            <a:avLst/>
          </a:prstGeom>
        </p:spPr>
      </p:pic>
    </p:spTree>
    <p:extLst>
      <p:ext uri="{BB962C8B-B14F-4D97-AF65-F5344CB8AC3E}">
        <p14:creationId xmlns:p14="http://schemas.microsoft.com/office/powerpoint/2010/main" val="63427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CB1A-16C5-2854-ED8D-CE88CE02E951}"/>
              </a:ext>
            </a:extLst>
          </p:cNvPr>
          <p:cNvSpPr>
            <a:spLocks noGrp="1"/>
          </p:cNvSpPr>
          <p:nvPr>
            <p:ph type="ctrTitle"/>
          </p:nvPr>
        </p:nvSpPr>
        <p:spPr/>
        <p:txBody>
          <a:bodyPr/>
          <a:lstStyle/>
          <a:p>
            <a:r>
              <a:rPr lang="en-GB" dirty="0"/>
              <a:t>English Trip</a:t>
            </a:r>
          </a:p>
        </p:txBody>
      </p:sp>
      <p:sp>
        <p:nvSpPr>
          <p:cNvPr id="3" name="Subtitle 2">
            <a:extLst>
              <a:ext uri="{FF2B5EF4-FFF2-40B4-BE49-F238E27FC236}">
                <a16:creationId xmlns:a16="http://schemas.microsoft.com/office/drawing/2014/main" id="{F848BDA6-1DC3-D1BD-B9D5-7120FD757AFC}"/>
              </a:ext>
            </a:extLst>
          </p:cNvPr>
          <p:cNvSpPr>
            <a:spLocks noGrp="1"/>
          </p:cNvSpPr>
          <p:nvPr>
            <p:ph type="subTitle" idx="1"/>
          </p:nvPr>
        </p:nvSpPr>
        <p:spPr>
          <a:xfrm>
            <a:off x="902631" y="3947566"/>
            <a:ext cx="6168273" cy="690081"/>
          </a:xfrm>
        </p:spPr>
        <p:txBody>
          <a:bodyPr/>
          <a:lstStyle/>
          <a:p>
            <a:r>
              <a:rPr lang="en-GB" sz="2500" dirty="0"/>
              <a:t>Scan the QR code now to register interest </a:t>
            </a:r>
          </a:p>
          <a:p>
            <a:r>
              <a:rPr lang="en-GB" sz="2500" dirty="0"/>
              <a:t>Save the date (in your personal and COLLEGE accounts)</a:t>
            </a:r>
          </a:p>
          <a:p>
            <a:r>
              <a:rPr lang="en-GB" sz="2500" dirty="0"/>
              <a:t>Make arrangements </a:t>
            </a:r>
          </a:p>
          <a:p>
            <a:r>
              <a:rPr lang="en-GB" sz="2500" dirty="0"/>
              <a:t>Budget</a:t>
            </a:r>
          </a:p>
          <a:p>
            <a:r>
              <a:rPr lang="en-GB" sz="1000" dirty="0">
                <a:solidFill>
                  <a:srgbClr val="00A481"/>
                </a:solidFill>
              </a:rPr>
              <a:t>https://forms.office.com/Pages/ResponsePage.aspx?id=d58slY5gsk-aB_5mmDuZZ8HdeCtV4SBLqektO2PVX2hUMjZRWTNBTUlaSzE5QU5GVkI4NTVVWE5VRi4u</a:t>
            </a:r>
          </a:p>
          <a:p>
            <a:endParaRPr lang="en-GB" dirty="0"/>
          </a:p>
        </p:txBody>
      </p:sp>
      <p:sp>
        <p:nvSpPr>
          <p:cNvPr id="4" name="TextBox 3">
            <a:extLst>
              <a:ext uri="{FF2B5EF4-FFF2-40B4-BE49-F238E27FC236}">
                <a16:creationId xmlns:a16="http://schemas.microsoft.com/office/drawing/2014/main" id="{110778B4-F789-30BA-B1FC-E35E795669FE}"/>
              </a:ext>
            </a:extLst>
          </p:cNvPr>
          <p:cNvSpPr txBox="1"/>
          <p:nvPr/>
        </p:nvSpPr>
        <p:spPr>
          <a:xfrm>
            <a:off x="7562610" y="1871932"/>
            <a:ext cx="3505081" cy="5139869"/>
          </a:xfrm>
          <a:prstGeom prst="rect">
            <a:avLst/>
          </a:prstGeom>
          <a:noFill/>
        </p:spPr>
        <p:txBody>
          <a:bodyPr wrap="square" rtlCol="0">
            <a:spAutoFit/>
          </a:bodyPr>
          <a:lstStyle/>
          <a:p>
            <a:pPr algn="ctr"/>
            <a:r>
              <a:rPr lang="en-GB" sz="2000" b="1" u="sng" dirty="0">
                <a:solidFill>
                  <a:srgbClr val="00A481"/>
                </a:solidFill>
              </a:rPr>
              <a:t>Murder on the Orient Express at MK Theatre</a:t>
            </a:r>
          </a:p>
          <a:p>
            <a:endParaRPr lang="en-GB" dirty="0">
              <a:solidFill>
                <a:srgbClr val="BC00EC"/>
              </a:solidFill>
            </a:endParaRPr>
          </a:p>
          <a:p>
            <a:pPr algn="l"/>
            <a:r>
              <a:rPr lang="en-GB" sz="1800" b="0" i="0" dirty="0">
                <a:solidFill>
                  <a:srgbClr val="BC00EC"/>
                </a:solidFill>
                <a:effectLst/>
              </a:rPr>
              <a:t>Date: Wednesday 26</a:t>
            </a:r>
            <a:r>
              <a:rPr lang="en-GB" sz="1800" b="0" i="0" baseline="30000" dirty="0">
                <a:solidFill>
                  <a:srgbClr val="BC00EC"/>
                </a:solidFill>
                <a:effectLst/>
              </a:rPr>
              <a:t>th</a:t>
            </a:r>
            <a:r>
              <a:rPr lang="en-GB" sz="1800" b="0" i="0" dirty="0">
                <a:solidFill>
                  <a:srgbClr val="BC00EC"/>
                </a:solidFill>
                <a:effectLst/>
              </a:rPr>
              <a:t> February</a:t>
            </a:r>
            <a:endParaRPr lang="en-GB" b="0" i="0" dirty="0">
              <a:solidFill>
                <a:srgbClr val="BC00EC"/>
              </a:solidFill>
              <a:effectLst/>
            </a:endParaRPr>
          </a:p>
          <a:p>
            <a:pPr algn="l"/>
            <a:r>
              <a:rPr lang="en-GB" sz="1800" b="0" i="0" dirty="0">
                <a:solidFill>
                  <a:srgbClr val="BC00EC"/>
                </a:solidFill>
                <a:effectLst/>
              </a:rPr>
              <a:t>Arrival time: 7:15PM</a:t>
            </a:r>
          </a:p>
          <a:p>
            <a:pPr algn="l"/>
            <a:r>
              <a:rPr lang="en-GB" sz="1800" b="0" i="0" dirty="0">
                <a:solidFill>
                  <a:srgbClr val="BC00EC"/>
                </a:solidFill>
                <a:effectLst/>
              </a:rPr>
              <a:t>Departure time: Approx. 10PM</a:t>
            </a:r>
            <a:endParaRPr lang="en-GB" b="0" i="0" dirty="0">
              <a:solidFill>
                <a:srgbClr val="BC00EC"/>
              </a:solidFill>
              <a:effectLst/>
            </a:endParaRPr>
          </a:p>
          <a:p>
            <a:endParaRPr lang="en-GB" dirty="0"/>
          </a:p>
          <a:p>
            <a:pPr marL="285750" indent="-285750">
              <a:buFont typeface="Arial" panose="020B0604020202020204" pitchFamily="34" charset="0"/>
              <a:buChar char="•"/>
            </a:pPr>
            <a:r>
              <a:rPr lang="en-GB" dirty="0">
                <a:solidFill>
                  <a:schemeClr val="accent6"/>
                </a:solidFill>
              </a:rPr>
              <a:t>Approximately £14 per learner.</a:t>
            </a:r>
          </a:p>
          <a:p>
            <a:pPr marL="285750" indent="-285750">
              <a:buFont typeface="Arial" panose="020B0604020202020204" pitchFamily="34" charset="0"/>
              <a:buChar char="•"/>
            </a:pPr>
            <a:endParaRPr lang="en-GB" dirty="0">
              <a:solidFill>
                <a:schemeClr val="accent6"/>
              </a:solidFill>
            </a:endParaRPr>
          </a:p>
          <a:p>
            <a:pPr marL="285750" indent="-285750">
              <a:buFont typeface="Arial" panose="020B0604020202020204" pitchFamily="34" charset="0"/>
              <a:buChar char="•"/>
            </a:pPr>
            <a:r>
              <a:rPr lang="en-GB" dirty="0">
                <a:solidFill>
                  <a:schemeClr val="accent6"/>
                </a:solidFill>
              </a:rPr>
              <a:t>Transport not provided.</a:t>
            </a:r>
          </a:p>
          <a:p>
            <a:endParaRPr lang="en-GB" dirty="0">
              <a:solidFill>
                <a:schemeClr val="accent6"/>
              </a:solidFill>
            </a:endParaRPr>
          </a:p>
          <a:p>
            <a:pPr marL="285750" indent="-285750">
              <a:buFont typeface="Arial" panose="020B0604020202020204" pitchFamily="34" charset="0"/>
              <a:buChar char="•"/>
            </a:pPr>
            <a:r>
              <a:rPr lang="en-GB" dirty="0">
                <a:solidFill>
                  <a:schemeClr val="accent6"/>
                </a:solidFill>
              </a:rPr>
              <a:t>October Half Term break deadline.</a:t>
            </a:r>
          </a:p>
          <a:p>
            <a:r>
              <a:rPr lang="en-GB" dirty="0"/>
              <a:t> </a:t>
            </a:r>
          </a:p>
          <a:p>
            <a:endParaRPr lang="en-GB" dirty="0"/>
          </a:p>
          <a:p>
            <a:endParaRPr lang="en-GB" dirty="0"/>
          </a:p>
          <a:p>
            <a:pPr algn="l"/>
            <a:r>
              <a:rPr lang="en-GB" sz="1800" b="0" i="0" dirty="0">
                <a:solidFill>
                  <a:srgbClr val="222222"/>
                </a:solidFill>
                <a:effectLst/>
                <a:latin typeface="Century Gothic" panose="020B0502020202020204" pitchFamily="34" charset="0"/>
              </a:rPr>
              <a:t> </a:t>
            </a:r>
            <a:endParaRPr lang="en-GB" b="0" i="0" dirty="0">
              <a:solidFill>
                <a:srgbClr val="242424"/>
              </a:solidFill>
              <a:effectLst/>
              <a:latin typeface="Segoe UI" panose="020B0502040204020203" pitchFamily="34" charset="0"/>
            </a:endParaRPr>
          </a:p>
          <a:p>
            <a:endParaRPr lang="en-GB" dirty="0"/>
          </a:p>
        </p:txBody>
      </p:sp>
      <p:pic>
        <p:nvPicPr>
          <p:cNvPr id="6" name="Picture 5" descr="A qr code on a screen&#10;&#10;Description automatically generated">
            <a:extLst>
              <a:ext uri="{FF2B5EF4-FFF2-40B4-BE49-F238E27FC236}">
                <a16:creationId xmlns:a16="http://schemas.microsoft.com/office/drawing/2014/main" id="{F3DBE8E0-AD56-3B1D-4220-C8CA7DEED0B0}"/>
              </a:ext>
            </a:extLst>
          </p:cNvPr>
          <p:cNvPicPr>
            <a:picLocks noChangeAspect="1"/>
          </p:cNvPicPr>
          <p:nvPr/>
        </p:nvPicPr>
        <p:blipFill>
          <a:blip r:embed="rId2"/>
          <a:stretch>
            <a:fillRect/>
          </a:stretch>
        </p:blipFill>
        <p:spPr>
          <a:xfrm>
            <a:off x="3870504" y="255460"/>
            <a:ext cx="3692106" cy="3692106"/>
          </a:xfrm>
          <a:prstGeom prst="rect">
            <a:avLst/>
          </a:prstGeom>
        </p:spPr>
      </p:pic>
    </p:spTree>
    <p:extLst>
      <p:ext uri="{BB962C8B-B14F-4D97-AF65-F5344CB8AC3E}">
        <p14:creationId xmlns:p14="http://schemas.microsoft.com/office/powerpoint/2010/main" val="3521327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A95135-42DD-F634-752E-8C4123053570}"/>
              </a:ext>
            </a:extLst>
          </p:cNvPr>
          <p:cNvSpPr>
            <a:spLocks noGrp="1"/>
          </p:cNvSpPr>
          <p:nvPr>
            <p:ph type="sldNum" sz="quarter" idx="10"/>
          </p:nvPr>
        </p:nvSpPr>
        <p:spPr/>
        <p:txBody>
          <a:bodyPr/>
          <a:lstStyle/>
          <a:p>
            <a:fld id="{D8D877B3-D348-4611-9BDB-C5374591D951}" type="slidenum">
              <a:rPr lang="en-US" smtClean="0"/>
              <a:pPr/>
              <a:t>12</a:t>
            </a:fld>
            <a:endParaRPr lang="en-US"/>
          </a:p>
        </p:txBody>
      </p:sp>
      <p:pic>
        <p:nvPicPr>
          <p:cNvPr id="6" name="Picture Placeholder 5" descr="A person wearing a watch&#10;&#10;Description automatically generated">
            <a:extLst>
              <a:ext uri="{FF2B5EF4-FFF2-40B4-BE49-F238E27FC236}">
                <a16:creationId xmlns:a16="http://schemas.microsoft.com/office/drawing/2014/main" id="{C9603C73-8639-E1B2-6847-9B0F78FF3CCE}"/>
              </a:ext>
            </a:extLst>
          </p:cNvPr>
          <p:cNvPicPr>
            <a:picLocks noGrp="1" noChangeAspect="1"/>
          </p:cNvPicPr>
          <p:nvPr>
            <p:ph type="pic" sz="quarter" idx="11"/>
          </p:nvPr>
        </p:nvPicPr>
        <p:blipFill>
          <a:blip r:embed="rId2">
            <a:extLst>
              <a:ext uri="{837473B0-CC2E-450A-ABE3-18F120FF3D39}">
                <a1611:picAttrSrcUrl xmlns:a1611="http://schemas.microsoft.com/office/drawing/2016/11/main" r:id="rId3"/>
              </a:ext>
            </a:extLst>
          </a:blip>
          <a:srcRect l="13009" r="13009"/>
          <a:stretch>
            <a:fillRect/>
          </a:stretch>
        </p:blipFill>
        <p:spPr>
          <a:xfrm>
            <a:off x="5658927" y="0"/>
            <a:ext cx="6602083" cy="6858000"/>
          </a:xfrm>
        </p:spPr>
      </p:pic>
      <p:sp>
        <p:nvSpPr>
          <p:cNvPr id="4" name="Title 3">
            <a:extLst>
              <a:ext uri="{FF2B5EF4-FFF2-40B4-BE49-F238E27FC236}">
                <a16:creationId xmlns:a16="http://schemas.microsoft.com/office/drawing/2014/main" id="{B5CD8755-DEEA-73E1-F3F3-25F5FD5DDACB}"/>
              </a:ext>
            </a:extLst>
          </p:cNvPr>
          <p:cNvSpPr>
            <a:spLocks noGrp="1"/>
          </p:cNvSpPr>
          <p:nvPr>
            <p:ph type="title"/>
          </p:nvPr>
        </p:nvSpPr>
        <p:spPr>
          <a:xfrm>
            <a:off x="1866900" y="990269"/>
            <a:ext cx="7612048" cy="1597483"/>
          </a:xfrm>
        </p:spPr>
        <p:txBody>
          <a:bodyPr/>
          <a:lstStyle/>
          <a:p>
            <a:r>
              <a:rPr lang="en-GB" dirty="0">
                <a:solidFill>
                  <a:schemeClr val="accent5"/>
                </a:solidFill>
              </a:rPr>
              <a:t>Expectations - Attendance &amp; Punctuality</a:t>
            </a:r>
            <a:endParaRPr lang="en-GB" dirty="0"/>
          </a:p>
        </p:txBody>
      </p:sp>
      <p:sp>
        <p:nvSpPr>
          <p:cNvPr id="7" name="TextBox 6">
            <a:extLst>
              <a:ext uri="{FF2B5EF4-FFF2-40B4-BE49-F238E27FC236}">
                <a16:creationId xmlns:a16="http://schemas.microsoft.com/office/drawing/2014/main" id="{B4ED3F3C-C086-EF8B-A4D9-1825036DB31E}"/>
              </a:ext>
            </a:extLst>
          </p:cNvPr>
          <p:cNvSpPr txBox="1"/>
          <p:nvPr/>
        </p:nvSpPr>
        <p:spPr>
          <a:xfrm>
            <a:off x="235873" y="3196087"/>
            <a:ext cx="5624422" cy="4524315"/>
          </a:xfrm>
          <a:prstGeom prst="rect">
            <a:avLst/>
          </a:prstGeom>
          <a:noFill/>
        </p:spPr>
        <p:txBody>
          <a:bodyPr wrap="square" rtlCol="0">
            <a:spAutoFit/>
          </a:bodyPr>
          <a:lstStyle/>
          <a:p>
            <a:pPr marL="742950" lvl="1" indent="-285750">
              <a:buFont typeface="Arial" panose="020B0604020202020204" pitchFamily="34" charset="0"/>
              <a:buChar char="•"/>
            </a:pPr>
            <a:r>
              <a:rPr lang="en-GB" dirty="0">
                <a:solidFill>
                  <a:srgbClr val="00A481"/>
                </a:solidFill>
              </a:rPr>
              <a:t>The learning agreement is for all college learners. </a:t>
            </a:r>
          </a:p>
          <a:p>
            <a:pPr marL="742950" lvl="1" indent="-285750">
              <a:buFont typeface="Arial" panose="020B0604020202020204" pitchFamily="34" charset="0"/>
              <a:buChar char="•"/>
            </a:pPr>
            <a:r>
              <a:rPr lang="en-GB" dirty="0">
                <a:solidFill>
                  <a:srgbClr val="00A481"/>
                </a:solidFill>
              </a:rPr>
              <a:t>We have specific School guidance on Attendance and Personal Development, saved in the ‘whole school’ Team that you can access.</a:t>
            </a:r>
          </a:p>
          <a:p>
            <a:pPr marL="742950" lvl="1" indent="-285750">
              <a:buFont typeface="Arial" panose="020B0604020202020204" pitchFamily="34" charset="0"/>
              <a:buChar char="•"/>
            </a:pPr>
            <a:r>
              <a:rPr lang="en-GB" b="1" dirty="0">
                <a:solidFill>
                  <a:srgbClr val="BC00EC"/>
                </a:solidFill>
              </a:rPr>
              <a:t>Holidays cannot be taken during term time. </a:t>
            </a:r>
          </a:p>
          <a:p>
            <a:pPr marL="742950" lvl="1" indent="-285750">
              <a:buFont typeface="Arial" panose="020B0604020202020204" pitchFamily="34" charset="0"/>
              <a:buChar char="•"/>
            </a:pPr>
            <a:r>
              <a:rPr lang="en-GB" dirty="0">
                <a:solidFill>
                  <a:srgbClr val="00A481"/>
                </a:solidFill>
              </a:rPr>
              <a:t>If an unavoidable situation occurs that means you need to take time away from studying, you must meet with the Head of School to develop an individual study plan, with clear targets. </a:t>
            </a:r>
          </a:p>
          <a:p>
            <a:pPr marL="742950" lvl="1" indent="-285750">
              <a:buFont typeface="Arial" panose="020B0604020202020204" pitchFamily="34" charset="0"/>
              <a:buChar char="•"/>
            </a:pPr>
            <a:endParaRPr lang="en-GB" dirty="0">
              <a:solidFill>
                <a:srgbClr val="00A481"/>
              </a:solidFill>
            </a:endParaRPr>
          </a:p>
          <a:p>
            <a:pPr marL="742950" lvl="1" indent="-285750">
              <a:buFont typeface="Arial" panose="020B0604020202020204" pitchFamily="34" charset="0"/>
              <a:buChar char="•"/>
            </a:pPr>
            <a:endParaRPr lang="en-GB" dirty="0">
              <a:solidFill>
                <a:srgbClr val="00A481"/>
              </a:solidFill>
            </a:endParaRPr>
          </a:p>
          <a:p>
            <a:endParaRPr lang="en-GB" dirty="0"/>
          </a:p>
        </p:txBody>
      </p:sp>
      <p:sp>
        <p:nvSpPr>
          <p:cNvPr id="3" name="Explosion: 8 Points 2">
            <a:extLst>
              <a:ext uri="{FF2B5EF4-FFF2-40B4-BE49-F238E27FC236}">
                <a16:creationId xmlns:a16="http://schemas.microsoft.com/office/drawing/2014/main" id="{E28B8F80-1238-6BC2-0DF7-400D7DF8D8D9}"/>
              </a:ext>
            </a:extLst>
          </p:cNvPr>
          <p:cNvSpPr/>
          <p:nvPr/>
        </p:nvSpPr>
        <p:spPr>
          <a:xfrm>
            <a:off x="8862203" y="3429000"/>
            <a:ext cx="3398807" cy="3315568"/>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Check now that all Learning Agreements are signed! </a:t>
            </a:r>
          </a:p>
        </p:txBody>
      </p:sp>
    </p:spTree>
    <p:extLst>
      <p:ext uri="{BB962C8B-B14F-4D97-AF65-F5344CB8AC3E}">
        <p14:creationId xmlns:p14="http://schemas.microsoft.com/office/powerpoint/2010/main" val="75550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87EEED-90A7-924B-D24D-E0C95A66D919}"/>
              </a:ext>
            </a:extLst>
          </p:cNvPr>
          <p:cNvSpPr>
            <a:spLocks noGrp="1"/>
          </p:cNvSpPr>
          <p:nvPr>
            <p:ph type="sldNum" sz="quarter" idx="10"/>
          </p:nvPr>
        </p:nvSpPr>
        <p:spPr/>
        <p:txBody>
          <a:bodyPr/>
          <a:lstStyle/>
          <a:p>
            <a:fld id="{D8D877B3-D348-4611-9BDB-C5374591D951}" type="slidenum">
              <a:rPr lang="en-US" smtClean="0"/>
              <a:pPr/>
              <a:t>13</a:t>
            </a:fld>
            <a:endParaRPr lang="en-US"/>
          </a:p>
        </p:txBody>
      </p:sp>
      <p:sp>
        <p:nvSpPr>
          <p:cNvPr id="3" name="Text Placeholder 2">
            <a:extLst>
              <a:ext uri="{FF2B5EF4-FFF2-40B4-BE49-F238E27FC236}">
                <a16:creationId xmlns:a16="http://schemas.microsoft.com/office/drawing/2014/main" id="{A810AC33-456A-BD72-915A-1B35132B2B5C}"/>
              </a:ext>
            </a:extLst>
          </p:cNvPr>
          <p:cNvSpPr>
            <a:spLocks noGrp="1"/>
          </p:cNvSpPr>
          <p:nvPr>
            <p:ph type="body" sz="quarter" idx="11"/>
          </p:nvPr>
        </p:nvSpPr>
        <p:spPr/>
        <p:txBody>
          <a:bodyPr>
            <a:normAutofit fontScale="77500" lnSpcReduction="20000"/>
          </a:bodyPr>
          <a:lstStyle/>
          <a:p>
            <a:r>
              <a:rPr lang="en-GB" dirty="0">
                <a:solidFill>
                  <a:schemeClr val="accent6"/>
                </a:solidFill>
              </a:rPr>
              <a:t>Expectations and Support</a:t>
            </a:r>
          </a:p>
        </p:txBody>
      </p:sp>
      <p:sp>
        <p:nvSpPr>
          <p:cNvPr id="4" name="Text Placeholder 3">
            <a:extLst>
              <a:ext uri="{FF2B5EF4-FFF2-40B4-BE49-F238E27FC236}">
                <a16:creationId xmlns:a16="http://schemas.microsoft.com/office/drawing/2014/main" id="{460CB027-BC1B-6A3D-F43D-835CB622A536}"/>
              </a:ext>
            </a:extLst>
          </p:cNvPr>
          <p:cNvSpPr>
            <a:spLocks noGrp="1"/>
          </p:cNvSpPr>
          <p:nvPr>
            <p:ph type="body" sz="quarter" idx="12"/>
          </p:nvPr>
        </p:nvSpPr>
        <p:spPr>
          <a:xfrm>
            <a:off x="5310107" y="1198179"/>
            <a:ext cx="6503521" cy="5447862"/>
          </a:xfrm>
        </p:spPr>
        <p:txBody>
          <a:bodyPr>
            <a:normAutofit lnSpcReduction="10000"/>
          </a:bodyPr>
          <a:lstStyle/>
          <a:p>
            <a:r>
              <a:rPr lang="en-GB" sz="2200" dirty="0"/>
              <a:t>If you must miss a session, inform your tutor beforehand. If you cannot, inform them as soon as you can after the session.</a:t>
            </a:r>
          </a:p>
          <a:p>
            <a:r>
              <a:rPr lang="en-GB" sz="2200" dirty="0"/>
              <a:t>If you miss a session, you must access the lesson content provided by your tutor on Teams. </a:t>
            </a:r>
          </a:p>
          <a:p>
            <a:pPr marL="342900" indent="-342900">
              <a:buFont typeface="Wingdings" panose="05000000000000000000" pitchFamily="2" charset="2"/>
              <a:buChar char="ü"/>
            </a:pPr>
            <a:r>
              <a:rPr lang="en-GB" sz="2600" b="1" dirty="0">
                <a:solidFill>
                  <a:schemeClr val="accent6"/>
                </a:solidFill>
              </a:rPr>
              <a:t>Each year, we support many learners to complete courses through highly challenging personal circumstances that can affect their college work. They achieve this through working with us, maintaining excellent and timely communication, and sticking to SMART targets. </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8191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ACA1-084C-B000-E5E0-D63463D382FE}"/>
              </a:ext>
            </a:extLst>
          </p:cNvPr>
          <p:cNvSpPr>
            <a:spLocks noGrp="1"/>
          </p:cNvSpPr>
          <p:nvPr>
            <p:ph type="title"/>
          </p:nvPr>
        </p:nvSpPr>
        <p:spPr/>
        <p:txBody>
          <a:bodyPr/>
          <a:lstStyle/>
          <a:p>
            <a:r>
              <a:rPr lang="en-GB" dirty="0">
                <a:solidFill>
                  <a:srgbClr val="00A481"/>
                </a:solidFill>
              </a:rPr>
              <a:t>Expectations – Taking Ownership of Your Learning</a:t>
            </a:r>
          </a:p>
        </p:txBody>
      </p:sp>
      <p:sp>
        <p:nvSpPr>
          <p:cNvPr id="3" name="Text Placeholder 2">
            <a:extLst>
              <a:ext uri="{FF2B5EF4-FFF2-40B4-BE49-F238E27FC236}">
                <a16:creationId xmlns:a16="http://schemas.microsoft.com/office/drawing/2014/main" id="{879A8839-FC44-1563-3DDE-2F297337AD10}"/>
              </a:ext>
            </a:extLst>
          </p:cNvPr>
          <p:cNvSpPr>
            <a:spLocks noGrp="1"/>
          </p:cNvSpPr>
          <p:nvPr>
            <p:ph type="body" sz="quarter" idx="13"/>
          </p:nvPr>
        </p:nvSpPr>
        <p:spPr>
          <a:xfrm>
            <a:off x="5345722" y="2413292"/>
            <a:ext cx="6541478" cy="3555999"/>
          </a:xfrm>
        </p:spPr>
        <p:txBody>
          <a:bodyPr/>
          <a:lstStyle/>
          <a:p>
            <a:pPr marL="285750" indent="-285750">
              <a:buFont typeface="Arial" panose="020B0604020202020204" pitchFamily="34" charset="0"/>
              <a:buChar char="•"/>
            </a:pPr>
            <a:r>
              <a:rPr lang="en-US" sz="2400" dirty="0">
                <a:solidFill>
                  <a:srgbClr val="BC00EC"/>
                </a:solidFill>
              </a:rPr>
              <a:t>If you want to do more homework, access the online learning content provided between sessions.</a:t>
            </a:r>
          </a:p>
          <a:p>
            <a:pPr marL="285750" indent="-285750">
              <a:buFont typeface="Arial" panose="020B0604020202020204" pitchFamily="34" charset="0"/>
              <a:buChar char="•"/>
            </a:pPr>
            <a:r>
              <a:rPr lang="en-GB" sz="2400" dirty="0">
                <a:solidFill>
                  <a:srgbClr val="BC00EC"/>
                </a:solidFill>
              </a:rPr>
              <a:t>Use the revision sessions during half term holidays. </a:t>
            </a:r>
          </a:p>
          <a:p>
            <a:pPr marL="285750" indent="-285750">
              <a:buFont typeface="Arial" panose="020B0604020202020204" pitchFamily="34" charset="0"/>
              <a:buChar char="•"/>
            </a:pPr>
            <a:r>
              <a:rPr lang="en-GB" sz="2400" dirty="0">
                <a:solidFill>
                  <a:srgbClr val="BC00EC"/>
                </a:solidFill>
              </a:rPr>
              <a:t>Participate and contribute to Student Voice through meetings, comments and completing feedback.</a:t>
            </a:r>
          </a:p>
          <a:p>
            <a:pPr marL="285750" indent="-285750">
              <a:buFont typeface="Arial" panose="020B0604020202020204" pitchFamily="34" charset="0"/>
              <a:buChar char="•"/>
            </a:pPr>
            <a:r>
              <a:rPr lang="en-GB" sz="2400" dirty="0">
                <a:solidFill>
                  <a:srgbClr val="BC00EC"/>
                </a:solidFill>
              </a:rPr>
              <a:t>If you do not understand something (anything, not just the work) or need help, ask. </a:t>
            </a:r>
          </a:p>
          <a:p>
            <a:endParaRPr lang="en-GB" dirty="0"/>
          </a:p>
        </p:txBody>
      </p:sp>
    </p:spTree>
    <p:extLst>
      <p:ext uri="{BB962C8B-B14F-4D97-AF65-F5344CB8AC3E}">
        <p14:creationId xmlns:p14="http://schemas.microsoft.com/office/powerpoint/2010/main" val="23594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482C-1C29-825D-544C-9AA753DC510E}"/>
              </a:ext>
            </a:extLst>
          </p:cNvPr>
          <p:cNvSpPr>
            <a:spLocks noGrp="1"/>
          </p:cNvSpPr>
          <p:nvPr>
            <p:ph type="title"/>
          </p:nvPr>
        </p:nvSpPr>
        <p:spPr>
          <a:xfrm>
            <a:off x="578384" y="673782"/>
            <a:ext cx="4818888" cy="848535"/>
          </a:xfrm>
        </p:spPr>
        <p:txBody>
          <a:bodyPr anchor="b">
            <a:normAutofit/>
          </a:bodyPr>
          <a:lstStyle/>
          <a:p>
            <a:r>
              <a:rPr lang="en-GB" sz="5400" dirty="0">
                <a:solidFill>
                  <a:schemeClr val="bg1">
                    <a:lumMod val="60000"/>
                    <a:lumOff val="40000"/>
                  </a:schemeClr>
                </a:solidFill>
              </a:rPr>
              <a:t>Term dates</a:t>
            </a:r>
          </a:p>
        </p:txBody>
      </p:sp>
      <p:sp>
        <p:nvSpPr>
          <p:cNvPr id="3" name="Content Placeholder 2">
            <a:extLst>
              <a:ext uri="{FF2B5EF4-FFF2-40B4-BE49-F238E27FC236}">
                <a16:creationId xmlns:a16="http://schemas.microsoft.com/office/drawing/2014/main" id="{BA6903BB-5F3A-FA71-C62B-60B034EBFEEE}"/>
              </a:ext>
            </a:extLst>
          </p:cNvPr>
          <p:cNvSpPr>
            <a:spLocks noGrp="1"/>
          </p:cNvSpPr>
          <p:nvPr>
            <p:ph idx="1"/>
          </p:nvPr>
        </p:nvSpPr>
        <p:spPr>
          <a:xfrm>
            <a:off x="405683" y="2037255"/>
            <a:ext cx="4271420" cy="3302000"/>
          </a:xfrm>
        </p:spPr>
        <p:txBody>
          <a:bodyPr anchor="t">
            <a:normAutofit/>
          </a:bodyPr>
          <a:lstStyle/>
          <a:p>
            <a:r>
              <a:rPr lang="en-GB" sz="2200" dirty="0">
                <a:solidFill>
                  <a:schemeClr val="bg1">
                    <a:lumMod val="60000"/>
                    <a:lumOff val="40000"/>
                  </a:schemeClr>
                </a:solidFill>
                <a:hlinkClick r:id="rId2">
                  <a:extLst>
                    <a:ext uri="{A12FA001-AC4F-418D-AE19-62706E023703}">
                      <ahyp:hlinkClr xmlns:ahyp="http://schemas.microsoft.com/office/drawing/2018/hyperlinkcolor" val="tx"/>
                    </a:ext>
                  </a:extLst>
                </a:hlinkClick>
              </a:rPr>
              <a:t>Term dates - MK College</a:t>
            </a:r>
            <a:endParaRPr lang="en-GB" sz="2200" dirty="0">
              <a:solidFill>
                <a:schemeClr val="bg1">
                  <a:lumMod val="60000"/>
                  <a:lumOff val="40000"/>
                </a:schemeClr>
              </a:solidFill>
            </a:endParaRPr>
          </a:p>
          <a:p>
            <a:r>
              <a:rPr lang="en-GB" sz="2200" dirty="0">
                <a:solidFill>
                  <a:schemeClr val="bg1">
                    <a:lumMod val="60000"/>
                    <a:lumOff val="40000"/>
                  </a:schemeClr>
                </a:solidFill>
              </a:rPr>
              <a:t>Sometimes, for things like GCSE exam days, there are campus closures or classes move online. Your tutor will keep you up to date. Remember to check Teams. </a:t>
            </a:r>
          </a:p>
          <a:p>
            <a:endParaRPr lang="en-GB" sz="2200" dirty="0"/>
          </a:p>
        </p:txBody>
      </p:sp>
      <p:pic>
        <p:nvPicPr>
          <p:cNvPr id="5" name="Picture 4">
            <a:extLst>
              <a:ext uri="{FF2B5EF4-FFF2-40B4-BE49-F238E27FC236}">
                <a16:creationId xmlns:a16="http://schemas.microsoft.com/office/drawing/2014/main" id="{1F5EEF06-91D2-3657-8354-4A394AFC2681}"/>
              </a:ext>
            </a:extLst>
          </p:cNvPr>
          <p:cNvPicPr>
            <a:picLocks noChangeAspect="1"/>
          </p:cNvPicPr>
          <p:nvPr/>
        </p:nvPicPr>
        <p:blipFill>
          <a:blip r:embed="rId3"/>
          <a:stretch>
            <a:fillRect/>
          </a:stretch>
        </p:blipFill>
        <p:spPr>
          <a:xfrm>
            <a:off x="4837349" y="1723697"/>
            <a:ext cx="7127447" cy="4971393"/>
          </a:xfrm>
          <a:prstGeom prst="rect">
            <a:avLst/>
          </a:prstGeom>
        </p:spPr>
      </p:pic>
      <p:sp>
        <p:nvSpPr>
          <p:cNvPr id="4" name="Cloud 3">
            <a:extLst>
              <a:ext uri="{FF2B5EF4-FFF2-40B4-BE49-F238E27FC236}">
                <a16:creationId xmlns:a16="http://schemas.microsoft.com/office/drawing/2014/main" id="{FCD2BD3E-504A-261F-A024-B99423A0B926}"/>
              </a:ext>
            </a:extLst>
          </p:cNvPr>
          <p:cNvSpPr/>
          <p:nvPr/>
        </p:nvSpPr>
        <p:spPr>
          <a:xfrm>
            <a:off x="2275304" y="4392399"/>
            <a:ext cx="2562045" cy="1975449"/>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Term dates and exam dates are on Teams</a:t>
            </a:r>
          </a:p>
        </p:txBody>
      </p:sp>
    </p:spTree>
    <p:extLst>
      <p:ext uri="{BB962C8B-B14F-4D97-AF65-F5344CB8AC3E}">
        <p14:creationId xmlns:p14="http://schemas.microsoft.com/office/powerpoint/2010/main" val="418902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5CD9-CA17-49CF-31B3-00320E0D2AFC}"/>
              </a:ext>
            </a:extLst>
          </p:cNvPr>
          <p:cNvSpPr>
            <a:spLocks noGrp="1"/>
          </p:cNvSpPr>
          <p:nvPr>
            <p:ph type="title"/>
          </p:nvPr>
        </p:nvSpPr>
        <p:spPr/>
        <p:txBody>
          <a:bodyPr/>
          <a:lstStyle/>
          <a:p>
            <a:r>
              <a:rPr lang="en-GB" dirty="0"/>
              <a:t>Student Voice</a:t>
            </a:r>
          </a:p>
        </p:txBody>
      </p:sp>
      <p:sp>
        <p:nvSpPr>
          <p:cNvPr id="4" name="Text Placeholder 3">
            <a:extLst>
              <a:ext uri="{FF2B5EF4-FFF2-40B4-BE49-F238E27FC236}">
                <a16:creationId xmlns:a16="http://schemas.microsoft.com/office/drawing/2014/main" id="{11DF51D5-589C-F02E-0DBF-6DE2447BB219}"/>
              </a:ext>
            </a:extLst>
          </p:cNvPr>
          <p:cNvSpPr txBox="1">
            <a:spLocks noGrp="1"/>
          </p:cNvSpPr>
          <p:nvPr>
            <p:ph type="body" sz="quarter" idx="24"/>
          </p:nvPr>
        </p:nvSpPr>
        <p:spPr>
          <a:xfrm>
            <a:off x="4698123" y="746234"/>
            <a:ext cx="5938345" cy="5660011"/>
          </a:xfrm>
          <a:prstGeom prst="rect">
            <a:avLst/>
          </a:prstGeom>
          <a:noFill/>
          <a:ln>
            <a:solidFill>
              <a:schemeClr val="tx2"/>
            </a:solidFill>
          </a:ln>
        </p:spPr>
        <p:txBody>
          <a:bodyPr wrap="square" rtlCol="0">
            <a:spAutoFit/>
          </a:bodyPr>
          <a:lstStyle/>
          <a:p>
            <a:pPr algn="ctr"/>
            <a:r>
              <a:rPr lang="en-GB" sz="3200" b="1" u="sng" dirty="0">
                <a:solidFill>
                  <a:schemeClr val="tx1">
                    <a:lumMod val="65000"/>
                    <a:lumOff val="35000"/>
                  </a:schemeClr>
                </a:solidFill>
              </a:rPr>
              <a:t>Student Voice</a:t>
            </a:r>
          </a:p>
          <a:p>
            <a:pPr marL="285750" indent="-285750">
              <a:buFont typeface="Arial" panose="020B0604020202020204" pitchFamily="34" charset="0"/>
              <a:buChar char="•"/>
            </a:pPr>
            <a:endParaRPr lang="en-GB" sz="3200" b="1" dirty="0">
              <a:solidFill>
                <a:schemeClr val="tx1">
                  <a:lumMod val="65000"/>
                  <a:lumOff val="35000"/>
                </a:schemeClr>
              </a:solidFill>
            </a:endParaRPr>
          </a:p>
          <a:p>
            <a:r>
              <a:rPr lang="en-GB" sz="20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College Voice is the democratic process we have in place at MKC to ensure that you are kept at the heart of how things work here.</a:t>
            </a:r>
          </a:p>
          <a:p>
            <a:endParaRPr lang="en-GB"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r>
              <a:rPr lang="en-GB" sz="20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It allows a two-way process for feedback, review and contribution to quality improvements for courses, services, support and facilities: from the food served in the refectory to having your say on major changes the senior leaders at the College seek to make.  </a:t>
            </a:r>
          </a:p>
          <a:p>
            <a:pPr marL="285750" indent="-285750">
              <a:buFont typeface="Arial" panose="020B0604020202020204" pitchFamily="34" charset="0"/>
              <a:buChar char="•"/>
            </a:pPr>
            <a:endParaRPr lang="en-GB" sz="20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r>
              <a:rPr lang="en-GB" sz="20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Each half-term, A&amp;C E&amp;M Student Voice will take place. Details of how to participate will be shared on the whole School Team. Ways to contribute will vary. There will be in-person meetings, Teams meetings and contribution through more flexible methods like Padlet.</a:t>
            </a:r>
          </a:p>
          <a:p>
            <a:endParaRPr lang="en-GB" dirty="0"/>
          </a:p>
        </p:txBody>
      </p:sp>
      <p:pic>
        <p:nvPicPr>
          <p:cNvPr id="5" name="Picture 4" descr="A close-up of a person's mouth&#10;&#10;Description automatically generated">
            <a:extLst>
              <a:ext uri="{FF2B5EF4-FFF2-40B4-BE49-F238E27FC236}">
                <a16:creationId xmlns:a16="http://schemas.microsoft.com/office/drawing/2014/main" id="{B34A3B54-3CE1-2647-2BC5-6101F3AC1A2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57300" y="641130"/>
            <a:ext cx="2356946" cy="1571297"/>
          </a:xfrm>
          <a:prstGeom prst="rect">
            <a:avLst/>
          </a:prstGeom>
        </p:spPr>
      </p:pic>
      <p:sp>
        <p:nvSpPr>
          <p:cNvPr id="6" name="TextBox 5">
            <a:extLst>
              <a:ext uri="{FF2B5EF4-FFF2-40B4-BE49-F238E27FC236}">
                <a16:creationId xmlns:a16="http://schemas.microsoft.com/office/drawing/2014/main" id="{41CAB968-C091-344D-20EA-87C2A0247809}"/>
              </a:ext>
            </a:extLst>
          </p:cNvPr>
          <p:cNvSpPr txBox="1"/>
          <p:nvPr/>
        </p:nvSpPr>
        <p:spPr>
          <a:xfrm>
            <a:off x="1257300" y="2390372"/>
            <a:ext cx="2106010" cy="369332"/>
          </a:xfrm>
          <a:prstGeom prst="rect">
            <a:avLst/>
          </a:prstGeom>
          <a:noFill/>
        </p:spPr>
        <p:txBody>
          <a:bodyPr wrap="square" rtlCol="0">
            <a:spAutoFit/>
          </a:bodyPr>
          <a:lstStyle/>
          <a:p>
            <a:r>
              <a:rPr lang="en-GB" sz="900">
                <a:hlinkClick r:id="rId3" tooltip="https://www.inweb.be/article/it-infos/voice-engine-le-nouvel-outil-d-openai-pour-cloner-des-voix-avec-l-ia"/>
              </a:rPr>
              <a:t>This Photo</a:t>
            </a:r>
            <a:r>
              <a:rPr lang="en-GB" sz="900"/>
              <a:t> by Unknown Author is licensed under </a:t>
            </a:r>
            <a:r>
              <a:rPr lang="en-GB" sz="900">
                <a:hlinkClick r:id="rId4" tooltip="https://creativecommons.org/licenses/by-nc-nd/3.0/"/>
              </a:rPr>
              <a:t>CC BY-NC-ND</a:t>
            </a:r>
            <a:endParaRPr lang="en-GB" sz="900"/>
          </a:p>
        </p:txBody>
      </p:sp>
    </p:spTree>
    <p:extLst>
      <p:ext uri="{BB962C8B-B14F-4D97-AF65-F5344CB8AC3E}">
        <p14:creationId xmlns:p14="http://schemas.microsoft.com/office/powerpoint/2010/main" val="51750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88C2-798F-396B-8879-43B10EC93E87}"/>
              </a:ext>
            </a:extLst>
          </p:cNvPr>
          <p:cNvSpPr>
            <a:spLocks noGrp="1"/>
          </p:cNvSpPr>
          <p:nvPr>
            <p:ph type="title"/>
          </p:nvPr>
        </p:nvSpPr>
        <p:spPr>
          <a:xfrm>
            <a:off x="838200" y="365125"/>
            <a:ext cx="10381488" cy="1325563"/>
          </a:xfrm>
        </p:spPr>
        <p:txBody>
          <a:bodyPr/>
          <a:lstStyle/>
          <a:p>
            <a:r>
              <a:rPr lang="en-GB" dirty="0"/>
              <a:t>Knowledge, Skills &amp; Behaviours Developed through Student Voice</a:t>
            </a:r>
          </a:p>
        </p:txBody>
      </p:sp>
      <p:sp>
        <p:nvSpPr>
          <p:cNvPr id="3" name="Content Placeholder 2">
            <a:extLst>
              <a:ext uri="{FF2B5EF4-FFF2-40B4-BE49-F238E27FC236}">
                <a16:creationId xmlns:a16="http://schemas.microsoft.com/office/drawing/2014/main" id="{0233E664-9ED1-3B20-42BA-EDB3BC298F42}"/>
              </a:ext>
            </a:extLst>
          </p:cNvPr>
          <p:cNvSpPr>
            <a:spLocks noGrp="1"/>
          </p:cNvSpPr>
          <p:nvPr>
            <p:ph sz="half" idx="2"/>
          </p:nvPr>
        </p:nvSpPr>
        <p:spPr>
          <a:xfrm>
            <a:off x="972312" y="1690687"/>
            <a:ext cx="5157787" cy="4802187"/>
          </a:xfrm>
        </p:spPr>
        <p:txBody>
          <a:bodyPr>
            <a:normAutofit fontScale="92500"/>
          </a:bodyPr>
          <a:lstStyle/>
          <a:p>
            <a:r>
              <a:rPr lang="en-GB" sz="1800" kern="100" dirty="0">
                <a:solidFill>
                  <a:srgbClr val="540E64"/>
                </a:solidFill>
                <a:latin typeface="Calibri" panose="020F0502020204030204" pitchFamily="34" charset="0"/>
                <a:ea typeface="Calibri" panose="020F0502020204030204" pitchFamily="34" charset="0"/>
                <a:cs typeface="Times New Roman" panose="02020603050405020304" pitchFamily="18" charset="0"/>
              </a:rPr>
              <a:t>C</a:t>
            </a:r>
            <a:r>
              <a:rPr lang="en-GB" sz="1800" kern="100" dirty="0">
                <a:solidFill>
                  <a:srgbClr val="540E64"/>
                </a:solidFill>
                <a:effectLst/>
                <a:latin typeface="Calibri" panose="020F0502020204030204" pitchFamily="34" charset="0"/>
                <a:ea typeface="Calibri" panose="020F0502020204030204" pitchFamily="34" charset="0"/>
                <a:cs typeface="Times New Roman" panose="02020603050405020304" pitchFamily="18" charset="0"/>
              </a:rPr>
              <a:t>onfidence </a:t>
            </a:r>
            <a:endParaRPr lang="en-GB" sz="1800" kern="100" dirty="0">
              <a:solidFill>
                <a:srgbClr val="540E64"/>
              </a:solidFill>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solidFill>
                  <a:srgbClr val="540E64"/>
                </a:solidFill>
                <a:effectLst/>
                <a:latin typeface="Calibri" panose="020F0502020204030204" pitchFamily="34" charset="0"/>
                <a:ea typeface="Calibri" panose="020F0502020204030204" pitchFamily="34" charset="0"/>
                <a:cs typeface="Times New Roman" panose="02020603050405020304" pitchFamily="18" charset="0"/>
              </a:rPr>
              <a:t>Experience</a:t>
            </a:r>
            <a:r>
              <a:rPr lang="en-GB" sz="1800" kern="100" dirty="0">
                <a:solidFill>
                  <a:srgbClr val="540E64"/>
                </a:solidFill>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rgbClr val="540E64"/>
                </a:solidFill>
                <a:effectLst/>
                <a:latin typeface="Calibri" panose="020F0502020204030204" pitchFamily="34" charset="0"/>
                <a:ea typeface="Calibri" panose="020F0502020204030204" pitchFamily="34" charset="0"/>
                <a:cs typeface="Times New Roman" panose="02020603050405020304" pitchFamily="18" charset="0"/>
              </a:rPr>
              <a:t>speaking in a professional forum</a:t>
            </a:r>
          </a:p>
          <a:p>
            <a:r>
              <a:rPr lang="en-GB" sz="1800" kern="100" dirty="0">
                <a:solidFill>
                  <a:srgbClr val="540E64"/>
                </a:solidFill>
                <a:latin typeface="Calibri" panose="020F0502020204030204" pitchFamily="34" charset="0"/>
                <a:ea typeface="Calibri" panose="020F0502020204030204" pitchFamily="34" charset="0"/>
                <a:cs typeface="Times New Roman" panose="02020603050405020304" pitchFamily="18" charset="0"/>
              </a:rPr>
              <a:t>C</a:t>
            </a:r>
            <a:r>
              <a:rPr lang="en-GB" sz="1800" kern="100" dirty="0">
                <a:solidFill>
                  <a:srgbClr val="540E64"/>
                </a:solidFill>
                <a:effectLst/>
                <a:latin typeface="Calibri" panose="020F0502020204030204" pitchFamily="34" charset="0"/>
                <a:ea typeface="Calibri" panose="020F0502020204030204" pitchFamily="34" charset="0"/>
                <a:cs typeface="Times New Roman" panose="02020603050405020304" pitchFamily="18" charset="0"/>
              </a:rPr>
              <a:t>ollaboration</a:t>
            </a:r>
          </a:p>
          <a:p>
            <a:r>
              <a:rPr lang="en-GB" sz="1800" kern="100" dirty="0">
                <a:solidFill>
                  <a:srgbClr val="540E64"/>
                </a:solidFill>
                <a:latin typeface="Calibri" panose="020F0502020204030204" pitchFamily="34" charset="0"/>
                <a:ea typeface="Calibri" panose="020F0502020204030204" pitchFamily="34" charset="0"/>
                <a:cs typeface="Times New Roman" panose="02020603050405020304" pitchFamily="18" charset="0"/>
              </a:rPr>
              <a:t>E</a:t>
            </a:r>
            <a:r>
              <a:rPr lang="en-GB" sz="1800" kern="100" dirty="0">
                <a:solidFill>
                  <a:srgbClr val="540E64"/>
                </a:solidFill>
                <a:effectLst/>
                <a:latin typeface="Calibri" panose="020F0502020204030204" pitchFamily="34" charset="0"/>
                <a:ea typeface="Calibri" panose="020F0502020204030204" pitchFamily="34" charset="0"/>
                <a:cs typeface="Times New Roman" panose="02020603050405020304" pitchFamily="18" charset="0"/>
              </a:rPr>
              <a:t>xpressing opinions </a:t>
            </a:r>
          </a:p>
          <a:p>
            <a:r>
              <a:rPr lang="en-GB" sz="1800" kern="100" dirty="0">
                <a:solidFill>
                  <a:srgbClr val="540E64"/>
                </a:solidFill>
                <a:effectLst/>
                <a:latin typeface="Calibri" panose="020F0502020204030204" pitchFamily="34" charset="0"/>
                <a:ea typeface="Calibri" panose="020F0502020204030204" pitchFamily="34" charset="0"/>
                <a:cs typeface="Times New Roman" panose="02020603050405020304" pitchFamily="18" charset="0"/>
              </a:rPr>
              <a:t>Email communication and etiquette, such as responding to emails and calendar invitations</a:t>
            </a:r>
          </a:p>
          <a:p>
            <a:r>
              <a:rPr lang="en-GB" sz="1800" kern="100" dirty="0">
                <a:solidFill>
                  <a:srgbClr val="540E64"/>
                </a:solidFill>
                <a:effectLst/>
                <a:latin typeface="Calibri" panose="020F0502020204030204" pitchFamily="34" charset="0"/>
                <a:ea typeface="Calibri" panose="020F0502020204030204" pitchFamily="34" charset="0"/>
                <a:cs typeface="Times New Roman" panose="02020603050405020304" pitchFamily="18" charset="0"/>
              </a:rPr>
              <a:t>Experience of office conventions and paperwork procedures, such as itineraries and minutes with actions</a:t>
            </a:r>
          </a:p>
          <a:p>
            <a:pPr algn="l">
              <a:buFont typeface="Arial" panose="020B0604020202020204" pitchFamily="34" charset="0"/>
              <a:buChar char="•"/>
            </a:pPr>
            <a:r>
              <a:rPr lang="en-GB" sz="1800" kern="100" dirty="0">
                <a:solidFill>
                  <a:srgbClr val="540E64"/>
                </a:solidFill>
                <a:latin typeface="Calibri" panose="020F0502020204030204" pitchFamily="34" charset="0"/>
                <a:ea typeface="Calibri" panose="020F0502020204030204" pitchFamily="34" charset="0"/>
                <a:cs typeface="Times New Roman" panose="02020603050405020304" pitchFamily="18" charset="0"/>
              </a:rPr>
              <a:t>British Values </a:t>
            </a:r>
            <a:r>
              <a:rPr lang="en-GB" sz="1600" kern="100" dirty="0">
                <a:solidFill>
                  <a:schemeClr val="accent6"/>
                </a:solidFill>
                <a:ea typeface="Calibri" panose="020F0502020204030204" pitchFamily="34" charset="0"/>
                <a:cs typeface="Times New Roman" panose="02020603050405020304" pitchFamily="18" charset="0"/>
              </a:rPr>
              <a:t>– Democracy, Rule of Law, </a:t>
            </a:r>
            <a:r>
              <a:rPr lang="en-US" sz="1600" i="0" dirty="0">
                <a:solidFill>
                  <a:schemeClr val="accent6"/>
                </a:solidFill>
                <a:effectLst/>
              </a:rPr>
              <a:t>Individual Liberty, Mutual Respect, Tolerance of those of different faiths and beliefs</a:t>
            </a: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solidFill>
                  <a:srgbClr val="540E64"/>
                </a:solidFill>
                <a:effectLst/>
                <a:latin typeface="Calibri" panose="020F0502020204030204" pitchFamily="34" charset="0"/>
                <a:ea typeface="Calibri" panose="020F0502020204030204" pitchFamily="34" charset="0"/>
                <a:cs typeface="Times New Roman" panose="02020603050405020304" pitchFamily="18" charset="0"/>
              </a:rPr>
              <a:t>Active Citizenship</a:t>
            </a:r>
          </a:p>
          <a:p>
            <a:endParaRPr lang="en-GB" dirty="0"/>
          </a:p>
        </p:txBody>
      </p:sp>
      <p:sp>
        <p:nvSpPr>
          <p:cNvPr id="4" name="Content Placeholder 3">
            <a:extLst>
              <a:ext uri="{FF2B5EF4-FFF2-40B4-BE49-F238E27FC236}">
                <a16:creationId xmlns:a16="http://schemas.microsoft.com/office/drawing/2014/main" id="{8AAEE570-5BFF-3589-F5B4-108640B6F1DC}"/>
              </a:ext>
            </a:extLst>
          </p:cNvPr>
          <p:cNvSpPr>
            <a:spLocks noGrp="1"/>
          </p:cNvSpPr>
          <p:nvPr>
            <p:ph sz="quarter" idx="4"/>
          </p:nvPr>
        </p:nvSpPr>
        <p:spPr>
          <a:xfrm>
            <a:off x="6519672" y="2505075"/>
            <a:ext cx="5672328" cy="3684588"/>
          </a:xfrm>
        </p:spPr>
        <p:txBody>
          <a:bodyPr>
            <a:normAutofit fontScale="92500"/>
          </a:bodyPr>
          <a:lstStyle/>
          <a:p>
            <a:pPr marL="0" indent="0">
              <a:buNone/>
            </a:pPr>
            <a:r>
              <a:rPr lang="en-GB" b="1" dirty="0">
                <a:solidFill>
                  <a:srgbClr val="00B0F0"/>
                </a:solidFill>
              </a:rPr>
              <a:t>You can use Student Voice participation for:</a:t>
            </a:r>
          </a:p>
          <a:p>
            <a:r>
              <a:rPr lang="en-GB" dirty="0">
                <a:solidFill>
                  <a:srgbClr val="00A481"/>
                </a:solidFill>
              </a:rPr>
              <a:t>CVs and job applications</a:t>
            </a:r>
          </a:p>
          <a:p>
            <a:r>
              <a:rPr lang="en-GB" dirty="0">
                <a:solidFill>
                  <a:srgbClr val="00A481"/>
                </a:solidFill>
              </a:rPr>
              <a:t>Further study applications and statements</a:t>
            </a:r>
          </a:p>
          <a:p>
            <a:r>
              <a:rPr lang="en-GB" dirty="0">
                <a:solidFill>
                  <a:srgbClr val="00A481"/>
                </a:solidFill>
              </a:rPr>
              <a:t>Discussion in interviews</a:t>
            </a:r>
          </a:p>
          <a:p>
            <a:r>
              <a:rPr lang="en-GB" dirty="0">
                <a:solidFill>
                  <a:srgbClr val="00A481"/>
                </a:solidFill>
              </a:rPr>
              <a:t>Implementation in everyday life</a:t>
            </a:r>
          </a:p>
        </p:txBody>
      </p:sp>
    </p:spTree>
    <p:extLst>
      <p:ext uri="{BB962C8B-B14F-4D97-AF65-F5344CB8AC3E}">
        <p14:creationId xmlns:p14="http://schemas.microsoft.com/office/powerpoint/2010/main" val="331962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B0B3-9E1E-6E0A-FE55-C8ED55CE4F25}"/>
              </a:ext>
            </a:extLst>
          </p:cNvPr>
          <p:cNvSpPr>
            <a:spLocks noGrp="1"/>
          </p:cNvSpPr>
          <p:nvPr>
            <p:ph type="ctrTitle"/>
          </p:nvPr>
        </p:nvSpPr>
        <p:spPr/>
        <p:txBody>
          <a:bodyPr/>
          <a:lstStyle/>
          <a:p>
            <a:r>
              <a:rPr lang="en-GB" dirty="0"/>
              <a:t>We promise to work hard to support you to learn and achieve. </a:t>
            </a:r>
            <a:br>
              <a:rPr lang="en-GB" dirty="0"/>
            </a:br>
            <a:r>
              <a:rPr lang="en-GB" dirty="0"/>
              <a:t>This is a two-way relationship, so we have expectations in return. </a:t>
            </a:r>
          </a:p>
        </p:txBody>
      </p:sp>
      <p:sp>
        <p:nvSpPr>
          <p:cNvPr id="3" name="Subtitle 2">
            <a:extLst>
              <a:ext uri="{FF2B5EF4-FFF2-40B4-BE49-F238E27FC236}">
                <a16:creationId xmlns:a16="http://schemas.microsoft.com/office/drawing/2014/main" id="{785D9D75-7791-A238-82A3-0A8A2406C35F}"/>
              </a:ext>
            </a:extLst>
          </p:cNvPr>
          <p:cNvSpPr>
            <a:spLocks noGrp="1"/>
          </p:cNvSpPr>
          <p:nvPr>
            <p:ph type="subTitle" idx="1"/>
          </p:nvPr>
        </p:nvSpPr>
        <p:spPr>
          <a:xfrm>
            <a:off x="826416" y="3963131"/>
            <a:ext cx="9021777" cy="2387600"/>
          </a:xfrm>
        </p:spPr>
        <p:txBody>
          <a:bodyPr/>
          <a:lstStyle/>
          <a:p>
            <a:pPr marL="0" indent="0">
              <a:buNone/>
            </a:pPr>
            <a:r>
              <a:rPr lang="en-GB" sz="2400" dirty="0">
                <a:solidFill>
                  <a:schemeClr val="accent1">
                    <a:lumMod val="50000"/>
                  </a:schemeClr>
                </a:solidFill>
                <a:latin typeface="Times New Roman" panose="02020603050405020304" pitchFamily="18" charset="0"/>
                <a:cs typeface="Times New Roman" panose="02020603050405020304" pitchFamily="18" charset="0"/>
              </a:rPr>
              <a:t>Timed activity. </a:t>
            </a:r>
          </a:p>
          <a:p>
            <a:pPr marL="0" indent="0">
              <a:buNone/>
            </a:pPr>
            <a:r>
              <a:rPr lang="en-GB" sz="2400" dirty="0">
                <a:solidFill>
                  <a:schemeClr val="accent1">
                    <a:lumMod val="50000"/>
                  </a:schemeClr>
                </a:solidFill>
                <a:latin typeface="Times New Roman" panose="02020603050405020304" pitchFamily="18" charset="0"/>
                <a:cs typeface="Times New Roman" panose="02020603050405020304" pitchFamily="18" charset="0"/>
              </a:rPr>
              <a:t>Pair up or get into small groups.</a:t>
            </a:r>
          </a:p>
          <a:p>
            <a:pPr marL="0" indent="0">
              <a:buNone/>
            </a:pPr>
            <a:r>
              <a:rPr lang="en-GB" sz="2400" dirty="0">
                <a:solidFill>
                  <a:schemeClr val="accent1">
                    <a:lumMod val="50000"/>
                  </a:schemeClr>
                </a:solidFill>
                <a:latin typeface="Times New Roman" panose="02020603050405020304" pitchFamily="18" charset="0"/>
                <a:cs typeface="Times New Roman" panose="02020603050405020304" pitchFamily="18" charset="0"/>
              </a:rPr>
              <a:t>Your tutor will assign you a ‘problem scenario’ on paper. </a:t>
            </a:r>
          </a:p>
          <a:p>
            <a:pPr marL="0" indent="0">
              <a:buNone/>
            </a:pPr>
            <a:r>
              <a:rPr lang="en-GB" sz="2400" dirty="0">
                <a:solidFill>
                  <a:schemeClr val="accent1">
                    <a:lumMod val="50000"/>
                  </a:schemeClr>
                </a:solidFill>
                <a:latin typeface="Times New Roman" panose="02020603050405020304" pitchFamily="18" charset="0"/>
                <a:cs typeface="Times New Roman" panose="02020603050405020304" pitchFamily="18" charset="0"/>
              </a:rPr>
              <a:t>Discuss solutions. </a:t>
            </a:r>
          </a:p>
          <a:p>
            <a:pPr marL="0" indent="0">
              <a:buNone/>
            </a:pPr>
            <a:r>
              <a:rPr lang="en-GB" sz="2400" dirty="0">
                <a:solidFill>
                  <a:schemeClr val="accent1">
                    <a:lumMod val="50000"/>
                  </a:schemeClr>
                </a:solidFill>
                <a:latin typeface="Times New Roman" panose="02020603050405020304" pitchFamily="18" charset="0"/>
                <a:cs typeface="Times New Roman" panose="02020603050405020304" pitchFamily="18" charset="0"/>
              </a:rPr>
              <a:t>Feedback your suggestions to the group.</a:t>
            </a:r>
          </a:p>
        </p:txBody>
      </p:sp>
      <p:pic>
        <p:nvPicPr>
          <p:cNvPr id="5" name="Picture 4" descr="Stopwatch with time motion blur">
            <a:extLst>
              <a:ext uri="{FF2B5EF4-FFF2-40B4-BE49-F238E27FC236}">
                <a16:creationId xmlns:a16="http://schemas.microsoft.com/office/drawing/2014/main" id="{985CF25B-A0AF-1766-4352-568A95C12F42}"/>
              </a:ext>
            </a:extLst>
          </p:cNvPr>
          <p:cNvPicPr>
            <a:picLocks noChangeAspect="1"/>
          </p:cNvPicPr>
          <p:nvPr/>
        </p:nvPicPr>
        <p:blipFill>
          <a:blip r:embed="rId2"/>
          <a:stretch>
            <a:fillRect/>
          </a:stretch>
        </p:blipFill>
        <p:spPr>
          <a:xfrm>
            <a:off x="9970416" y="3740533"/>
            <a:ext cx="1888530" cy="2832796"/>
          </a:xfrm>
          <a:prstGeom prst="rect">
            <a:avLst/>
          </a:prstGeom>
        </p:spPr>
      </p:pic>
    </p:spTree>
    <p:extLst>
      <p:ext uri="{BB962C8B-B14F-4D97-AF65-F5344CB8AC3E}">
        <p14:creationId xmlns:p14="http://schemas.microsoft.com/office/powerpoint/2010/main" val="2535461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7C6D-AF73-509C-2B23-CFFCA8F72541}"/>
              </a:ext>
            </a:extLst>
          </p:cNvPr>
          <p:cNvSpPr>
            <a:spLocks noGrp="1"/>
          </p:cNvSpPr>
          <p:nvPr>
            <p:ph type="title"/>
          </p:nvPr>
        </p:nvSpPr>
        <p:spPr>
          <a:xfrm>
            <a:off x="5125005" y="0"/>
            <a:ext cx="5433646" cy="1325563"/>
          </a:xfrm>
        </p:spPr>
        <p:txBody>
          <a:bodyPr/>
          <a:lstStyle/>
          <a:p>
            <a:r>
              <a:rPr lang="en-GB" dirty="0"/>
              <a:t>Student Support Services</a:t>
            </a:r>
          </a:p>
        </p:txBody>
      </p:sp>
      <p:sp>
        <p:nvSpPr>
          <p:cNvPr id="3" name="Text Placeholder 2">
            <a:extLst>
              <a:ext uri="{FF2B5EF4-FFF2-40B4-BE49-F238E27FC236}">
                <a16:creationId xmlns:a16="http://schemas.microsoft.com/office/drawing/2014/main" id="{3EE1FB2B-6320-0CBE-D133-E701A51CAA69}"/>
              </a:ext>
            </a:extLst>
          </p:cNvPr>
          <p:cNvSpPr>
            <a:spLocks noGrp="1"/>
          </p:cNvSpPr>
          <p:nvPr>
            <p:ph type="body" sz="quarter" idx="13"/>
          </p:nvPr>
        </p:nvSpPr>
        <p:spPr>
          <a:xfrm>
            <a:off x="3138550" y="978722"/>
            <a:ext cx="7056485" cy="5879278"/>
          </a:xfr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buNone/>
            </a:pPr>
            <a:r>
              <a:rPr lang="en-GB" sz="2400" dirty="0"/>
              <a:t>Our college support systems are for ALL our students. Contact details for the main ones at the end of this PowerPoint, which you can access later. </a:t>
            </a:r>
          </a:p>
          <a:p>
            <a:pPr marL="0" indent="0">
              <a:buNone/>
            </a:pPr>
            <a:r>
              <a:rPr lang="en-GB" sz="2400" b="1" i="1" dirty="0">
                <a:solidFill>
                  <a:schemeClr val="accent1">
                    <a:lumMod val="50000"/>
                  </a:schemeClr>
                </a:solidFill>
              </a:rPr>
              <a:t>Adults, part-time and evening learners are a vital part of our college community.</a:t>
            </a:r>
          </a:p>
          <a:p>
            <a:pPr marL="285750" indent="-285750">
              <a:buFont typeface="Wingdings" panose="05000000000000000000" pitchFamily="2" charset="2"/>
              <a:buChar char="ü"/>
            </a:pPr>
            <a:r>
              <a:rPr lang="en-GB" sz="2400" dirty="0">
                <a:solidFill>
                  <a:schemeClr val="accent1">
                    <a:lumMod val="50000"/>
                  </a:schemeClr>
                </a:solidFill>
              </a:rPr>
              <a:t>Wellbeing. </a:t>
            </a:r>
          </a:p>
          <a:p>
            <a:pPr marL="285750" indent="-285750">
              <a:buFont typeface="Wingdings" panose="05000000000000000000" pitchFamily="2" charset="2"/>
              <a:buChar char="ü"/>
            </a:pPr>
            <a:r>
              <a:rPr lang="en-GB" sz="2400" dirty="0"/>
              <a:t>The Careers Team, who provide independent careers advice. </a:t>
            </a:r>
          </a:p>
          <a:p>
            <a:pPr marL="285750" indent="-285750">
              <a:buFont typeface="Wingdings" panose="05000000000000000000" pitchFamily="2" charset="2"/>
              <a:buChar char="ü"/>
            </a:pPr>
            <a:r>
              <a:rPr lang="en-GB" sz="2400" dirty="0"/>
              <a:t>The Digital Learning Team are based in the study centres. </a:t>
            </a:r>
          </a:p>
          <a:p>
            <a:pPr marL="285750" indent="-285750">
              <a:buFont typeface="Wingdings" panose="05000000000000000000" pitchFamily="2" charset="2"/>
              <a:buChar char="ü"/>
            </a:pPr>
            <a:r>
              <a:rPr lang="en-GB" sz="2400" dirty="0"/>
              <a:t>Additional Learning Support needs. This term includes physical needs. </a:t>
            </a:r>
          </a:p>
          <a:p>
            <a:r>
              <a:rPr lang="en-GB" sz="2400" dirty="0"/>
              <a:t>And more…</a:t>
            </a:r>
          </a:p>
          <a:p>
            <a:pPr marL="0" indent="0" algn="ctr">
              <a:buNone/>
            </a:pPr>
            <a:r>
              <a:rPr lang="en-GB" sz="2400" dirty="0">
                <a:solidFill>
                  <a:srgbClr val="BC00EC"/>
                </a:solidFill>
              </a:rPr>
              <a:t>You can speak to your tutor about accessing any of these services.</a:t>
            </a:r>
          </a:p>
          <a:p>
            <a:endParaRPr lang="en-GB" dirty="0"/>
          </a:p>
        </p:txBody>
      </p:sp>
    </p:spTree>
    <p:extLst>
      <p:ext uri="{BB962C8B-B14F-4D97-AF65-F5344CB8AC3E}">
        <p14:creationId xmlns:p14="http://schemas.microsoft.com/office/powerpoint/2010/main" val="1580872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C9F59-27AB-15F8-3564-0474AB1AB198}"/>
              </a:ext>
            </a:extLst>
          </p:cNvPr>
          <p:cNvSpPr txBox="1"/>
          <p:nvPr/>
        </p:nvSpPr>
        <p:spPr>
          <a:xfrm>
            <a:off x="448309" y="2165629"/>
            <a:ext cx="10482449" cy="3046988"/>
          </a:xfrm>
          <a:prstGeom prst="rect">
            <a:avLst/>
          </a:prstGeom>
          <a:noFill/>
        </p:spPr>
        <p:txBody>
          <a:bodyPr wrap="square" rtlCol="0">
            <a:spAutoFit/>
          </a:bodyPr>
          <a:lstStyle/>
          <a:p>
            <a:pPr>
              <a:buFont typeface="Wingdings" panose="05000000000000000000" pitchFamily="2" charset="2"/>
              <a:buChar char="ü"/>
            </a:pPr>
            <a:r>
              <a:rPr lang="en-GB" sz="3200" dirty="0">
                <a:solidFill>
                  <a:schemeClr val="accent6"/>
                </a:solidFill>
              </a:rPr>
              <a:t>Digital Learning Appointment</a:t>
            </a:r>
          </a:p>
          <a:p>
            <a:pPr>
              <a:buFont typeface="Wingdings" panose="05000000000000000000" pitchFamily="2" charset="2"/>
              <a:buChar char="ü"/>
            </a:pPr>
            <a:r>
              <a:rPr lang="en-GB" sz="3200" dirty="0">
                <a:solidFill>
                  <a:schemeClr val="accent6"/>
                </a:solidFill>
              </a:rPr>
              <a:t>Learning Agreements</a:t>
            </a:r>
          </a:p>
          <a:p>
            <a:pPr>
              <a:buFont typeface="Wingdings" panose="05000000000000000000" pitchFamily="2" charset="2"/>
              <a:buChar char="ü"/>
            </a:pPr>
            <a:r>
              <a:rPr lang="en-GB" sz="3200" dirty="0">
                <a:solidFill>
                  <a:schemeClr val="accent6"/>
                </a:solidFill>
              </a:rPr>
              <a:t>Aspirations</a:t>
            </a:r>
          </a:p>
          <a:p>
            <a:pPr>
              <a:buFont typeface="Wingdings" panose="05000000000000000000" pitchFamily="2" charset="2"/>
              <a:buChar char="ü"/>
            </a:pPr>
            <a:r>
              <a:rPr lang="en-GB" sz="3200" dirty="0">
                <a:solidFill>
                  <a:schemeClr val="accent6"/>
                </a:solidFill>
              </a:rPr>
              <a:t>Expectations</a:t>
            </a:r>
          </a:p>
          <a:p>
            <a:pPr>
              <a:buFont typeface="Wingdings" panose="05000000000000000000" pitchFamily="2" charset="2"/>
              <a:buChar char="ü"/>
            </a:pPr>
            <a:r>
              <a:rPr lang="en-GB" sz="3200" dirty="0">
                <a:solidFill>
                  <a:schemeClr val="accent6"/>
                </a:solidFill>
              </a:rPr>
              <a:t>Support </a:t>
            </a:r>
          </a:p>
          <a:p>
            <a:pPr>
              <a:buFont typeface="Wingdings" panose="05000000000000000000" pitchFamily="2" charset="2"/>
              <a:buChar char="ü"/>
            </a:pPr>
            <a:r>
              <a:rPr lang="en-GB" sz="3200" dirty="0">
                <a:solidFill>
                  <a:schemeClr val="accent6"/>
                </a:solidFill>
              </a:rPr>
              <a:t>Engage in your Tutor’s introduction to your specific course</a:t>
            </a:r>
            <a:endParaRPr lang="en-GB" sz="2000" dirty="0">
              <a:solidFill>
                <a:schemeClr val="accent6"/>
              </a:solidFill>
            </a:endParaRPr>
          </a:p>
        </p:txBody>
      </p:sp>
      <p:sp>
        <p:nvSpPr>
          <p:cNvPr id="3" name="Title 2">
            <a:extLst>
              <a:ext uri="{FF2B5EF4-FFF2-40B4-BE49-F238E27FC236}">
                <a16:creationId xmlns:a16="http://schemas.microsoft.com/office/drawing/2014/main" id="{10A33681-6C46-2558-5022-D0FD006E16C4}"/>
              </a:ext>
            </a:extLst>
          </p:cNvPr>
          <p:cNvSpPr txBox="1">
            <a:spLocks noGrp="1"/>
          </p:cNvSpPr>
          <p:nvPr>
            <p:ph type="title" idx="4294967295"/>
          </p:nvPr>
        </p:nvSpPr>
        <p:spPr>
          <a:xfrm>
            <a:off x="868723" y="957341"/>
            <a:ext cx="4229100" cy="7134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b="1" dirty="0">
                <a:solidFill>
                  <a:schemeClr val="tx2"/>
                </a:solidFill>
                <a:latin typeface="+mn-lt"/>
              </a:rPr>
              <a:t>Welcome</a:t>
            </a:r>
            <a:endParaRPr kumimoji="0" lang="en-GB" sz="4400" b="1" i="0" u="none" strike="noStrike" kern="1200" cap="none" spc="0" normalizeH="0" baseline="0" noProof="0" dirty="0">
              <a:ln>
                <a:noFill/>
              </a:ln>
              <a:solidFill>
                <a:schemeClr val="tx2"/>
              </a:solidFill>
              <a:effectLst/>
              <a:uLnTx/>
              <a:uFillTx/>
              <a:latin typeface="+mn-lt"/>
              <a:ea typeface="+mj-ea"/>
              <a:cs typeface="+mj-cs"/>
            </a:endParaRPr>
          </a:p>
        </p:txBody>
      </p:sp>
    </p:spTree>
    <p:extLst>
      <p:ext uri="{BB962C8B-B14F-4D97-AF65-F5344CB8AC3E}">
        <p14:creationId xmlns:p14="http://schemas.microsoft.com/office/powerpoint/2010/main" val="374270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A9852-E8BB-DD39-607F-94EB9EA19530}"/>
              </a:ext>
            </a:extLst>
          </p:cNvPr>
          <p:cNvSpPr>
            <a:spLocks noGrp="1"/>
          </p:cNvSpPr>
          <p:nvPr>
            <p:ph type="title"/>
          </p:nvPr>
        </p:nvSpPr>
        <p:spPr>
          <a:xfrm>
            <a:off x="5082963" y="0"/>
            <a:ext cx="5433646" cy="1325563"/>
          </a:xfrm>
        </p:spPr>
        <p:txBody>
          <a:bodyPr/>
          <a:lstStyle/>
          <a:p>
            <a:r>
              <a:rPr lang="en-GB" dirty="0"/>
              <a:t>Further Information</a:t>
            </a:r>
          </a:p>
        </p:txBody>
      </p:sp>
      <p:sp>
        <p:nvSpPr>
          <p:cNvPr id="3" name="Text Placeholder 2">
            <a:extLst>
              <a:ext uri="{FF2B5EF4-FFF2-40B4-BE49-F238E27FC236}">
                <a16:creationId xmlns:a16="http://schemas.microsoft.com/office/drawing/2014/main" id="{DFF32FFE-30AE-475C-1BC9-D80272C6FCD0}"/>
              </a:ext>
            </a:extLst>
          </p:cNvPr>
          <p:cNvSpPr>
            <a:spLocks noGrp="1"/>
          </p:cNvSpPr>
          <p:nvPr>
            <p:ph type="body" sz="quarter" idx="13"/>
          </p:nvPr>
        </p:nvSpPr>
        <p:spPr>
          <a:xfrm>
            <a:off x="5198577" y="1114097"/>
            <a:ext cx="5433646" cy="4966949"/>
          </a:xfrm>
        </p:spPr>
        <p:txBody>
          <a:bodyPr/>
          <a:lstStyle/>
          <a:p>
            <a:r>
              <a:rPr lang="en-GB" sz="2400" dirty="0"/>
              <a:t>The rest of this PowerPoint can be accessed in your own time. It includes information on:</a:t>
            </a:r>
          </a:p>
          <a:p>
            <a:pPr marL="285750" indent="-285750">
              <a:spcBef>
                <a:spcPts val="1000"/>
              </a:spcBef>
              <a:spcAft>
                <a:spcPts val="0"/>
              </a:spcAft>
              <a:buFont typeface="Wingdings" panose="05000000000000000000" pitchFamily="2" charset="2"/>
              <a:buChar char="ü"/>
            </a:pPr>
            <a:r>
              <a:rPr lang="en-GB" sz="2800" dirty="0">
                <a:solidFill>
                  <a:srgbClr val="000000"/>
                </a:solidFill>
                <a:effectLst/>
                <a:latin typeface="Calibri" panose="020F0502020204030204" pitchFamily="34" charset="0"/>
              </a:rPr>
              <a:t>The Adult &amp; Community English &amp; Maths staff team </a:t>
            </a:r>
          </a:p>
          <a:p>
            <a:pPr marL="285750" indent="-285750">
              <a:spcBef>
                <a:spcPts val="1000"/>
              </a:spcBef>
              <a:spcAft>
                <a:spcPts val="0"/>
              </a:spcAft>
              <a:buFont typeface="Wingdings" panose="05000000000000000000" pitchFamily="2" charset="2"/>
              <a:buChar char="ü"/>
            </a:pPr>
            <a:r>
              <a:rPr lang="en-GB" sz="2800" dirty="0">
                <a:solidFill>
                  <a:srgbClr val="000000"/>
                </a:solidFill>
                <a:effectLst/>
                <a:latin typeface="Calibri" panose="020F0502020204030204" pitchFamily="34" charset="0"/>
              </a:rPr>
              <a:t>Accessing Student Support Services </a:t>
            </a:r>
          </a:p>
          <a:p>
            <a:pPr marL="285750" indent="-285750">
              <a:spcBef>
                <a:spcPts val="1000"/>
              </a:spcBef>
              <a:spcAft>
                <a:spcPts val="0"/>
              </a:spcAft>
              <a:buFont typeface="Wingdings" panose="05000000000000000000" pitchFamily="2" charset="2"/>
              <a:buChar char="ü"/>
            </a:pPr>
            <a:r>
              <a:rPr lang="en-GB" sz="2800" dirty="0">
                <a:solidFill>
                  <a:srgbClr val="000000"/>
                </a:solidFill>
                <a:effectLst/>
                <a:latin typeface="Calibri" panose="020F0502020204030204" pitchFamily="34" charset="0"/>
              </a:rPr>
              <a:t>Online Safety</a:t>
            </a:r>
          </a:p>
          <a:p>
            <a:pPr marL="285750" indent="-285750">
              <a:spcBef>
                <a:spcPts val="1000"/>
              </a:spcBef>
              <a:spcAft>
                <a:spcPts val="0"/>
              </a:spcAft>
              <a:buFont typeface="Wingdings" panose="05000000000000000000" pitchFamily="2" charset="2"/>
              <a:buChar char="ü"/>
            </a:pPr>
            <a:r>
              <a:rPr lang="en-GB" sz="2800" dirty="0">
                <a:solidFill>
                  <a:srgbClr val="000000"/>
                </a:solidFill>
                <a:effectLst/>
                <a:latin typeface="Calibri" panose="020F0502020204030204" pitchFamily="34" charset="0"/>
              </a:rPr>
              <a:t>Safeguarding </a:t>
            </a:r>
          </a:p>
          <a:p>
            <a:pPr marL="285750" indent="-285750">
              <a:spcBef>
                <a:spcPts val="1000"/>
              </a:spcBef>
              <a:spcAft>
                <a:spcPts val="0"/>
              </a:spcAft>
              <a:buFont typeface="Wingdings" panose="05000000000000000000" pitchFamily="2" charset="2"/>
              <a:buChar char="ü"/>
            </a:pPr>
            <a:r>
              <a:rPr lang="en-GB" sz="2800" dirty="0">
                <a:solidFill>
                  <a:srgbClr val="000000"/>
                </a:solidFill>
                <a:effectLst/>
                <a:latin typeface="Calibri" panose="020F0502020204030204" pitchFamily="34" charset="0"/>
              </a:rPr>
              <a:t>Prevent Duty</a:t>
            </a:r>
          </a:p>
          <a:p>
            <a:endParaRPr lang="en-GB" dirty="0"/>
          </a:p>
          <a:p>
            <a:endParaRPr lang="en-GB" dirty="0"/>
          </a:p>
          <a:p>
            <a:endParaRPr lang="en-GB" dirty="0"/>
          </a:p>
        </p:txBody>
      </p:sp>
      <p:sp>
        <p:nvSpPr>
          <p:cNvPr id="4" name="Explosion: 8 Points 3">
            <a:extLst>
              <a:ext uri="{FF2B5EF4-FFF2-40B4-BE49-F238E27FC236}">
                <a16:creationId xmlns:a16="http://schemas.microsoft.com/office/drawing/2014/main" id="{D7384CA5-F1BA-AB63-1241-96835063C4A7}"/>
              </a:ext>
            </a:extLst>
          </p:cNvPr>
          <p:cNvSpPr/>
          <p:nvPr/>
        </p:nvSpPr>
        <p:spPr>
          <a:xfrm>
            <a:off x="7443921" y="3947308"/>
            <a:ext cx="4339087" cy="2656936"/>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a:p>
            <a:pPr algn="ctr"/>
            <a:r>
              <a:rPr lang="en-GB" dirty="0"/>
              <a:t>You can access this later. Kept safe in Teams.</a:t>
            </a:r>
          </a:p>
        </p:txBody>
      </p:sp>
    </p:spTree>
    <p:extLst>
      <p:ext uri="{BB962C8B-B14F-4D97-AF65-F5344CB8AC3E}">
        <p14:creationId xmlns:p14="http://schemas.microsoft.com/office/powerpoint/2010/main" val="3022028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9156-583B-DA92-13FA-0EAA99CC174B}"/>
              </a:ext>
            </a:extLst>
          </p:cNvPr>
          <p:cNvSpPr>
            <a:spLocks noGrp="1"/>
          </p:cNvSpPr>
          <p:nvPr>
            <p:ph type="title"/>
          </p:nvPr>
        </p:nvSpPr>
        <p:spPr>
          <a:xfrm>
            <a:off x="838200" y="365125"/>
            <a:ext cx="10455442" cy="1325563"/>
          </a:xfrm>
        </p:spPr>
        <p:txBody>
          <a:bodyPr/>
          <a:lstStyle/>
          <a:p>
            <a:r>
              <a:rPr lang="en-GB" sz="4000" dirty="0">
                <a:solidFill>
                  <a:schemeClr val="accent1"/>
                </a:solidFill>
                <a:latin typeface="Calibri body"/>
              </a:rPr>
              <a:t>Adult &amp; Community English &amp; Maths</a:t>
            </a:r>
            <a:br>
              <a:rPr lang="en-GB" sz="4000" dirty="0">
                <a:latin typeface="Calibri body"/>
              </a:rPr>
            </a:br>
            <a:endParaRPr lang="en-GB" dirty="0"/>
          </a:p>
        </p:txBody>
      </p:sp>
      <p:sp>
        <p:nvSpPr>
          <p:cNvPr id="3" name="Content Placeholder 2">
            <a:extLst>
              <a:ext uri="{FF2B5EF4-FFF2-40B4-BE49-F238E27FC236}">
                <a16:creationId xmlns:a16="http://schemas.microsoft.com/office/drawing/2014/main" id="{6D2E63EE-6FA7-D413-2B92-1B96618221E5}"/>
              </a:ext>
            </a:extLst>
          </p:cNvPr>
          <p:cNvSpPr>
            <a:spLocks noGrp="1"/>
          </p:cNvSpPr>
          <p:nvPr>
            <p:ph sz="half" idx="2"/>
          </p:nvPr>
        </p:nvSpPr>
        <p:spPr>
          <a:xfrm>
            <a:off x="961708" y="2505075"/>
            <a:ext cx="5292257" cy="3684588"/>
          </a:xfrm>
        </p:spPr>
        <p:txBody>
          <a:bodyPr vert="horz" lIns="91440" tIns="45720" rIns="91440" bIns="45720" rtlCol="0" anchor="t">
            <a:normAutofit/>
          </a:bodyPr>
          <a:lstStyle/>
          <a:p>
            <a:pPr marL="0" indent="0">
              <a:buNone/>
            </a:pPr>
            <a:endParaRPr lang="en-GB" sz="2800" dirty="0"/>
          </a:p>
          <a:p>
            <a:pPr marL="0" indent="0">
              <a:buNone/>
            </a:pPr>
            <a:r>
              <a:rPr lang="en-GB" sz="2500" dirty="0">
                <a:solidFill>
                  <a:schemeClr val="accent6"/>
                </a:solidFill>
              </a:rPr>
              <a:t>General enquiries department inbox: </a:t>
            </a:r>
            <a:r>
              <a:rPr lang="en-GB" sz="2800" dirty="0">
                <a:solidFill>
                  <a:schemeClr val="tx1"/>
                </a:solidFill>
                <a:hlinkClick r:id="rId2">
                  <a:extLst>
                    <a:ext uri="{A12FA001-AC4F-418D-AE19-62706E023703}">
                      <ahyp:hlinkClr xmlns:ahyp="http://schemas.microsoft.com/office/drawing/2018/hyperlinkcolor" val="tx"/>
                    </a:ext>
                  </a:extLst>
                </a:hlinkClick>
              </a:rPr>
              <a:t>adulteandm@mkcollege.ac.uk</a:t>
            </a:r>
            <a:endParaRPr lang="en-GB" sz="2800" dirty="0">
              <a:solidFill>
                <a:schemeClr val="tx1"/>
              </a:solidFill>
            </a:endParaRPr>
          </a:p>
          <a:p>
            <a:pPr marL="0" indent="0">
              <a:buNone/>
            </a:pPr>
            <a:endParaRPr lang="en-GB" dirty="0"/>
          </a:p>
        </p:txBody>
      </p:sp>
      <p:sp>
        <p:nvSpPr>
          <p:cNvPr id="4" name="Content Placeholder 3">
            <a:extLst>
              <a:ext uri="{FF2B5EF4-FFF2-40B4-BE49-F238E27FC236}">
                <a16:creationId xmlns:a16="http://schemas.microsoft.com/office/drawing/2014/main" id="{24D29E5F-DE55-FB40-DB3E-1486CA1D3CFA}"/>
              </a:ext>
            </a:extLst>
          </p:cNvPr>
          <p:cNvSpPr>
            <a:spLocks noGrp="1"/>
          </p:cNvSpPr>
          <p:nvPr>
            <p:ph sz="quarter" idx="4"/>
          </p:nvPr>
        </p:nvSpPr>
        <p:spPr>
          <a:xfrm>
            <a:off x="6472027" y="2083649"/>
            <a:ext cx="5650029" cy="4409225"/>
          </a:xfrm>
        </p:spPr>
        <p:txBody>
          <a:bodyPr>
            <a:normAutofit fontScale="25000" lnSpcReduction="20000"/>
          </a:bodyPr>
          <a:lstStyle/>
          <a:p>
            <a:pPr marL="0" indent="0" algn="ctr">
              <a:buNone/>
            </a:pPr>
            <a:r>
              <a:rPr lang="en-GB" sz="8000" b="1" u="sng" dirty="0">
                <a:solidFill>
                  <a:schemeClr val="accent6"/>
                </a:solidFill>
              </a:rPr>
              <a:t>Teachers</a:t>
            </a:r>
          </a:p>
          <a:p>
            <a:pPr marL="0" indent="0" algn="ctr">
              <a:buNone/>
            </a:pPr>
            <a:r>
              <a:rPr lang="en-GB" sz="8000" dirty="0">
                <a:solidFill>
                  <a:schemeClr val="accent6"/>
                </a:solidFill>
              </a:rPr>
              <a:t>Josie Spencer</a:t>
            </a:r>
          </a:p>
          <a:p>
            <a:pPr marL="0" indent="0" algn="ctr">
              <a:buNone/>
            </a:pPr>
            <a:r>
              <a:rPr lang="en-GB" sz="8000" dirty="0">
                <a:solidFill>
                  <a:schemeClr val="accent6"/>
                </a:solidFill>
              </a:rPr>
              <a:t>Rebecca Wong</a:t>
            </a:r>
          </a:p>
          <a:p>
            <a:pPr marL="0" indent="0" algn="ctr">
              <a:buNone/>
            </a:pPr>
            <a:r>
              <a:rPr lang="en-GB" sz="8000" dirty="0">
                <a:solidFill>
                  <a:schemeClr val="accent6"/>
                </a:solidFill>
              </a:rPr>
              <a:t>Amanda Capp</a:t>
            </a:r>
          </a:p>
          <a:p>
            <a:pPr marL="0" indent="0" algn="ctr">
              <a:buNone/>
            </a:pPr>
            <a:r>
              <a:rPr lang="en-GB" sz="8000" dirty="0">
                <a:solidFill>
                  <a:schemeClr val="accent6"/>
                </a:solidFill>
              </a:rPr>
              <a:t>Malcolm Cooke</a:t>
            </a:r>
          </a:p>
          <a:p>
            <a:pPr marL="0" indent="0" algn="ctr">
              <a:buNone/>
            </a:pPr>
            <a:r>
              <a:rPr lang="en-GB" sz="8000" dirty="0">
                <a:solidFill>
                  <a:schemeClr val="accent6"/>
                </a:solidFill>
              </a:rPr>
              <a:t>Debbie Rice</a:t>
            </a:r>
          </a:p>
          <a:p>
            <a:pPr marL="0" indent="0" algn="ctr">
              <a:buNone/>
            </a:pPr>
            <a:r>
              <a:rPr lang="en-GB" sz="8000" dirty="0">
                <a:solidFill>
                  <a:schemeClr val="accent6"/>
                </a:solidFill>
              </a:rPr>
              <a:t>Margaret Wong</a:t>
            </a:r>
          </a:p>
          <a:p>
            <a:pPr marL="0" indent="0" algn="ctr">
              <a:buNone/>
            </a:pPr>
            <a:r>
              <a:rPr lang="en-GB" sz="8000" dirty="0">
                <a:solidFill>
                  <a:schemeClr val="accent6"/>
                </a:solidFill>
              </a:rPr>
              <a:t>Glenda Rhodes</a:t>
            </a:r>
          </a:p>
          <a:p>
            <a:pPr marL="0" indent="0" algn="ctr">
              <a:buNone/>
            </a:pPr>
            <a:endParaRPr lang="en-GB" sz="5300" dirty="0">
              <a:solidFill>
                <a:schemeClr val="accent6"/>
              </a:solidFill>
            </a:endParaRPr>
          </a:p>
          <a:p>
            <a:pPr marL="0" indent="0" algn="r">
              <a:buNone/>
            </a:pPr>
            <a:r>
              <a:rPr lang="en-GB" sz="7200" b="1" u="sng" dirty="0">
                <a:solidFill>
                  <a:schemeClr val="accent6"/>
                </a:solidFill>
              </a:rPr>
              <a:t>Administrators</a:t>
            </a:r>
          </a:p>
          <a:p>
            <a:pPr marL="0" indent="0" algn="r">
              <a:buNone/>
            </a:pPr>
            <a:r>
              <a:rPr lang="en-GB" sz="7200" dirty="0">
                <a:solidFill>
                  <a:schemeClr val="accent6"/>
                </a:solidFill>
              </a:rPr>
              <a:t>Brooklin Warner - Adult English &amp; Maths </a:t>
            </a:r>
          </a:p>
          <a:p>
            <a:pPr marL="0" indent="0" algn="r">
              <a:buNone/>
            </a:pPr>
            <a:r>
              <a:rPr lang="en-GB" sz="7200" dirty="0">
                <a:solidFill>
                  <a:schemeClr val="accent6"/>
                </a:solidFill>
              </a:rPr>
              <a:t>Michelle Bennett - Multiply</a:t>
            </a:r>
            <a:r>
              <a:rPr lang="en-GB" sz="7200" u="sng" dirty="0">
                <a:solidFill>
                  <a:schemeClr val="accent6"/>
                </a:solidFill>
              </a:rPr>
              <a:t> </a:t>
            </a:r>
          </a:p>
          <a:p>
            <a:pPr marL="0" indent="0">
              <a:buNone/>
            </a:pPr>
            <a:r>
              <a:rPr lang="en-GB" sz="7200" b="1" u="sng" dirty="0">
                <a:solidFill>
                  <a:schemeClr val="accent6"/>
                </a:solidFill>
              </a:rPr>
              <a:t>Head of School</a:t>
            </a:r>
          </a:p>
          <a:p>
            <a:pPr marL="0" indent="0">
              <a:buNone/>
            </a:pPr>
            <a:r>
              <a:rPr lang="en-GB" sz="7200" dirty="0">
                <a:solidFill>
                  <a:schemeClr val="accent6"/>
                </a:solidFill>
              </a:rPr>
              <a:t>Kat McKiernan</a:t>
            </a:r>
          </a:p>
          <a:p>
            <a:pPr marL="0" indent="0" algn="ctr">
              <a:buNone/>
            </a:pPr>
            <a:endParaRPr lang="en-GB" sz="2800" dirty="0"/>
          </a:p>
          <a:p>
            <a:pPr marL="0" indent="0" algn="ctr">
              <a:buNone/>
            </a:pPr>
            <a:endParaRPr lang="en-GB" sz="2800" dirty="0"/>
          </a:p>
          <a:p>
            <a:pPr marL="0" indent="0">
              <a:buNone/>
            </a:pPr>
            <a:endParaRPr lang="en-GB" sz="2800" dirty="0"/>
          </a:p>
          <a:p>
            <a:pPr marL="0" indent="0">
              <a:buNone/>
            </a:pPr>
            <a:endParaRPr lang="en-GB" dirty="0"/>
          </a:p>
        </p:txBody>
      </p:sp>
      <p:sp>
        <p:nvSpPr>
          <p:cNvPr id="5" name="Oval 4">
            <a:extLst>
              <a:ext uri="{FF2B5EF4-FFF2-40B4-BE49-F238E27FC236}">
                <a16:creationId xmlns:a16="http://schemas.microsoft.com/office/drawing/2014/main" id="{20288593-266F-80ED-EAD5-15C4CF15B061}"/>
              </a:ext>
            </a:extLst>
          </p:cNvPr>
          <p:cNvSpPr/>
          <p:nvPr/>
        </p:nvSpPr>
        <p:spPr>
          <a:xfrm>
            <a:off x="1130060" y="4520242"/>
            <a:ext cx="3812876" cy="1863305"/>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t>You don’t need our email addresses. Using your college account for emails and Teams, you can find us easily. </a:t>
            </a:r>
          </a:p>
        </p:txBody>
      </p:sp>
    </p:spTree>
    <p:extLst>
      <p:ext uri="{BB962C8B-B14F-4D97-AF65-F5344CB8AC3E}">
        <p14:creationId xmlns:p14="http://schemas.microsoft.com/office/powerpoint/2010/main" val="239211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C3A2-F54B-60C0-3AFC-B8002B8FD5E0}"/>
              </a:ext>
            </a:extLst>
          </p:cNvPr>
          <p:cNvSpPr>
            <a:spLocks noGrp="1"/>
          </p:cNvSpPr>
          <p:nvPr>
            <p:ph type="title"/>
          </p:nvPr>
        </p:nvSpPr>
        <p:spPr/>
        <p:txBody>
          <a:bodyPr/>
          <a:lstStyle/>
          <a:p>
            <a:r>
              <a:rPr lang="en-GB" dirty="0"/>
              <a:t>Universal Options for Mental Health &amp; Wellbeing Support – Stage 1</a:t>
            </a:r>
          </a:p>
        </p:txBody>
      </p:sp>
      <p:sp>
        <p:nvSpPr>
          <p:cNvPr id="3" name="Text Placeholder 2">
            <a:extLst>
              <a:ext uri="{FF2B5EF4-FFF2-40B4-BE49-F238E27FC236}">
                <a16:creationId xmlns:a16="http://schemas.microsoft.com/office/drawing/2014/main" id="{564DEFD9-5D94-CD5A-0FC6-47DAFE1CA92F}"/>
              </a:ext>
            </a:extLst>
          </p:cNvPr>
          <p:cNvSpPr>
            <a:spLocks noGrp="1"/>
          </p:cNvSpPr>
          <p:nvPr>
            <p:ph type="body" sz="quarter" idx="13"/>
          </p:nvPr>
        </p:nvSpPr>
        <p:spPr>
          <a:xfrm>
            <a:off x="5345722" y="2389198"/>
            <a:ext cx="5433646" cy="3555999"/>
          </a:xfrm>
        </p:spPr>
        <p:txBody>
          <a:bodyPr/>
          <a:lstStyle/>
          <a:p>
            <a:r>
              <a:rPr lang="en-GB" sz="1400" b="1" dirty="0"/>
              <a:t>These options can be accessed directly and sit outside of our college Wellbeing Team services.</a:t>
            </a:r>
          </a:p>
          <a:p>
            <a:pPr algn="l" rtl="0" fontAlgn="base">
              <a:buFont typeface="Arial" panose="020B0604020202020204" pitchFamily="34" charset="0"/>
              <a:buChar char="•"/>
            </a:pPr>
            <a:r>
              <a:rPr lang="en-US" sz="1400" b="0" i="0" u="none" strike="noStrike" dirty="0">
                <a:solidFill>
                  <a:srgbClr val="540E64"/>
                </a:solidFill>
                <a:effectLst/>
              </a:rPr>
              <a:t>All MKC students have access to a 24/7 online global community and professional support from trained professionals.</a:t>
            </a:r>
            <a:r>
              <a:rPr lang="en-US" sz="1400" b="0" i="0" u="none" strike="noStrike" dirty="0">
                <a:effectLst/>
              </a:rPr>
              <a:t> </a:t>
            </a:r>
            <a:r>
              <a:rPr lang="en-US" sz="1400" b="1" i="0" u="none" strike="noStrike" dirty="0" err="1">
                <a:solidFill>
                  <a:srgbClr val="00B0F0"/>
                </a:solidFill>
                <a:effectLst/>
              </a:rPr>
              <a:t>Togetherall</a:t>
            </a:r>
            <a:r>
              <a:rPr lang="en-US" sz="1400" b="0" i="0" u="none" strike="noStrike" dirty="0">
                <a:solidFill>
                  <a:srgbClr val="000000"/>
                </a:solidFill>
                <a:effectLst/>
              </a:rPr>
              <a:t> </a:t>
            </a:r>
            <a:r>
              <a:rPr lang="en-US" sz="1400" b="0" i="0" u="none" strike="noStrike" dirty="0">
                <a:solidFill>
                  <a:srgbClr val="540E64"/>
                </a:solidFill>
                <a:effectLst/>
              </a:rPr>
              <a:t>provides a safe space online to get things off your chest, explore feelings, get creative and learn how to self-manage personal mental health and wellbeing. Simply go to </a:t>
            </a:r>
            <a:r>
              <a:rPr lang="en-US" sz="1400" b="0" i="0" u="sng" strike="noStrike" dirty="0">
                <a:solidFill>
                  <a:srgbClr val="0563C1"/>
                </a:solidFill>
                <a:effectLst/>
                <a:hlinkClick r:id="rId2"/>
              </a:rPr>
              <a:t>www.togetherall.com</a:t>
            </a:r>
            <a:r>
              <a:rPr lang="en-US" sz="1400" b="0" i="0" u="none" strike="noStrike" dirty="0">
                <a:solidFill>
                  <a:srgbClr val="000000"/>
                </a:solidFill>
                <a:effectLst/>
              </a:rPr>
              <a:t> </a:t>
            </a:r>
            <a:r>
              <a:rPr lang="en-US" sz="1400" b="0" i="0" u="none" strike="noStrike" dirty="0">
                <a:solidFill>
                  <a:srgbClr val="540E64"/>
                </a:solidFill>
                <a:effectLst/>
              </a:rPr>
              <a:t>and sign up under ‘</a:t>
            </a:r>
            <a:r>
              <a:rPr lang="en-US" sz="1400" b="0" i="0" u="none" strike="noStrike" dirty="0" err="1">
                <a:solidFill>
                  <a:srgbClr val="540E64"/>
                </a:solidFill>
                <a:effectLst/>
              </a:rPr>
              <a:t>organisation</a:t>
            </a:r>
            <a:r>
              <a:rPr lang="en-US" sz="1400" b="0" i="0" u="none" strike="noStrike" dirty="0">
                <a:solidFill>
                  <a:srgbClr val="540E64"/>
                </a:solidFill>
                <a:effectLst/>
              </a:rPr>
              <a:t>’ using your MK College email address.</a:t>
            </a:r>
            <a:r>
              <a:rPr lang="en-US" sz="1400" b="0" i="0" dirty="0">
                <a:solidFill>
                  <a:srgbClr val="540E64"/>
                </a:solidFill>
                <a:effectLst/>
              </a:rPr>
              <a:t>​</a:t>
            </a:r>
          </a:p>
          <a:p>
            <a:pPr algn="l" rtl="0" fontAlgn="base">
              <a:buFont typeface="Arial" panose="020B0604020202020204" pitchFamily="34" charset="0"/>
              <a:buChar char="•"/>
            </a:pPr>
            <a:r>
              <a:rPr lang="en-US" sz="1400" b="0" i="0" u="none" strike="noStrike" dirty="0">
                <a:solidFill>
                  <a:srgbClr val="00A481"/>
                </a:solidFill>
                <a:effectLst/>
              </a:rPr>
              <a:t>Call</a:t>
            </a:r>
            <a:r>
              <a:rPr lang="en-US" sz="1400" b="0" i="0" u="none" strike="noStrike" dirty="0">
                <a:effectLst/>
              </a:rPr>
              <a:t> </a:t>
            </a:r>
            <a:r>
              <a:rPr lang="en-US" sz="1400" b="0" i="0" u="none" strike="noStrike" dirty="0">
                <a:solidFill>
                  <a:srgbClr val="00B0F0"/>
                </a:solidFill>
                <a:effectLst/>
              </a:rPr>
              <a:t>Samaritans</a:t>
            </a:r>
            <a:r>
              <a:rPr lang="en-US" sz="1400" b="0" i="0" u="none" strike="noStrike" dirty="0">
                <a:solidFill>
                  <a:srgbClr val="000000"/>
                </a:solidFill>
                <a:effectLst/>
              </a:rPr>
              <a:t> </a:t>
            </a:r>
            <a:r>
              <a:rPr lang="en-US" sz="1400" b="0" i="0" u="none" strike="noStrike" dirty="0">
                <a:solidFill>
                  <a:srgbClr val="00A481"/>
                </a:solidFill>
                <a:effectLst/>
              </a:rPr>
              <a:t>24 hours a day, 365 days a year at 116 123. They are a fantastic resource open to all and will talk through any and all problems you may be facing.</a:t>
            </a:r>
            <a:r>
              <a:rPr lang="en-US" sz="1400" b="0" i="0" dirty="0">
                <a:solidFill>
                  <a:srgbClr val="00A481"/>
                </a:solidFill>
                <a:effectLst/>
              </a:rPr>
              <a:t>​</a:t>
            </a:r>
          </a:p>
          <a:p>
            <a:pPr algn="l" rtl="0" fontAlgn="base">
              <a:buFont typeface="Arial" panose="020B0604020202020204" pitchFamily="34" charset="0"/>
              <a:buChar char="•"/>
            </a:pPr>
            <a:r>
              <a:rPr lang="en-US" sz="1400" b="0" i="0" u="none" strike="noStrike" dirty="0">
                <a:solidFill>
                  <a:srgbClr val="00F7FF"/>
                </a:solidFill>
                <a:effectLst/>
              </a:rPr>
              <a:t>24/7 text service, free on all major mobile networks, for anyone in crisis anytime, anywhere. It’s a place to go if you’re struggling to cope and you need immediate help. Text </a:t>
            </a:r>
            <a:r>
              <a:rPr lang="en-US" sz="1400" b="0" i="0" u="none" strike="noStrike" dirty="0">
                <a:solidFill>
                  <a:srgbClr val="00B0F0"/>
                </a:solidFill>
                <a:effectLst/>
              </a:rPr>
              <a:t>SHOUT to 85258</a:t>
            </a:r>
            <a:r>
              <a:rPr lang="en-US" sz="1400" b="0" i="0" u="none" strike="noStrike" dirty="0">
                <a:solidFill>
                  <a:srgbClr val="000000"/>
                </a:solidFill>
                <a:effectLst/>
              </a:rPr>
              <a:t>.</a:t>
            </a:r>
            <a:r>
              <a:rPr lang="en-US" sz="1400" b="0" i="0" dirty="0">
                <a:solidFill>
                  <a:srgbClr val="000000"/>
                </a:solidFill>
                <a:effectLst/>
              </a:rPr>
              <a:t>​</a:t>
            </a:r>
          </a:p>
          <a:p>
            <a:pPr algn="l" rtl="0" fontAlgn="base">
              <a:buFont typeface="Arial" panose="020B0604020202020204" pitchFamily="34" charset="0"/>
              <a:buChar char="•"/>
            </a:pPr>
            <a:r>
              <a:rPr lang="en-US" sz="1400" b="0" i="0" u="sng" strike="noStrike" dirty="0">
                <a:solidFill>
                  <a:srgbClr val="0563C1"/>
                </a:solidFill>
                <a:effectLst/>
                <a:hlinkClick r:id="rId3"/>
              </a:rPr>
              <a:t>Home - </a:t>
            </a:r>
            <a:r>
              <a:rPr lang="en-US" sz="1400" b="0" i="0" u="sng" strike="noStrike" dirty="0" err="1">
                <a:solidFill>
                  <a:srgbClr val="0563C1"/>
                </a:solidFill>
                <a:effectLst/>
                <a:hlinkClick r:id="rId3"/>
              </a:rPr>
              <a:t>Qwell</a:t>
            </a:r>
            <a:r>
              <a:rPr lang="en-US" sz="1400" b="0" i="0" u="none" strike="noStrike" dirty="0">
                <a:solidFill>
                  <a:srgbClr val="00B0F0"/>
                </a:solidFill>
                <a:effectLst/>
              </a:rPr>
              <a:t> </a:t>
            </a:r>
            <a:r>
              <a:rPr lang="en-US" sz="1400" b="0" i="0" u="none" strike="noStrike" dirty="0">
                <a:solidFill>
                  <a:srgbClr val="FF007E"/>
                </a:solidFill>
                <a:effectLst/>
              </a:rPr>
              <a:t>is an online community for free, safe and anonymous mental wellbeing support for adults across the UK. This is the adult version of </a:t>
            </a:r>
            <a:r>
              <a:rPr lang="en-US" sz="1400" b="0" i="0" u="none" strike="noStrike" dirty="0" err="1">
                <a:solidFill>
                  <a:srgbClr val="FF007E"/>
                </a:solidFill>
                <a:effectLst/>
              </a:rPr>
              <a:t>Kooth</a:t>
            </a:r>
            <a:r>
              <a:rPr lang="en-US" sz="1400" b="0" i="0" u="none" strike="noStrike" dirty="0">
                <a:solidFill>
                  <a:srgbClr val="FF007E"/>
                </a:solidFill>
                <a:effectLst/>
              </a:rPr>
              <a:t> that you may have heard of for young people.</a:t>
            </a:r>
            <a:r>
              <a:rPr lang="en-US" sz="1400" b="0" i="0" dirty="0">
                <a:solidFill>
                  <a:srgbClr val="FF007E"/>
                </a:solidFill>
                <a:effectLst/>
              </a:rPr>
              <a:t>​</a:t>
            </a:r>
          </a:p>
          <a:p>
            <a:endParaRPr lang="en-GB" dirty="0"/>
          </a:p>
        </p:txBody>
      </p:sp>
    </p:spTree>
    <p:extLst>
      <p:ext uri="{BB962C8B-B14F-4D97-AF65-F5344CB8AC3E}">
        <p14:creationId xmlns:p14="http://schemas.microsoft.com/office/powerpoint/2010/main" val="255210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7CF4E73-406D-3A42-B764-18E4E20E83B2}"/>
              </a:ext>
            </a:extLst>
          </p:cNvPr>
          <p:cNvSpPr txBox="1"/>
          <p:nvPr/>
        </p:nvSpPr>
        <p:spPr>
          <a:xfrm>
            <a:off x="8733" y="3055191"/>
            <a:ext cx="1864455" cy="2308324"/>
          </a:xfrm>
          <a:prstGeom prst="rect">
            <a:avLst/>
          </a:prstGeom>
          <a:noFill/>
        </p:spPr>
        <p:txBody>
          <a:bodyPr wrap="square" rtlCol="0">
            <a:spAutoFit/>
          </a:bodyPr>
          <a:lstStyle/>
          <a:p>
            <a:r>
              <a:rPr lang="en-GB" sz="1600" dirty="0">
                <a:solidFill>
                  <a:srgbClr val="540E64"/>
                </a:solidFill>
              </a:rPr>
              <a:t>Discuss concerns with a staff member. They will read any information already on ProMonitor and make a new note on what you talked about. </a:t>
            </a:r>
          </a:p>
        </p:txBody>
      </p:sp>
      <p:sp>
        <p:nvSpPr>
          <p:cNvPr id="16" name="TextBox 15">
            <a:extLst>
              <a:ext uri="{FF2B5EF4-FFF2-40B4-BE49-F238E27FC236}">
                <a16:creationId xmlns:a16="http://schemas.microsoft.com/office/drawing/2014/main" id="{6088F032-EB1D-F040-9657-9D5D70879C9B}"/>
              </a:ext>
            </a:extLst>
          </p:cNvPr>
          <p:cNvSpPr txBox="1"/>
          <p:nvPr/>
        </p:nvSpPr>
        <p:spPr>
          <a:xfrm>
            <a:off x="1686757" y="3049400"/>
            <a:ext cx="2421599" cy="1077218"/>
          </a:xfrm>
          <a:prstGeom prst="rect">
            <a:avLst/>
          </a:prstGeom>
          <a:noFill/>
        </p:spPr>
        <p:txBody>
          <a:bodyPr wrap="square" rtlCol="0">
            <a:spAutoFit/>
          </a:bodyPr>
          <a:lstStyle/>
          <a:p>
            <a:r>
              <a:rPr lang="en-GB" sz="1600" dirty="0">
                <a:solidFill>
                  <a:srgbClr val="540E64"/>
                </a:solidFill>
              </a:rPr>
              <a:t>You will be signposted to Wellbeing team and may be advised to try other services too. </a:t>
            </a:r>
          </a:p>
        </p:txBody>
      </p:sp>
      <p:sp>
        <p:nvSpPr>
          <p:cNvPr id="17" name="TextBox 16">
            <a:extLst>
              <a:ext uri="{FF2B5EF4-FFF2-40B4-BE49-F238E27FC236}">
                <a16:creationId xmlns:a16="http://schemas.microsoft.com/office/drawing/2014/main" id="{13DAE6BC-CE1F-E643-A59E-04355DE3D4FC}"/>
              </a:ext>
            </a:extLst>
          </p:cNvPr>
          <p:cNvSpPr txBox="1"/>
          <p:nvPr/>
        </p:nvSpPr>
        <p:spPr>
          <a:xfrm>
            <a:off x="10144046" y="3038234"/>
            <a:ext cx="1710652" cy="2715295"/>
          </a:xfrm>
          <a:prstGeom prst="rect">
            <a:avLst/>
          </a:prstGeom>
          <a:noFill/>
        </p:spPr>
        <p:txBody>
          <a:bodyPr wrap="square" rtlCol="0">
            <a:spAutoFit/>
          </a:bodyPr>
          <a:lstStyle/>
          <a:p>
            <a:pPr algn="ctr">
              <a:lnSpc>
                <a:spcPct val="107000"/>
              </a:lnSpc>
              <a:spcAft>
                <a:spcPts val="800"/>
              </a:spcAft>
            </a:pPr>
            <a:r>
              <a:rPr lang="en-GB" sz="1600" dirty="0">
                <a:solidFill>
                  <a:srgbClr val="540E64"/>
                </a:solidFill>
                <a:effectLst/>
                <a:ea typeface="Calibri" panose="020F0502020204030204" pitchFamily="34" charset="0"/>
                <a:cs typeface="Times New Roman" panose="02020603050405020304" pitchFamily="18" charset="0"/>
              </a:rPr>
              <a:t>You will be </a:t>
            </a:r>
            <a:r>
              <a:rPr lang="en-GB" sz="1600" dirty="0">
                <a:solidFill>
                  <a:srgbClr val="540E64"/>
                </a:solidFill>
                <a:ea typeface="Calibri" panose="020F0502020204030204" pitchFamily="34" charset="0"/>
                <a:cs typeface="Times New Roman" panose="02020603050405020304" pitchFamily="18" charset="0"/>
              </a:rPr>
              <a:t>r</a:t>
            </a:r>
            <a:r>
              <a:rPr lang="en-GB" sz="1600" dirty="0">
                <a:solidFill>
                  <a:srgbClr val="540E64"/>
                </a:solidFill>
                <a:effectLst/>
                <a:ea typeface="Calibri" panose="020F0502020204030204" pitchFamily="34" charset="0"/>
                <a:cs typeface="Times New Roman" panose="02020603050405020304" pitchFamily="18" charset="0"/>
              </a:rPr>
              <a:t>eferred back to suitable ‘main’ support following the intervention (E.g., the Wellbeing </a:t>
            </a:r>
            <a:r>
              <a:rPr lang="en-GB" sz="1600" dirty="0">
                <a:solidFill>
                  <a:srgbClr val="540E64"/>
                </a:solidFill>
                <a:ea typeface="Calibri" panose="020F0502020204030204" pitchFamily="34" charset="0"/>
                <a:cs typeface="Times New Roman" panose="02020603050405020304" pitchFamily="18" charset="0"/>
              </a:rPr>
              <a:t>T</a:t>
            </a:r>
            <a:r>
              <a:rPr lang="en-GB" sz="1600" dirty="0">
                <a:solidFill>
                  <a:srgbClr val="540E64"/>
                </a:solidFill>
                <a:effectLst/>
                <a:ea typeface="Calibri" panose="020F0502020204030204" pitchFamily="34" charset="0"/>
                <a:cs typeface="Times New Roman" panose="02020603050405020304" pitchFamily="18" charset="0"/>
              </a:rPr>
              <a:t>eam </a:t>
            </a:r>
            <a:r>
              <a:rPr lang="en-GB" sz="1600" dirty="0">
                <a:solidFill>
                  <a:srgbClr val="540E64"/>
                </a:solidFill>
                <a:ea typeface="Calibri" panose="020F0502020204030204" pitchFamily="34" charset="0"/>
                <a:cs typeface="Times New Roman" panose="02020603050405020304" pitchFamily="18" charset="0"/>
              </a:rPr>
              <a:t>or another staff member</a:t>
            </a:r>
            <a:r>
              <a:rPr lang="en-GB" sz="1600" dirty="0">
                <a:solidFill>
                  <a:srgbClr val="540E64"/>
                </a:solidFill>
                <a:effectLst/>
                <a:ea typeface="Calibri" panose="020F0502020204030204" pitchFamily="34" charset="0"/>
                <a:cs typeface="Calibri" panose="020F0502020204030204" pitchFamily="34" charset="0"/>
              </a:rPr>
              <a:t>)</a:t>
            </a:r>
            <a:r>
              <a:rPr lang="en-GB" sz="1600" dirty="0">
                <a:solidFill>
                  <a:srgbClr val="540E64"/>
                </a:solidFill>
                <a:effectLst/>
                <a:ea typeface="Calibri" panose="020F0502020204030204" pitchFamily="34" charset="0"/>
                <a:cs typeface="Times New Roman" panose="02020603050405020304" pitchFamily="18" charset="0"/>
              </a:rPr>
              <a:t> for monitoring.</a:t>
            </a:r>
          </a:p>
        </p:txBody>
      </p:sp>
      <p:sp>
        <p:nvSpPr>
          <p:cNvPr id="18" name="TextBox 17">
            <a:extLst>
              <a:ext uri="{FF2B5EF4-FFF2-40B4-BE49-F238E27FC236}">
                <a16:creationId xmlns:a16="http://schemas.microsoft.com/office/drawing/2014/main" id="{AAE1D284-0F43-6E41-816A-F3E0A031FA65}"/>
              </a:ext>
            </a:extLst>
          </p:cNvPr>
          <p:cNvSpPr txBox="1"/>
          <p:nvPr/>
        </p:nvSpPr>
        <p:spPr>
          <a:xfrm>
            <a:off x="597555" y="389910"/>
            <a:ext cx="9174676" cy="1446550"/>
          </a:xfrm>
          <a:prstGeom prst="rect">
            <a:avLst/>
          </a:prstGeom>
          <a:noFill/>
        </p:spPr>
        <p:txBody>
          <a:bodyPr wrap="square" rtlCol="0">
            <a:spAutoFit/>
          </a:bodyPr>
          <a:lstStyle/>
          <a:p>
            <a:pPr algn="ctr"/>
            <a:r>
              <a:rPr lang="en-GB" sz="4400" b="1" dirty="0">
                <a:solidFill>
                  <a:srgbClr val="540E64"/>
                </a:solidFill>
              </a:rPr>
              <a:t>Mental Health &amp; Wellbeing Support at College</a:t>
            </a:r>
          </a:p>
        </p:txBody>
      </p:sp>
      <p:grpSp>
        <p:nvGrpSpPr>
          <p:cNvPr id="26" name="Group 149">
            <a:extLst>
              <a:ext uri="{FF2B5EF4-FFF2-40B4-BE49-F238E27FC236}">
                <a16:creationId xmlns:a16="http://schemas.microsoft.com/office/drawing/2014/main" id="{3292B1DA-48E2-0F32-068D-08F875048CD3}"/>
              </a:ext>
            </a:extLst>
          </p:cNvPr>
          <p:cNvGrpSpPr>
            <a:grpSpLocks noChangeAspect="1"/>
          </p:cNvGrpSpPr>
          <p:nvPr/>
        </p:nvGrpSpPr>
        <p:grpSpPr bwMode="auto">
          <a:xfrm>
            <a:off x="10329954" y="1506620"/>
            <a:ext cx="1338835" cy="1271896"/>
            <a:chOff x="4510" y="3933"/>
            <a:chExt cx="240" cy="228"/>
          </a:xfrm>
          <a:solidFill>
            <a:srgbClr val="00A481"/>
          </a:solidFill>
        </p:grpSpPr>
        <p:sp>
          <p:nvSpPr>
            <p:cNvPr id="27" name="Freeform 151">
              <a:extLst>
                <a:ext uri="{FF2B5EF4-FFF2-40B4-BE49-F238E27FC236}">
                  <a16:creationId xmlns:a16="http://schemas.microsoft.com/office/drawing/2014/main" id="{9CE2C918-1DAE-147E-3368-67E8532641A9}"/>
                </a:ext>
              </a:extLst>
            </p:cNvPr>
            <p:cNvSpPr>
              <a:spLocks/>
            </p:cNvSpPr>
            <p:nvPr/>
          </p:nvSpPr>
          <p:spPr bwMode="auto">
            <a:xfrm>
              <a:off x="4539" y="3933"/>
              <a:ext cx="186" cy="54"/>
            </a:xfrm>
            <a:custGeom>
              <a:avLst/>
              <a:gdLst>
                <a:gd name="T0" fmla="*/ 1352 w 2603"/>
                <a:gd name="T1" fmla="*/ 1 h 748"/>
                <a:gd name="T2" fmla="*/ 1546 w 2603"/>
                <a:gd name="T3" fmla="*/ 21 h 748"/>
                <a:gd name="T4" fmla="*/ 1734 w 2603"/>
                <a:gd name="T5" fmla="*/ 62 h 748"/>
                <a:gd name="T6" fmla="*/ 1917 w 2603"/>
                <a:gd name="T7" fmla="*/ 125 h 748"/>
                <a:gd name="T8" fmla="*/ 2090 w 2603"/>
                <a:gd name="T9" fmla="*/ 208 h 748"/>
                <a:gd name="T10" fmla="*/ 2253 w 2603"/>
                <a:gd name="T11" fmla="*/ 310 h 748"/>
                <a:gd name="T12" fmla="*/ 2360 w 2603"/>
                <a:gd name="T13" fmla="*/ 393 h 748"/>
                <a:gd name="T14" fmla="*/ 2393 w 2603"/>
                <a:gd name="T15" fmla="*/ 421 h 748"/>
                <a:gd name="T16" fmla="*/ 2431 w 2603"/>
                <a:gd name="T17" fmla="*/ 455 h 748"/>
                <a:gd name="T18" fmla="*/ 2598 w 2603"/>
                <a:gd name="T19" fmla="*/ 234 h 748"/>
                <a:gd name="T20" fmla="*/ 2096 w 2603"/>
                <a:gd name="T21" fmla="*/ 748 h 748"/>
                <a:gd name="T22" fmla="*/ 2310 w 2603"/>
                <a:gd name="T23" fmla="*/ 574 h 748"/>
                <a:gd name="T24" fmla="*/ 2170 w 2603"/>
                <a:gd name="T25" fmla="*/ 460 h 748"/>
                <a:gd name="T26" fmla="*/ 2020 w 2603"/>
                <a:gd name="T27" fmla="*/ 365 h 748"/>
                <a:gd name="T28" fmla="*/ 1864 w 2603"/>
                <a:gd name="T29" fmla="*/ 288 h 748"/>
                <a:gd name="T30" fmla="*/ 1701 w 2603"/>
                <a:gd name="T31" fmla="*/ 231 h 748"/>
                <a:gd name="T32" fmla="*/ 1534 w 2603"/>
                <a:gd name="T33" fmla="*/ 193 h 748"/>
                <a:gd name="T34" fmla="*/ 1364 w 2603"/>
                <a:gd name="T35" fmla="*/ 173 h 748"/>
                <a:gd name="T36" fmla="*/ 1193 w 2603"/>
                <a:gd name="T37" fmla="*/ 172 h 748"/>
                <a:gd name="T38" fmla="*/ 1023 w 2603"/>
                <a:gd name="T39" fmla="*/ 191 h 748"/>
                <a:gd name="T40" fmla="*/ 856 w 2603"/>
                <a:gd name="T41" fmla="*/ 228 h 748"/>
                <a:gd name="T42" fmla="*/ 692 w 2603"/>
                <a:gd name="T43" fmla="*/ 284 h 748"/>
                <a:gd name="T44" fmla="*/ 535 w 2603"/>
                <a:gd name="T45" fmla="*/ 359 h 748"/>
                <a:gd name="T46" fmla="*/ 386 w 2603"/>
                <a:gd name="T47" fmla="*/ 453 h 748"/>
                <a:gd name="T48" fmla="*/ 246 w 2603"/>
                <a:gd name="T49" fmla="*/ 565 h 748"/>
                <a:gd name="T50" fmla="*/ 121 w 2603"/>
                <a:gd name="T51" fmla="*/ 690 h 748"/>
                <a:gd name="T52" fmla="*/ 59 w 2603"/>
                <a:gd name="T53" fmla="*/ 511 h 748"/>
                <a:gd name="T54" fmla="*/ 121 w 2603"/>
                <a:gd name="T55" fmla="*/ 451 h 748"/>
                <a:gd name="T56" fmla="*/ 158 w 2603"/>
                <a:gd name="T57" fmla="*/ 418 h 748"/>
                <a:gd name="T58" fmla="*/ 188 w 2603"/>
                <a:gd name="T59" fmla="*/ 392 h 748"/>
                <a:gd name="T60" fmla="*/ 265 w 2603"/>
                <a:gd name="T61" fmla="*/ 332 h 748"/>
                <a:gd name="T62" fmla="*/ 426 w 2603"/>
                <a:gd name="T63" fmla="*/ 226 h 748"/>
                <a:gd name="T64" fmla="*/ 597 w 2603"/>
                <a:gd name="T65" fmla="*/ 140 h 748"/>
                <a:gd name="T66" fmla="*/ 776 w 2603"/>
                <a:gd name="T67" fmla="*/ 73 h 748"/>
                <a:gd name="T68" fmla="*/ 964 w 2603"/>
                <a:gd name="T69" fmla="*/ 29 h 748"/>
                <a:gd name="T70" fmla="*/ 1157 w 2603"/>
                <a:gd name="T71" fmla="*/ 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3" h="748">
                  <a:moveTo>
                    <a:pt x="1255" y="0"/>
                  </a:moveTo>
                  <a:lnTo>
                    <a:pt x="1352" y="1"/>
                  </a:lnTo>
                  <a:lnTo>
                    <a:pt x="1450" y="8"/>
                  </a:lnTo>
                  <a:lnTo>
                    <a:pt x="1546" y="21"/>
                  </a:lnTo>
                  <a:lnTo>
                    <a:pt x="1642" y="39"/>
                  </a:lnTo>
                  <a:lnTo>
                    <a:pt x="1734" y="62"/>
                  </a:lnTo>
                  <a:lnTo>
                    <a:pt x="1826" y="91"/>
                  </a:lnTo>
                  <a:lnTo>
                    <a:pt x="1917" y="125"/>
                  </a:lnTo>
                  <a:lnTo>
                    <a:pt x="2004" y="164"/>
                  </a:lnTo>
                  <a:lnTo>
                    <a:pt x="2090" y="208"/>
                  </a:lnTo>
                  <a:lnTo>
                    <a:pt x="2172" y="257"/>
                  </a:lnTo>
                  <a:lnTo>
                    <a:pt x="2253" y="310"/>
                  </a:lnTo>
                  <a:lnTo>
                    <a:pt x="2331" y="369"/>
                  </a:lnTo>
                  <a:lnTo>
                    <a:pt x="2360" y="393"/>
                  </a:lnTo>
                  <a:lnTo>
                    <a:pt x="2389" y="418"/>
                  </a:lnTo>
                  <a:lnTo>
                    <a:pt x="2393" y="421"/>
                  </a:lnTo>
                  <a:lnTo>
                    <a:pt x="2397" y="424"/>
                  </a:lnTo>
                  <a:lnTo>
                    <a:pt x="2431" y="455"/>
                  </a:lnTo>
                  <a:lnTo>
                    <a:pt x="2428" y="236"/>
                  </a:lnTo>
                  <a:lnTo>
                    <a:pt x="2598" y="234"/>
                  </a:lnTo>
                  <a:lnTo>
                    <a:pt x="2603" y="741"/>
                  </a:lnTo>
                  <a:lnTo>
                    <a:pt x="2096" y="748"/>
                  </a:lnTo>
                  <a:lnTo>
                    <a:pt x="2094" y="578"/>
                  </a:lnTo>
                  <a:lnTo>
                    <a:pt x="2310" y="574"/>
                  </a:lnTo>
                  <a:lnTo>
                    <a:pt x="2240" y="515"/>
                  </a:lnTo>
                  <a:lnTo>
                    <a:pt x="2170" y="460"/>
                  </a:lnTo>
                  <a:lnTo>
                    <a:pt x="2096" y="410"/>
                  </a:lnTo>
                  <a:lnTo>
                    <a:pt x="2020" y="365"/>
                  </a:lnTo>
                  <a:lnTo>
                    <a:pt x="1943" y="324"/>
                  </a:lnTo>
                  <a:lnTo>
                    <a:pt x="1864" y="288"/>
                  </a:lnTo>
                  <a:lnTo>
                    <a:pt x="1783" y="257"/>
                  </a:lnTo>
                  <a:lnTo>
                    <a:pt x="1701" y="231"/>
                  </a:lnTo>
                  <a:lnTo>
                    <a:pt x="1617" y="209"/>
                  </a:lnTo>
                  <a:lnTo>
                    <a:pt x="1534" y="193"/>
                  </a:lnTo>
                  <a:lnTo>
                    <a:pt x="1448" y="180"/>
                  </a:lnTo>
                  <a:lnTo>
                    <a:pt x="1364" y="173"/>
                  </a:lnTo>
                  <a:lnTo>
                    <a:pt x="1278" y="170"/>
                  </a:lnTo>
                  <a:lnTo>
                    <a:pt x="1193" y="172"/>
                  </a:lnTo>
                  <a:lnTo>
                    <a:pt x="1107" y="179"/>
                  </a:lnTo>
                  <a:lnTo>
                    <a:pt x="1023" y="191"/>
                  </a:lnTo>
                  <a:lnTo>
                    <a:pt x="938" y="207"/>
                  </a:lnTo>
                  <a:lnTo>
                    <a:pt x="856" y="228"/>
                  </a:lnTo>
                  <a:lnTo>
                    <a:pt x="773" y="254"/>
                  </a:lnTo>
                  <a:lnTo>
                    <a:pt x="692" y="284"/>
                  </a:lnTo>
                  <a:lnTo>
                    <a:pt x="612" y="319"/>
                  </a:lnTo>
                  <a:lnTo>
                    <a:pt x="535" y="359"/>
                  </a:lnTo>
                  <a:lnTo>
                    <a:pt x="460" y="403"/>
                  </a:lnTo>
                  <a:lnTo>
                    <a:pt x="386" y="453"/>
                  </a:lnTo>
                  <a:lnTo>
                    <a:pt x="315" y="507"/>
                  </a:lnTo>
                  <a:lnTo>
                    <a:pt x="246" y="565"/>
                  </a:lnTo>
                  <a:lnTo>
                    <a:pt x="181" y="629"/>
                  </a:lnTo>
                  <a:lnTo>
                    <a:pt x="121" y="690"/>
                  </a:lnTo>
                  <a:lnTo>
                    <a:pt x="0" y="572"/>
                  </a:lnTo>
                  <a:lnTo>
                    <a:pt x="59" y="511"/>
                  </a:lnTo>
                  <a:lnTo>
                    <a:pt x="90" y="481"/>
                  </a:lnTo>
                  <a:lnTo>
                    <a:pt x="121" y="451"/>
                  </a:lnTo>
                  <a:lnTo>
                    <a:pt x="131" y="443"/>
                  </a:lnTo>
                  <a:lnTo>
                    <a:pt x="158" y="418"/>
                  </a:lnTo>
                  <a:lnTo>
                    <a:pt x="187" y="393"/>
                  </a:lnTo>
                  <a:lnTo>
                    <a:pt x="188" y="392"/>
                  </a:lnTo>
                  <a:lnTo>
                    <a:pt x="189" y="392"/>
                  </a:lnTo>
                  <a:lnTo>
                    <a:pt x="265" y="332"/>
                  </a:lnTo>
                  <a:lnTo>
                    <a:pt x="344" y="276"/>
                  </a:lnTo>
                  <a:lnTo>
                    <a:pt x="426" y="226"/>
                  </a:lnTo>
                  <a:lnTo>
                    <a:pt x="510" y="180"/>
                  </a:lnTo>
                  <a:lnTo>
                    <a:pt x="597" y="140"/>
                  </a:lnTo>
                  <a:lnTo>
                    <a:pt x="686" y="104"/>
                  </a:lnTo>
                  <a:lnTo>
                    <a:pt x="776" y="73"/>
                  </a:lnTo>
                  <a:lnTo>
                    <a:pt x="869" y="48"/>
                  </a:lnTo>
                  <a:lnTo>
                    <a:pt x="964" y="29"/>
                  </a:lnTo>
                  <a:lnTo>
                    <a:pt x="1059" y="13"/>
                  </a:lnTo>
                  <a:lnTo>
                    <a:pt x="1157" y="4"/>
                  </a:lnTo>
                  <a:lnTo>
                    <a:pt x="1255" y="0"/>
                  </a:lnTo>
                  <a:close/>
                </a:path>
              </a:pathLst>
            </a:custGeom>
            <a:grpFill/>
            <a:ln w="0">
              <a:noFill/>
              <a:prstDash val="solid"/>
              <a:round/>
              <a:headEnd/>
              <a:tailEnd/>
            </a:ln>
          </p:spPr>
          <p:txBody>
            <a:bodyPr lIns="91440" tIns="45720" rIns="91440" bIns="45720"/>
            <a:lstStyle/>
            <a:p>
              <a:pPr defTabSz="914354">
                <a:defRPr/>
              </a:pPr>
              <a:endParaRPr lang="en-US" sz="1351"/>
            </a:p>
          </p:txBody>
        </p:sp>
        <p:sp>
          <p:nvSpPr>
            <p:cNvPr id="28" name="Freeform 152">
              <a:extLst>
                <a:ext uri="{FF2B5EF4-FFF2-40B4-BE49-F238E27FC236}">
                  <a16:creationId xmlns:a16="http://schemas.microsoft.com/office/drawing/2014/main" id="{B1298071-3647-4847-650D-AD672B28B8C2}"/>
                </a:ext>
              </a:extLst>
            </p:cNvPr>
            <p:cNvSpPr>
              <a:spLocks/>
            </p:cNvSpPr>
            <p:nvPr/>
          </p:nvSpPr>
          <p:spPr bwMode="auto">
            <a:xfrm>
              <a:off x="4539" y="4108"/>
              <a:ext cx="186" cy="53"/>
            </a:xfrm>
            <a:custGeom>
              <a:avLst/>
              <a:gdLst>
                <a:gd name="T0" fmla="*/ 509 w 2603"/>
                <a:gd name="T1" fmla="*/ 169 h 747"/>
                <a:gd name="T2" fmla="*/ 363 w 2603"/>
                <a:gd name="T3" fmla="*/ 233 h 747"/>
                <a:gd name="T4" fmla="*/ 507 w 2603"/>
                <a:gd name="T5" fmla="*/ 337 h 747"/>
                <a:gd name="T6" fmla="*/ 660 w 2603"/>
                <a:gd name="T7" fmla="*/ 423 h 747"/>
                <a:gd name="T8" fmla="*/ 820 w 2603"/>
                <a:gd name="T9" fmla="*/ 490 h 747"/>
                <a:gd name="T10" fmla="*/ 986 w 2603"/>
                <a:gd name="T11" fmla="*/ 538 h 747"/>
                <a:gd name="T12" fmla="*/ 1155 w 2603"/>
                <a:gd name="T13" fmla="*/ 568 h 747"/>
                <a:gd name="T14" fmla="*/ 1325 w 2603"/>
                <a:gd name="T15" fmla="*/ 577 h 747"/>
                <a:gd name="T16" fmla="*/ 1496 w 2603"/>
                <a:gd name="T17" fmla="*/ 569 h 747"/>
                <a:gd name="T18" fmla="*/ 1665 w 2603"/>
                <a:gd name="T19" fmla="*/ 540 h 747"/>
                <a:gd name="T20" fmla="*/ 1830 w 2603"/>
                <a:gd name="T21" fmla="*/ 493 h 747"/>
                <a:gd name="T22" fmla="*/ 1991 w 2603"/>
                <a:gd name="T23" fmla="*/ 428 h 747"/>
                <a:gd name="T24" fmla="*/ 2144 w 2603"/>
                <a:gd name="T25" fmla="*/ 344 h 747"/>
                <a:gd name="T26" fmla="*/ 2288 w 2603"/>
                <a:gd name="T27" fmla="*/ 241 h 747"/>
                <a:gd name="T28" fmla="*/ 2423 w 2603"/>
                <a:gd name="T29" fmla="*/ 118 h 747"/>
                <a:gd name="T30" fmla="*/ 2603 w 2603"/>
                <a:gd name="T31" fmla="*/ 175 h 747"/>
                <a:gd name="T32" fmla="*/ 2513 w 2603"/>
                <a:gd name="T33" fmla="*/ 266 h 747"/>
                <a:gd name="T34" fmla="*/ 2477 w 2603"/>
                <a:gd name="T35" fmla="*/ 301 h 747"/>
                <a:gd name="T36" fmla="*/ 2445 w 2603"/>
                <a:gd name="T37" fmla="*/ 329 h 747"/>
                <a:gd name="T38" fmla="*/ 2415 w 2603"/>
                <a:gd name="T39" fmla="*/ 355 h 747"/>
                <a:gd name="T40" fmla="*/ 2338 w 2603"/>
                <a:gd name="T41" fmla="*/ 416 h 747"/>
                <a:gd name="T42" fmla="*/ 2177 w 2603"/>
                <a:gd name="T43" fmla="*/ 521 h 747"/>
                <a:gd name="T44" fmla="*/ 2006 w 2603"/>
                <a:gd name="T45" fmla="*/ 607 h 747"/>
                <a:gd name="T46" fmla="*/ 1827 w 2603"/>
                <a:gd name="T47" fmla="*/ 674 h 747"/>
                <a:gd name="T48" fmla="*/ 1640 w 2603"/>
                <a:gd name="T49" fmla="*/ 719 h 747"/>
                <a:gd name="T50" fmla="*/ 1447 w 2603"/>
                <a:gd name="T51" fmla="*/ 744 h 747"/>
                <a:gd name="T52" fmla="*/ 1251 w 2603"/>
                <a:gd name="T53" fmla="*/ 746 h 747"/>
                <a:gd name="T54" fmla="*/ 1057 w 2603"/>
                <a:gd name="T55" fmla="*/ 726 h 747"/>
                <a:gd name="T56" fmla="*/ 869 w 2603"/>
                <a:gd name="T57" fmla="*/ 685 h 747"/>
                <a:gd name="T58" fmla="*/ 687 w 2603"/>
                <a:gd name="T59" fmla="*/ 623 h 747"/>
                <a:gd name="T60" fmla="*/ 513 w 2603"/>
                <a:gd name="T61" fmla="*/ 540 h 747"/>
                <a:gd name="T62" fmla="*/ 351 w 2603"/>
                <a:gd name="T63" fmla="*/ 437 h 747"/>
                <a:gd name="T64" fmla="*/ 243 w 2603"/>
                <a:gd name="T65" fmla="*/ 355 h 747"/>
                <a:gd name="T66" fmla="*/ 210 w 2603"/>
                <a:gd name="T67" fmla="*/ 326 h 747"/>
                <a:gd name="T68" fmla="*/ 173 w 2603"/>
                <a:gd name="T69" fmla="*/ 292 h 747"/>
                <a:gd name="T70" fmla="*/ 5 w 2603"/>
                <a:gd name="T71" fmla="*/ 513 h 747"/>
                <a:gd name="T72" fmla="*/ 507 w 2603"/>
                <a:gd name="T73" fmla="*/ 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3" h="747">
                  <a:moveTo>
                    <a:pt x="507" y="0"/>
                  </a:moveTo>
                  <a:lnTo>
                    <a:pt x="509" y="169"/>
                  </a:lnTo>
                  <a:lnTo>
                    <a:pt x="294" y="172"/>
                  </a:lnTo>
                  <a:lnTo>
                    <a:pt x="363" y="233"/>
                  </a:lnTo>
                  <a:lnTo>
                    <a:pt x="433" y="287"/>
                  </a:lnTo>
                  <a:lnTo>
                    <a:pt x="507" y="337"/>
                  </a:lnTo>
                  <a:lnTo>
                    <a:pt x="583" y="382"/>
                  </a:lnTo>
                  <a:lnTo>
                    <a:pt x="660" y="423"/>
                  </a:lnTo>
                  <a:lnTo>
                    <a:pt x="740" y="459"/>
                  </a:lnTo>
                  <a:lnTo>
                    <a:pt x="820" y="490"/>
                  </a:lnTo>
                  <a:lnTo>
                    <a:pt x="902" y="517"/>
                  </a:lnTo>
                  <a:lnTo>
                    <a:pt x="986" y="538"/>
                  </a:lnTo>
                  <a:lnTo>
                    <a:pt x="1069" y="555"/>
                  </a:lnTo>
                  <a:lnTo>
                    <a:pt x="1155" y="568"/>
                  </a:lnTo>
                  <a:lnTo>
                    <a:pt x="1239" y="575"/>
                  </a:lnTo>
                  <a:lnTo>
                    <a:pt x="1325" y="577"/>
                  </a:lnTo>
                  <a:lnTo>
                    <a:pt x="1410" y="575"/>
                  </a:lnTo>
                  <a:lnTo>
                    <a:pt x="1496" y="569"/>
                  </a:lnTo>
                  <a:lnTo>
                    <a:pt x="1581" y="556"/>
                  </a:lnTo>
                  <a:lnTo>
                    <a:pt x="1665" y="540"/>
                  </a:lnTo>
                  <a:lnTo>
                    <a:pt x="1748" y="520"/>
                  </a:lnTo>
                  <a:lnTo>
                    <a:pt x="1830" y="493"/>
                  </a:lnTo>
                  <a:lnTo>
                    <a:pt x="1911" y="464"/>
                  </a:lnTo>
                  <a:lnTo>
                    <a:pt x="1991" y="428"/>
                  </a:lnTo>
                  <a:lnTo>
                    <a:pt x="2068" y="388"/>
                  </a:lnTo>
                  <a:lnTo>
                    <a:pt x="2144" y="344"/>
                  </a:lnTo>
                  <a:lnTo>
                    <a:pt x="2218" y="295"/>
                  </a:lnTo>
                  <a:lnTo>
                    <a:pt x="2288" y="241"/>
                  </a:lnTo>
                  <a:lnTo>
                    <a:pt x="2357" y="182"/>
                  </a:lnTo>
                  <a:lnTo>
                    <a:pt x="2423" y="118"/>
                  </a:lnTo>
                  <a:lnTo>
                    <a:pt x="2481" y="56"/>
                  </a:lnTo>
                  <a:lnTo>
                    <a:pt x="2603" y="175"/>
                  </a:lnTo>
                  <a:lnTo>
                    <a:pt x="2544" y="236"/>
                  </a:lnTo>
                  <a:lnTo>
                    <a:pt x="2513" y="266"/>
                  </a:lnTo>
                  <a:lnTo>
                    <a:pt x="2482" y="297"/>
                  </a:lnTo>
                  <a:lnTo>
                    <a:pt x="2477" y="301"/>
                  </a:lnTo>
                  <a:lnTo>
                    <a:pt x="2472" y="305"/>
                  </a:lnTo>
                  <a:lnTo>
                    <a:pt x="2445" y="329"/>
                  </a:lnTo>
                  <a:lnTo>
                    <a:pt x="2416" y="354"/>
                  </a:lnTo>
                  <a:lnTo>
                    <a:pt x="2415" y="355"/>
                  </a:lnTo>
                  <a:lnTo>
                    <a:pt x="2414" y="356"/>
                  </a:lnTo>
                  <a:lnTo>
                    <a:pt x="2338" y="416"/>
                  </a:lnTo>
                  <a:lnTo>
                    <a:pt x="2259" y="471"/>
                  </a:lnTo>
                  <a:lnTo>
                    <a:pt x="2177" y="521"/>
                  </a:lnTo>
                  <a:lnTo>
                    <a:pt x="2093" y="567"/>
                  </a:lnTo>
                  <a:lnTo>
                    <a:pt x="2006" y="607"/>
                  </a:lnTo>
                  <a:lnTo>
                    <a:pt x="1918" y="643"/>
                  </a:lnTo>
                  <a:lnTo>
                    <a:pt x="1827" y="674"/>
                  </a:lnTo>
                  <a:lnTo>
                    <a:pt x="1734" y="699"/>
                  </a:lnTo>
                  <a:lnTo>
                    <a:pt x="1640" y="719"/>
                  </a:lnTo>
                  <a:lnTo>
                    <a:pt x="1544" y="734"/>
                  </a:lnTo>
                  <a:lnTo>
                    <a:pt x="1447" y="744"/>
                  </a:lnTo>
                  <a:lnTo>
                    <a:pt x="1348" y="747"/>
                  </a:lnTo>
                  <a:lnTo>
                    <a:pt x="1251" y="746"/>
                  </a:lnTo>
                  <a:lnTo>
                    <a:pt x="1153" y="739"/>
                  </a:lnTo>
                  <a:lnTo>
                    <a:pt x="1057" y="726"/>
                  </a:lnTo>
                  <a:lnTo>
                    <a:pt x="961" y="708"/>
                  </a:lnTo>
                  <a:lnTo>
                    <a:pt x="869" y="685"/>
                  </a:lnTo>
                  <a:lnTo>
                    <a:pt x="777" y="656"/>
                  </a:lnTo>
                  <a:lnTo>
                    <a:pt x="687" y="623"/>
                  </a:lnTo>
                  <a:lnTo>
                    <a:pt x="599" y="584"/>
                  </a:lnTo>
                  <a:lnTo>
                    <a:pt x="513" y="540"/>
                  </a:lnTo>
                  <a:lnTo>
                    <a:pt x="431" y="491"/>
                  </a:lnTo>
                  <a:lnTo>
                    <a:pt x="351" y="437"/>
                  </a:lnTo>
                  <a:lnTo>
                    <a:pt x="272" y="379"/>
                  </a:lnTo>
                  <a:lnTo>
                    <a:pt x="243" y="355"/>
                  </a:lnTo>
                  <a:lnTo>
                    <a:pt x="214" y="330"/>
                  </a:lnTo>
                  <a:lnTo>
                    <a:pt x="210" y="326"/>
                  </a:lnTo>
                  <a:lnTo>
                    <a:pt x="206" y="323"/>
                  </a:lnTo>
                  <a:lnTo>
                    <a:pt x="173" y="292"/>
                  </a:lnTo>
                  <a:lnTo>
                    <a:pt x="175" y="511"/>
                  </a:lnTo>
                  <a:lnTo>
                    <a:pt x="5" y="513"/>
                  </a:lnTo>
                  <a:lnTo>
                    <a:pt x="0" y="5"/>
                  </a:lnTo>
                  <a:lnTo>
                    <a:pt x="507" y="0"/>
                  </a:lnTo>
                  <a:close/>
                </a:path>
              </a:pathLst>
            </a:custGeom>
            <a:grpFill/>
            <a:ln w="0">
              <a:noFill/>
              <a:prstDash val="solid"/>
              <a:round/>
              <a:headEnd/>
              <a:tailEnd/>
            </a:ln>
          </p:spPr>
          <p:txBody>
            <a:bodyPr lIns="91440" tIns="45720" rIns="91440" bIns="45720"/>
            <a:lstStyle/>
            <a:p>
              <a:pPr defTabSz="914354">
                <a:defRPr/>
              </a:pPr>
              <a:endParaRPr lang="en-US" sz="1351"/>
            </a:p>
          </p:txBody>
        </p:sp>
        <p:sp>
          <p:nvSpPr>
            <p:cNvPr id="29" name="Freeform 153">
              <a:extLst>
                <a:ext uri="{FF2B5EF4-FFF2-40B4-BE49-F238E27FC236}">
                  <a16:creationId xmlns:a16="http://schemas.microsoft.com/office/drawing/2014/main" id="{DE9662F5-CD1A-040A-935E-CF8D21C78F2A}"/>
                </a:ext>
              </a:extLst>
            </p:cNvPr>
            <p:cNvSpPr>
              <a:spLocks/>
            </p:cNvSpPr>
            <p:nvPr/>
          </p:nvSpPr>
          <p:spPr bwMode="auto">
            <a:xfrm>
              <a:off x="4685" y="4002"/>
              <a:ext cx="55" cy="86"/>
            </a:xfrm>
            <a:custGeom>
              <a:avLst/>
              <a:gdLst>
                <a:gd name="T0" fmla="*/ 384 w 767"/>
                <a:gd name="T1" fmla="*/ 1 h 1200"/>
                <a:gd name="T2" fmla="*/ 424 w 767"/>
                <a:gd name="T3" fmla="*/ 10 h 1200"/>
                <a:gd name="T4" fmla="*/ 455 w 767"/>
                <a:gd name="T5" fmla="*/ 24 h 1200"/>
                <a:gd name="T6" fmla="*/ 474 w 767"/>
                <a:gd name="T7" fmla="*/ 38 h 1200"/>
                <a:gd name="T8" fmla="*/ 484 w 767"/>
                <a:gd name="T9" fmla="*/ 47 h 1200"/>
                <a:gd name="T10" fmla="*/ 516 w 767"/>
                <a:gd name="T11" fmla="*/ 48 h 1200"/>
                <a:gd name="T12" fmla="*/ 566 w 767"/>
                <a:gd name="T13" fmla="*/ 60 h 1200"/>
                <a:gd name="T14" fmla="*/ 607 w 767"/>
                <a:gd name="T15" fmla="*/ 86 h 1200"/>
                <a:gd name="T16" fmla="*/ 638 w 767"/>
                <a:gd name="T17" fmla="*/ 127 h 1200"/>
                <a:gd name="T18" fmla="*/ 659 w 767"/>
                <a:gd name="T19" fmla="*/ 178 h 1200"/>
                <a:gd name="T20" fmla="*/ 674 w 767"/>
                <a:gd name="T21" fmla="*/ 239 h 1200"/>
                <a:gd name="T22" fmla="*/ 680 w 767"/>
                <a:gd name="T23" fmla="*/ 307 h 1200"/>
                <a:gd name="T24" fmla="*/ 679 w 767"/>
                <a:gd name="T25" fmla="*/ 380 h 1200"/>
                <a:gd name="T26" fmla="*/ 674 w 767"/>
                <a:gd name="T27" fmla="*/ 457 h 1200"/>
                <a:gd name="T28" fmla="*/ 678 w 767"/>
                <a:gd name="T29" fmla="*/ 521 h 1200"/>
                <a:gd name="T30" fmla="*/ 691 w 767"/>
                <a:gd name="T31" fmla="*/ 571 h 1200"/>
                <a:gd name="T32" fmla="*/ 709 w 767"/>
                <a:gd name="T33" fmla="*/ 607 h 1200"/>
                <a:gd name="T34" fmla="*/ 730 w 767"/>
                <a:gd name="T35" fmla="*/ 630 h 1200"/>
                <a:gd name="T36" fmla="*/ 749 w 767"/>
                <a:gd name="T37" fmla="*/ 645 h 1200"/>
                <a:gd name="T38" fmla="*/ 762 w 767"/>
                <a:gd name="T39" fmla="*/ 652 h 1200"/>
                <a:gd name="T40" fmla="*/ 767 w 767"/>
                <a:gd name="T41" fmla="*/ 654 h 1200"/>
                <a:gd name="T42" fmla="*/ 724 w 767"/>
                <a:gd name="T43" fmla="*/ 687 h 1200"/>
                <a:gd name="T44" fmla="*/ 672 w 767"/>
                <a:gd name="T45" fmla="*/ 708 h 1200"/>
                <a:gd name="T46" fmla="*/ 619 w 767"/>
                <a:gd name="T47" fmla="*/ 721 h 1200"/>
                <a:gd name="T48" fmla="*/ 573 w 767"/>
                <a:gd name="T49" fmla="*/ 727 h 1200"/>
                <a:gd name="T50" fmla="*/ 540 w 767"/>
                <a:gd name="T51" fmla="*/ 729 h 1200"/>
                <a:gd name="T52" fmla="*/ 528 w 767"/>
                <a:gd name="T53" fmla="*/ 729 h 1200"/>
                <a:gd name="T54" fmla="*/ 386 w 767"/>
                <a:gd name="T55" fmla="*/ 1200 h 1200"/>
                <a:gd name="T56" fmla="*/ 243 w 767"/>
                <a:gd name="T57" fmla="*/ 731 h 1200"/>
                <a:gd name="T58" fmla="*/ 166 w 767"/>
                <a:gd name="T59" fmla="*/ 726 h 1200"/>
                <a:gd name="T60" fmla="*/ 105 w 767"/>
                <a:gd name="T61" fmla="*/ 713 h 1200"/>
                <a:gd name="T62" fmla="*/ 60 w 767"/>
                <a:gd name="T63" fmla="*/ 696 h 1200"/>
                <a:gd name="T64" fmla="*/ 28 w 767"/>
                <a:gd name="T65" fmla="*/ 678 h 1200"/>
                <a:gd name="T66" fmla="*/ 9 w 767"/>
                <a:gd name="T67" fmla="*/ 663 h 1200"/>
                <a:gd name="T68" fmla="*/ 1 w 767"/>
                <a:gd name="T69" fmla="*/ 652 h 1200"/>
                <a:gd name="T70" fmla="*/ 1 w 767"/>
                <a:gd name="T71" fmla="*/ 651 h 1200"/>
                <a:gd name="T72" fmla="*/ 7 w 767"/>
                <a:gd name="T73" fmla="*/ 650 h 1200"/>
                <a:gd name="T74" fmla="*/ 19 w 767"/>
                <a:gd name="T75" fmla="*/ 645 h 1200"/>
                <a:gd name="T76" fmla="*/ 35 w 767"/>
                <a:gd name="T77" fmla="*/ 634 h 1200"/>
                <a:gd name="T78" fmla="*/ 53 w 767"/>
                <a:gd name="T79" fmla="*/ 615 h 1200"/>
                <a:gd name="T80" fmla="*/ 69 w 767"/>
                <a:gd name="T81" fmla="*/ 585 h 1200"/>
                <a:gd name="T82" fmla="*/ 84 w 767"/>
                <a:gd name="T83" fmla="*/ 543 h 1200"/>
                <a:gd name="T84" fmla="*/ 95 w 767"/>
                <a:gd name="T85" fmla="*/ 485 h 1200"/>
                <a:gd name="T86" fmla="*/ 100 w 767"/>
                <a:gd name="T87" fmla="*/ 411 h 1200"/>
                <a:gd name="T88" fmla="*/ 100 w 767"/>
                <a:gd name="T89" fmla="*/ 318 h 1200"/>
                <a:gd name="T90" fmla="*/ 109 w 767"/>
                <a:gd name="T91" fmla="*/ 237 h 1200"/>
                <a:gd name="T92" fmla="*/ 124 w 767"/>
                <a:gd name="T93" fmla="*/ 172 h 1200"/>
                <a:gd name="T94" fmla="*/ 146 w 767"/>
                <a:gd name="T95" fmla="*/ 122 h 1200"/>
                <a:gd name="T96" fmla="*/ 173 w 767"/>
                <a:gd name="T97" fmla="*/ 84 h 1200"/>
                <a:gd name="T98" fmla="*/ 200 w 767"/>
                <a:gd name="T99" fmla="*/ 57 h 1200"/>
                <a:gd name="T100" fmla="*/ 228 w 767"/>
                <a:gd name="T101" fmla="*/ 38 h 1200"/>
                <a:gd name="T102" fmla="*/ 252 w 767"/>
                <a:gd name="T103" fmla="*/ 25 h 1200"/>
                <a:gd name="T104" fmla="*/ 273 w 767"/>
                <a:gd name="T105" fmla="*/ 17 h 1200"/>
                <a:gd name="T106" fmla="*/ 334 w 767"/>
                <a:gd name="T107" fmla="*/ 2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7" h="1200">
                  <a:moveTo>
                    <a:pt x="360" y="0"/>
                  </a:moveTo>
                  <a:lnTo>
                    <a:pt x="384" y="1"/>
                  </a:lnTo>
                  <a:lnTo>
                    <a:pt x="405" y="4"/>
                  </a:lnTo>
                  <a:lnTo>
                    <a:pt x="424" y="10"/>
                  </a:lnTo>
                  <a:lnTo>
                    <a:pt x="441" y="16"/>
                  </a:lnTo>
                  <a:lnTo>
                    <a:pt x="455" y="24"/>
                  </a:lnTo>
                  <a:lnTo>
                    <a:pt x="466" y="31"/>
                  </a:lnTo>
                  <a:lnTo>
                    <a:pt x="474" y="38"/>
                  </a:lnTo>
                  <a:lnTo>
                    <a:pt x="481" y="43"/>
                  </a:lnTo>
                  <a:lnTo>
                    <a:pt x="484" y="47"/>
                  </a:lnTo>
                  <a:lnTo>
                    <a:pt x="486" y="48"/>
                  </a:lnTo>
                  <a:lnTo>
                    <a:pt x="516" y="48"/>
                  </a:lnTo>
                  <a:lnTo>
                    <a:pt x="542" y="52"/>
                  </a:lnTo>
                  <a:lnTo>
                    <a:pt x="566" y="60"/>
                  </a:lnTo>
                  <a:lnTo>
                    <a:pt x="588" y="72"/>
                  </a:lnTo>
                  <a:lnTo>
                    <a:pt x="607" y="86"/>
                  </a:lnTo>
                  <a:lnTo>
                    <a:pt x="624" y="105"/>
                  </a:lnTo>
                  <a:lnTo>
                    <a:pt x="638" y="127"/>
                  </a:lnTo>
                  <a:lnTo>
                    <a:pt x="650" y="151"/>
                  </a:lnTo>
                  <a:lnTo>
                    <a:pt x="659" y="178"/>
                  </a:lnTo>
                  <a:lnTo>
                    <a:pt x="668" y="207"/>
                  </a:lnTo>
                  <a:lnTo>
                    <a:pt x="674" y="239"/>
                  </a:lnTo>
                  <a:lnTo>
                    <a:pt x="678" y="271"/>
                  </a:lnTo>
                  <a:lnTo>
                    <a:pt x="680" y="307"/>
                  </a:lnTo>
                  <a:lnTo>
                    <a:pt x="680" y="343"/>
                  </a:lnTo>
                  <a:lnTo>
                    <a:pt x="679" y="380"/>
                  </a:lnTo>
                  <a:lnTo>
                    <a:pt x="676" y="418"/>
                  </a:lnTo>
                  <a:lnTo>
                    <a:pt x="674" y="457"/>
                  </a:lnTo>
                  <a:lnTo>
                    <a:pt x="675" y="491"/>
                  </a:lnTo>
                  <a:lnTo>
                    <a:pt x="678" y="521"/>
                  </a:lnTo>
                  <a:lnTo>
                    <a:pt x="683" y="547"/>
                  </a:lnTo>
                  <a:lnTo>
                    <a:pt x="691" y="571"/>
                  </a:lnTo>
                  <a:lnTo>
                    <a:pt x="699" y="590"/>
                  </a:lnTo>
                  <a:lnTo>
                    <a:pt x="709" y="607"/>
                  </a:lnTo>
                  <a:lnTo>
                    <a:pt x="720" y="620"/>
                  </a:lnTo>
                  <a:lnTo>
                    <a:pt x="730" y="630"/>
                  </a:lnTo>
                  <a:lnTo>
                    <a:pt x="740" y="639"/>
                  </a:lnTo>
                  <a:lnTo>
                    <a:pt x="749" y="645"/>
                  </a:lnTo>
                  <a:lnTo>
                    <a:pt x="756" y="649"/>
                  </a:lnTo>
                  <a:lnTo>
                    <a:pt x="762" y="652"/>
                  </a:lnTo>
                  <a:lnTo>
                    <a:pt x="766" y="654"/>
                  </a:lnTo>
                  <a:lnTo>
                    <a:pt x="767" y="654"/>
                  </a:lnTo>
                  <a:lnTo>
                    <a:pt x="747" y="673"/>
                  </a:lnTo>
                  <a:lnTo>
                    <a:pt x="724" y="687"/>
                  </a:lnTo>
                  <a:lnTo>
                    <a:pt x="698" y="699"/>
                  </a:lnTo>
                  <a:lnTo>
                    <a:pt x="672" y="708"/>
                  </a:lnTo>
                  <a:lnTo>
                    <a:pt x="645" y="715"/>
                  </a:lnTo>
                  <a:lnTo>
                    <a:pt x="619" y="721"/>
                  </a:lnTo>
                  <a:lnTo>
                    <a:pt x="595" y="725"/>
                  </a:lnTo>
                  <a:lnTo>
                    <a:pt x="573" y="727"/>
                  </a:lnTo>
                  <a:lnTo>
                    <a:pt x="555" y="728"/>
                  </a:lnTo>
                  <a:lnTo>
                    <a:pt x="540" y="729"/>
                  </a:lnTo>
                  <a:lnTo>
                    <a:pt x="531" y="729"/>
                  </a:lnTo>
                  <a:lnTo>
                    <a:pt x="528" y="729"/>
                  </a:lnTo>
                  <a:lnTo>
                    <a:pt x="528" y="784"/>
                  </a:lnTo>
                  <a:lnTo>
                    <a:pt x="386" y="1200"/>
                  </a:lnTo>
                  <a:lnTo>
                    <a:pt x="243" y="784"/>
                  </a:lnTo>
                  <a:lnTo>
                    <a:pt x="243" y="731"/>
                  </a:lnTo>
                  <a:lnTo>
                    <a:pt x="201" y="730"/>
                  </a:lnTo>
                  <a:lnTo>
                    <a:pt x="166" y="726"/>
                  </a:lnTo>
                  <a:lnTo>
                    <a:pt x="133" y="721"/>
                  </a:lnTo>
                  <a:lnTo>
                    <a:pt x="105" y="713"/>
                  </a:lnTo>
                  <a:lnTo>
                    <a:pt x="80" y="705"/>
                  </a:lnTo>
                  <a:lnTo>
                    <a:pt x="60" y="696"/>
                  </a:lnTo>
                  <a:lnTo>
                    <a:pt x="42" y="687"/>
                  </a:lnTo>
                  <a:lnTo>
                    <a:pt x="28" y="678"/>
                  </a:lnTo>
                  <a:lnTo>
                    <a:pt x="17" y="670"/>
                  </a:lnTo>
                  <a:lnTo>
                    <a:pt x="9" y="663"/>
                  </a:lnTo>
                  <a:lnTo>
                    <a:pt x="4" y="656"/>
                  </a:lnTo>
                  <a:lnTo>
                    <a:pt x="1" y="652"/>
                  </a:lnTo>
                  <a:lnTo>
                    <a:pt x="0" y="651"/>
                  </a:lnTo>
                  <a:lnTo>
                    <a:pt x="1" y="651"/>
                  </a:lnTo>
                  <a:lnTo>
                    <a:pt x="3" y="650"/>
                  </a:lnTo>
                  <a:lnTo>
                    <a:pt x="7" y="650"/>
                  </a:lnTo>
                  <a:lnTo>
                    <a:pt x="13" y="648"/>
                  </a:lnTo>
                  <a:lnTo>
                    <a:pt x="19" y="645"/>
                  </a:lnTo>
                  <a:lnTo>
                    <a:pt x="27" y="640"/>
                  </a:lnTo>
                  <a:lnTo>
                    <a:pt x="35" y="634"/>
                  </a:lnTo>
                  <a:lnTo>
                    <a:pt x="43" y="626"/>
                  </a:lnTo>
                  <a:lnTo>
                    <a:pt x="53" y="615"/>
                  </a:lnTo>
                  <a:lnTo>
                    <a:pt x="61" y="601"/>
                  </a:lnTo>
                  <a:lnTo>
                    <a:pt x="69" y="585"/>
                  </a:lnTo>
                  <a:lnTo>
                    <a:pt x="77" y="566"/>
                  </a:lnTo>
                  <a:lnTo>
                    <a:pt x="84" y="543"/>
                  </a:lnTo>
                  <a:lnTo>
                    <a:pt x="90" y="516"/>
                  </a:lnTo>
                  <a:lnTo>
                    <a:pt x="95" y="485"/>
                  </a:lnTo>
                  <a:lnTo>
                    <a:pt x="98" y="451"/>
                  </a:lnTo>
                  <a:lnTo>
                    <a:pt x="100" y="411"/>
                  </a:lnTo>
                  <a:lnTo>
                    <a:pt x="100" y="366"/>
                  </a:lnTo>
                  <a:lnTo>
                    <a:pt x="100" y="318"/>
                  </a:lnTo>
                  <a:lnTo>
                    <a:pt x="104" y="276"/>
                  </a:lnTo>
                  <a:lnTo>
                    <a:pt x="109" y="237"/>
                  </a:lnTo>
                  <a:lnTo>
                    <a:pt x="116" y="202"/>
                  </a:lnTo>
                  <a:lnTo>
                    <a:pt x="124" y="172"/>
                  </a:lnTo>
                  <a:lnTo>
                    <a:pt x="135" y="145"/>
                  </a:lnTo>
                  <a:lnTo>
                    <a:pt x="146" y="122"/>
                  </a:lnTo>
                  <a:lnTo>
                    <a:pt x="160" y="101"/>
                  </a:lnTo>
                  <a:lnTo>
                    <a:pt x="173" y="84"/>
                  </a:lnTo>
                  <a:lnTo>
                    <a:pt x="186" y="69"/>
                  </a:lnTo>
                  <a:lnTo>
                    <a:pt x="200" y="57"/>
                  </a:lnTo>
                  <a:lnTo>
                    <a:pt x="215" y="46"/>
                  </a:lnTo>
                  <a:lnTo>
                    <a:pt x="228" y="38"/>
                  </a:lnTo>
                  <a:lnTo>
                    <a:pt x="241" y="31"/>
                  </a:lnTo>
                  <a:lnTo>
                    <a:pt x="252" y="25"/>
                  </a:lnTo>
                  <a:lnTo>
                    <a:pt x="263" y="21"/>
                  </a:lnTo>
                  <a:lnTo>
                    <a:pt x="273" y="17"/>
                  </a:lnTo>
                  <a:lnTo>
                    <a:pt x="304" y="7"/>
                  </a:lnTo>
                  <a:lnTo>
                    <a:pt x="334" y="2"/>
                  </a:lnTo>
                  <a:lnTo>
                    <a:pt x="360" y="0"/>
                  </a:lnTo>
                  <a:close/>
                </a:path>
              </a:pathLst>
            </a:custGeom>
            <a:grpFill/>
            <a:ln w="0">
              <a:noFill/>
              <a:prstDash val="solid"/>
              <a:round/>
              <a:headEnd/>
              <a:tailEnd/>
            </a:ln>
          </p:spPr>
          <p:txBody>
            <a:bodyPr lIns="91440" tIns="45720" rIns="91440" bIns="45720"/>
            <a:lstStyle/>
            <a:p>
              <a:pPr defTabSz="914354">
                <a:defRPr/>
              </a:pPr>
              <a:endParaRPr lang="en-US" sz="1351"/>
            </a:p>
          </p:txBody>
        </p:sp>
        <p:sp>
          <p:nvSpPr>
            <p:cNvPr id="30" name="Freeform 154">
              <a:extLst>
                <a:ext uri="{FF2B5EF4-FFF2-40B4-BE49-F238E27FC236}">
                  <a16:creationId xmlns:a16="http://schemas.microsoft.com/office/drawing/2014/main" id="{5EDDD363-BD2E-AF47-A764-4A047C8CA487}"/>
                </a:ext>
              </a:extLst>
            </p:cNvPr>
            <p:cNvSpPr>
              <a:spLocks/>
            </p:cNvSpPr>
            <p:nvPr/>
          </p:nvSpPr>
          <p:spPr bwMode="auto">
            <a:xfrm>
              <a:off x="4675" y="4061"/>
              <a:ext cx="75" cy="29"/>
            </a:xfrm>
            <a:custGeom>
              <a:avLst/>
              <a:gdLst>
                <a:gd name="T0" fmla="*/ 330 w 1051"/>
                <a:gd name="T1" fmla="*/ 0 h 406"/>
                <a:gd name="T2" fmla="*/ 272 w 1051"/>
                <a:gd name="T3" fmla="*/ 167 h 406"/>
                <a:gd name="T4" fmla="*/ 351 w 1051"/>
                <a:gd name="T5" fmla="*/ 161 h 406"/>
                <a:gd name="T6" fmla="*/ 526 w 1051"/>
                <a:gd name="T7" fmla="*/ 376 h 406"/>
                <a:gd name="T8" fmla="*/ 701 w 1051"/>
                <a:gd name="T9" fmla="*/ 161 h 406"/>
                <a:gd name="T10" fmla="*/ 779 w 1051"/>
                <a:gd name="T11" fmla="*/ 167 h 406"/>
                <a:gd name="T12" fmla="*/ 723 w 1051"/>
                <a:gd name="T13" fmla="*/ 0 h 406"/>
                <a:gd name="T14" fmla="*/ 754 w 1051"/>
                <a:gd name="T15" fmla="*/ 17 h 406"/>
                <a:gd name="T16" fmla="*/ 933 w 1051"/>
                <a:gd name="T17" fmla="*/ 105 h 406"/>
                <a:gd name="T18" fmla="*/ 955 w 1051"/>
                <a:gd name="T19" fmla="*/ 119 h 406"/>
                <a:gd name="T20" fmla="*/ 975 w 1051"/>
                <a:gd name="T21" fmla="*/ 136 h 406"/>
                <a:gd name="T22" fmla="*/ 991 w 1051"/>
                <a:gd name="T23" fmla="*/ 154 h 406"/>
                <a:gd name="T24" fmla="*/ 1005 w 1051"/>
                <a:gd name="T25" fmla="*/ 176 h 406"/>
                <a:gd name="T26" fmla="*/ 1015 w 1051"/>
                <a:gd name="T27" fmla="*/ 200 h 406"/>
                <a:gd name="T28" fmla="*/ 1022 w 1051"/>
                <a:gd name="T29" fmla="*/ 224 h 406"/>
                <a:gd name="T30" fmla="*/ 1051 w 1051"/>
                <a:gd name="T31" fmla="*/ 383 h 406"/>
                <a:gd name="T32" fmla="*/ 1051 w 1051"/>
                <a:gd name="T33" fmla="*/ 392 h 406"/>
                <a:gd name="T34" fmla="*/ 1047 w 1051"/>
                <a:gd name="T35" fmla="*/ 400 h 406"/>
                <a:gd name="T36" fmla="*/ 1041 w 1051"/>
                <a:gd name="T37" fmla="*/ 405 h 406"/>
                <a:gd name="T38" fmla="*/ 1033 w 1051"/>
                <a:gd name="T39" fmla="*/ 406 h 406"/>
                <a:gd name="T40" fmla="*/ 19 w 1051"/>
                <a:gd name="T41" fmla="*/ 406 h 406"/>
                <a:gd name="T42" fmla="*/ 10 w 1051"/>
                <a:gd name="T43" fmla="*/ 405 h 406"/>
                <a:gd name="T44" fmla="*/ 4 w 1051"/>
                <a:gd name="T45" fmla="*/ 400 h 406"/>
                <a:gd name="T46" fmla="*/ 1 w 1051"/>
                <a:gd name="T47" fmla="*/ 392 h 406"/>
                <a:gd name="T48" fmla="*/ 0 w 1051"/>
                <a:gd name="T49" fmla="*/ 383 h 406"/>
                <a:gd name="T50" fmla="*/ 30 w 1051"/>
                <a:gd name="T51" fmla="*/ 224 h 406"/>
                <a:gd name="T52" fmla="*/ 38 w 1051"/>
                <a:gd name="T53" fmla="*/ 195 h 406"/>
                <a:gd name="T54" fmla="*/ 51 w 1051"/>
                <a:gd name="T55" fmla="*/ 167 h 406"/>
                <a:gd name="T56" fmla="*/ 69 w 1051"/>
                <a:gd name="T57" fmla="*/ 143 h 406"/>
                <a:gd name="T58" fmla="*/ 92 w 1051"/>
                <a:gd name="T59" fmla="*/ 122 h 406"/>
                <a:gd name="T60" fmla="*/ 118 w 1051"/>
                <a:gd name="T61" fmla="*/ 105 h 406"/>
                <a:gd name="T62" fmla="*/ 294 w 1051"/>
                <a:gd name="T63" fmla="*/ 19 h 406"/>
                <a:gd name="T64" fmla="*/ 330 w 1051"/>
                <a:gd name="T6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1" h="406">
                  <a:moveTo>
                    <a:pt x="330" y="0"/>
                  </a:moveTo>
                  <a:lnTo>
                    <a:pt x="272" y="167"/>
                  </a:lnTo>
                  <a:lnTo>
                    <a:pt x="351" y="161"/>
                  </a:lnTo>
                  <a:lnTo>
                    <a:pt x="526" y="376"/>
                  </a:lnTo>
                  <a:lnTo>
                    <a:pt x="701" y="161"/>
                  </a:lnTo>
                  <a:lnTo>
                    <a:pt x="779" y="167"/>
                  </a:lnTo>
                  <a:lnTo>
                    <a:pt x="723" y="0"/>
                  </a:lnTo>
                  <a:lnTo>
                    <a:pt x="754" y="17"/>
                  </a:lnTo>
                  <a:lnTo>
                    <a:pt x="933" y="105"/>
                  </a:lnTo>
                  <a:lnTo>
                    <a:pt x="955" y="119"/>
                  </a:lnTo>
                  <a:lnTo>
                    <a:pt x="975" y="136"/>
                  </a:lnTo>
                  <a:lnTo>
                    <a:pt x="991" y="154"/>
                  </a:lnTo>
                  <a:lnTo>
                    <a:pt x="1005" y="176"/>
                  </a:lnTo>
                  <a:lnTo>
                    <a:pt x="1015" y="200"/>
                  </a:lnTo>
                  <a:lnTo>
                    <a:pt x="1022" y="224"/>
                  </a:lnTo>
                  <a:lnTo>
                    <a:pt x="1051" y="383"/>
                  </a:lnTo>
                  <a:lnTo>
                    <a:pt x="1051" y="392"/>
                  </a:lnTo>
                  <a:lnTo>
                    <a:pt x="1047" y="400"/>
                  </a:lnTo>
                  <a:lnTo>
                    <a:pt x="1041" y="405"/>
                  </a:lnTo>
                  <a:lnTo>
                    <a:pt x="1033" y="406"/>
                  </a:lnTo>
                  <a:lnTo>
                    <a:pt x="19" y="406"/>
                  </a:lnTo>
                  <a:lnTo>
                    <a:pt x="10" y="405"/>
                  </a:lnTo>
                  <a:lnTo>
                    <a:pt x="4" y="400"/>
                  </a:lnTo>
                  <a:lnTo>
                    <a:pt x="1" y="392"/>
                  </a:lnTo>
                  <a:lnTo>
                    <a:pt x="0" y="383"/>
                  </a:lnTo>
                  <a:lnTo>
                    <a:pt x="30" y="224"/>
                  </a:lnTo>
                  <a:lnTo>
                    <a:pt x="38" y="195"/>
                  </a:lnTo>
                  <a:lnTo>
                    <a:pt x="51" y="167"/>
                  </a:lnTo>
                  <a:lnTo>
                    <a:pt x="69" y="143"/>
                  </a:lnTo>
                  <a:lnTo>
                    <a:pt x="92" y="122"/>
                  </a:lnTo>
                  <a:lnTo>
                    <a:pt x="118" y="105"/>
                  </a:lnTo>
                  <a:lnTo>
                    <a:pt x="294" y="19"/>
                  </a:lnTo>
                  <a:lnTo>
                    <a:pt x="330" y="0"/>
                  </a:lnTo>
                  <a:close/>
                </a:path>
              </a:pathLst>
            </a:custGeom>
            <a:grpFill/>
            <a:ln w="0">
              <a:noFill/>
              <a:prstDash val="solid"/>
              <a:round/>
              <a:headEnd/>
              <a:tailEnd/>
            </a:ln>
          </p:spPr>
          <p:txBody>
            <a:bodyPr lIns="91440" tIns="45720" rIns="91440" bIns="45720"/>
            <a:lstStyle/>
            <a:p>
              <a:pPr defTabSz="914354">
                <a:defRPr/>
              </a:pPr>
              <a:endParaRPr lang="en-US" sz="1351"/>
            </a:p>
          </p:txBody>
        </p:sp>
        <p:sp>
          <p:nvSpPr>
            <p:cNvPr id="31" name="Freeform 155">
              <a:extLst>
                <a:ext uri="{FF2B5EF4-FFF2-40B4-BE49-F238E27FC236}">
                  <a16:creationId xmlns:a16="http://schemas.microsoft.com/office/drawing/2014/main" id="{7B537582-903D-495F-4B2B-8CDF6A9EBD34}"/>
                </a:ext>
              </a:extLst>
            </p:cNvPr>
            <p:cNvSpPr>
              <a:spLocks/>
            </p:cNvSpPr>
            <p:nvPr/>
          </p:nvSpPr>
          <p:spPr bwMode="auto">
            <a:xfrm>
              <a:off x="4520" y="4002"/>
              <a:ext cx="55" cy="86"/>
            </a:xfrm>
            <a:custGeom>
              <a:avLst/>
              <a:gdLst>
                <a:gd name="T0" fmla="*/ 385 w 769"/>
                <a:gd name="T1" fmla="*/ 1 h 1200"/>
                <a:gd name="T2" fmla="*/ 426 w 769"/>
                <a:gd name="T3" fmla="*/ 10 h 1200"/>
                <a:gd name="T4" fmla="*/ 456 w 769"/>
                <a:gd name="T5" fmla="*/ 24 h 1200"/>
                <a:gd name="T6" fmla="*/ 476 w 769"/>
                <a:gd name="T7" fmla="*/ 38 h 1200"/>
                <a:gd name="T8" fmla="*/ 486 w 769"/>
                <a:gd name="T9" fmla="*/ 47 h 1200"/>
                <a:gd name="T10" fmla="*/ 517 w 769"/>
                <a:gd name="T11" fmla="*/ 48 h 1200"/>
                <a:gd name="T12" fmla="*/ 568 w 769"/>
                <a:gd name="T13" fmla="*/ 60 h 1200"/>
                <a:gd name="T14" fmla="*/ 608 w 769"/>
                <a:gd name="T15" fmla="*/ 86 h 1200"/>
                <a:gd name="T16" fmla="*/ 640 w 769"/>
                <a:gd name="T17" fmla="*/ 127 h 1200"/>
                <a:gd name="T18" fmla="*/ 661 w 769"/>
                <a:gd name="T19" fmla="*/ 178 h 1200"/>
                <a:gd name="T20" fmla="*/ 676 w 769"/>
                <a:gd name="T21" fmla="*/ 239 h 1200"/>
                <a:gd name="T22" fmla="*/ 682 w 769"/>
                <a:gd name="T23" fmla="*/ 307 h 1200"/>
                <a:gd name="T24" fmla="*/ 681 w 769"/>
                <a:gd name="T25" fmla="*/ 380 h 1200"/>
                <a:gd name="T26" fmla="*/ 675 w 769"/>
                <a:gd name="T27" fmla="*/ 457 h 1200"/>
                <a:gd name="T28" fmla="*/ 680 w 769"/>
                <a:gd name="T29" fmla="*/ 521 h 1200"/>
                <a:gd name="T30" fmla="*/ 693 w 769"/>
                <a:gd name="T31" fmla="*/ 571 h 1200"/>
                <a:gd name="T32" fmla="*/ 711 w 769"/>
                <a:gd name="T33" fmla="*/ 607 h 1200"/>
                <a:gd name="T34" fmla="*/ 732 w 769"/>
                <a:gd name="T35" fmla="*/ 630 h 1200"/>
                <a:gd name="T36" fmla="*/ 750 w 769"/>
                <a:gd name="T37" fmla="*/ 645 h 1200"/>
                <a:gd name="T38" fmla="*/ 764 w 769"/>
                <a:gd name="T39" fmla="*/ 652 h 1200"/>
                <a:gd name="T40" fmla="*/ 769 w 769"/>
                <a:gd name="T41" fmla="*/ 654 h 1200"/>
                <a:gd name="T42" fmla="*/ 725 w 769"/>
                <a:gd name="T43" fmla="*/ 687 h 1200"/>
                <a:gd name="T44" fmla="*/ 674 w 769"/>
                <a:gd name="T45" fmla="*/ 708 h 1200"/>
                <a:gd name="T46" fmla="*/ 621 w 769"/>
                <a:gd name="T47" fmla="*/ 721 h 1200"/>
                <a:gd name="T48" fmla="*/ 575 w 769"/>
                <a:gd name="T49" fmla="*/ 727 h 1200"/>
                <a:gd name="T50" fmla="*/ 542 w 769"/>
                <a:gd name="T51" fmla="*/ 729 h 1200"/>
                <a:gd name="T52" fmla="*/ 530 w 769"/>
                <a:gd name="T53" fmla="*/ 729 h 1200"/>
                <a:gd name="T54" fmla="*/ 387 w 769"/>
                <a:gd name="T55" fmla="*/ 1200 h 1200"/>
                <a:gd name="T56" fmla="*/ 244 w 769"/>
                <a:gd name="T57" fmla="*/ 731 h 1200"/>
                <a:gd name="T58" fmla="*/ 166 w 769"/>
                <a:gd name="T59" fmla="*/ 726 h 1200"/>
                <a:gd name="T60" fmla="*/ 106 w 769"/>
                <a:gd name="T61" fmla="*/ 713 h 1200"/>
                <a:gd name="T62" fmla="*/ 62 w 769"/>
                <a:gd name="T63" fmla="*/ 696 h 1200"/>
                <a:gd name="T64" fmla="*/ 30 w 769"/>
                <a:gd name="T65" fmla="*/ 678 h 1200"/>
                <a:gd name="T66" fmla="*/ 11 w 769"/>
                <a:gd name="T67" fmla="*/ 663 h 1200"/>
                <a:gd name="T68" fmla="*/ 2 w 769"/>
                <a:gd name="T69" fmla="*/ 652 h 1200"/>
                <a:gd name="T70" fmla="*/ 2 w 769"/>
                <a:gd name="T71" fmla="*/ 651 h 1200"/>
                <a:gd name="T72" fmla="*/ 9 w 769"/>
                <a:gd name="T73" fmla="*/ 650 h 1200"/>
                <a:gd name="T74" fmla="*/ 21 w 769"/>
                <a:gd name="T75" fmla="*/ 645 h 1200"/>
                <a:gd name="T76" fmla="*/ 37 w 769"/>
                <a:gd name="T77" fmla="*/ 634 h 1200"/>
                <a:gd name="T78" fmla="*/ 54 w 769"/>
                <a:gd name="T79" fmla="*/ 615 h 1200"/>
                <a:gd name="T80" fmla="*/ 71 w 769"/>
                <a:gd name="T81" fmla="*/ 585 h 1200"/>
                <a:gd name="T82" fmla="*/ 86 w 769"/>
                <a:gd name="T83" fmla="*/ 543 h 1200"/>
                <a:gd name="T84" fmla="*/ 97 w 769"/>
                <a:gd name="T85" fmla="*/ 485 h 1200"/>
                <a:gd name="T86" fmla="*/ 102 w 769"/>
                <a:gd name="T87" fmla="*/ 411 h 1200"/>
                <a:gd name="T88" fmla="*/ 102 w 769"/>
                <a:gd name="T89" fmla="*/ 318 h 1200"/>
                <a:gd name="T90" fmla="*/ 109 w 769"/>
                <a:gd name="T91" fmla="*/ 237 h 1200"/>
                <a:gd name="T92" fmla="*/ 126 w 769"/>
                <a:gd name="T93" fmla="*/ 172 h 1200"/>
                <a:gd name="T94" fmla="*/ 148 w 769"/>
                <a:gd name="T95" fmla="*/ 122 h 1200"/>
                <a:gd name="T96" fmla="*/ 174 w 769"/>
                <a:gd name="T97" fmla="*/ 84 h 1200"/>
                <a:gd name="T98" fmla="*/ 202 w 769"/>
                <a:gd name="T99" fmla="*/ 57 h 1200"/>
                <a:gd name="T100" fmla="*/ 230 w 769"/>
                <a:gd name="T101" fmla="*/ 38 h 1200"/>
                <a:gd name="T102" fmla="*/ 254 w 769"/>
                <a:gd name="T103" fmla="*/ 25 h 1200"/>
                <a:gd name="T104" fmla="*/ 274 w 769"/>
                <a:gd name="T105" fmla="*/ 17 h 1200"/>
                <a:gd name="T106" fmla="*/ 334 w 769"/>
                <a:gd name="T107" fmla="*/ 2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9" h="1200">
                  <a:moveTo>
                    <a:pt x="361" y="0"/>
                  </a:moveTo>
                  <a:lnTo>
                    <a:pt x="385" y="1"/>
                  </a:lnTo>
                  <a:lnTo>
                    <a:pt x="407" y="4"/>
                  </a:lnTo>
                  <a:lnTo>
                    <a:pt x="426" y="10"/>
                  </a:lnTo>
                  <a:lnTo>
                    <a:pt x="442" y="16"/>
                  </a:lnTo>
                  <a:lnTo>
                    <a:pt x="456" y="24"/>
                  </a:lnTo>
                  <a:lnTo>
                    <a:pt x="467" y="31"/>
                  </a:lnTo>
                  <a:lnTo>
                    <a:pt x="476" y="38"/>
                  </a:lnTo>
                  <a:lnTo>
                    <a:pt x="482" y="43"/>
                  </a:lnTo>
                  <a:lnTo>
                    <a:pt x="486" y="47"/>
                  </a:lnTo>
                  <a:lnTo>
                    <a:pt x="487" y="48"/>
                  </a:lnTo>
                  <a:lnTo>
                    <a:pt x="517" y="48"/>
                  </a:lnTo>
                  <a:lnTo>
                    <a:pt x="544" y="52"/>
                  </a:lnTo>
                  <a:lnTo>
                    <a:pt x="568" y="60"/>
                  </a:lnTo>
                  <a:lnTo>
                    <a:pt x="589" y="72"/>
                  </a:lnTo>
                  <a:lnTo>
                    <a:pt x="608" y="86"/>
                  </a:lnTo>
                  <a:lnTo>
                    <a:pt x="625" y="105"/>
                  </a:lnTo>
                  <a:lnTo>
                    <a:pt x="640" y="127"/>
                  </a:lnTo>
                  <a:lnTo>
                    <a:pt x="651" y="151"/>
                  </a:lnTo>
                  <a:lnTo>
                    <a:pt x="661" y="178"/>
                  </a:lnTo>
                  <a:lnTo>
                    <a:pt x="669" y="207"/>
                  </a:lnTo>
                  <a:lnTo>
                    <a:pt x="676" y="239"/>
                  </a:lnTo>
                  <a:lnTo>
                    <a:pt x="680" y="271"/>
                  </a:lnTo>
                  <a:lnTo>
                    <a:pt x="682" y="307"/>
                  </a:lnTo>
                  <a:lnTo>
                    <a:pt x="682" y="343"/>
                  </a:lnTo>
                  <a:lnTo>
                    <a:pt x="681" y="380"/>
                  </a:lnTo>
                  <a:lnTo>
                    <a:pt x="678" y="418"/>
                  </a:lnTo>
                  <a:lnTo>
                    <a:pt x="675" y="457"/>
                  </a:lnTo>
                  <a:lnTo>
                    <a:pt x="676" y="491"/>
                  </a:lnTo>
                  <a:lnTo>
                    <a:pt x="680" y="521"/>
                  </a:lnTo>
                  <a:lnTo>
                    <a:pt x="685" y="547"/>
                  </a:lnTo>
                  <a:lnTo>
                    <a:pt x="693" y="571"/>
                  </a:lnTo>
                  <a:lnTo>
                    <a:pt x="701" y="590"/>
                  </a:lnTo>
                  <a:lnTo>
                    <a:pt x="711" y="607"/>
                  </a:lnTo>
                  <a:lnTo>
                    <a:pt x="721" y="620"/>
                  </a:lnTo>
                  <a:lnTo>
                    <a:pt x="732" y="630"/>
                  </a:lnTo>
                  <a:lnTo>
                    <a:pt x="741" y="639"/>
                  </a:lnTo>
                  <a:lnTo>
                    <a:pt x="750" y="645"/>
                  </a:lnTo>
                  <a:lnTo>
                    <a:pt x="758" y="649"/>
                  </a:lnTo>
                  <a:lnTo>
                    <a:pt x="764" y="652"/>
                  </a:lnTo>
                  <a:lnTo>
                    <a:pt x="768" y="654"/>
                  </a:lnTo>
                  <a:lnTo>
                    <a:pt x="769" y="654"/>
                  </a:lnTo>
                  <a:lnTo>
                    <a:pt x="749" y="673"/>
                  </a:lnTo>
                  <a:lnTo>
                    <a:pt x="725" y="687"/>
                  </a:lnTo>
                  <a:lnTo>
                    <a:pt x="699" y="699"/>
                  </a:lnTo>
                  <a:lnTo>
                    <a:pt x="674" y="708"/>
                  </a:lnTo>
                  <a:lnTo>
                    <a:pt x="646" y="715"/>
                  </a:lnTo>
                  <a:lnTo>
                    <a:pt x="621" y="721"/>
                  </a:lnTo>
                  <a:lnTo>
                    <a:pt x="596" y="725"/>
                  </a:lnTo>
                  <a:lnTo>
                    <a:pt x="575" y="727"/>
                  </a:lnTo>
                  <a:lnTo>
                    <a:pt x="556" y="728"/>
                  </a:lnTo>
                  <a:lnTo>
                    <a:pt x="542" y="729"/>
                  </a:lnTo>
                  <a:lnTo>
                    <a:pt x="533" y="729"/>
                  </a:lnTo>
                  <a:lnTo>
                    <a:pt x="530" y="729"/>
                  </a:lnTo>
                  <a:lnTo>
                    <a:pt x="530" y="784"/>
                  </a:lnTo>
                  <a:lnTo>
                    <a:pt x="387" y="1200"/>
                  </a:lnTo>
                  <a:lnTo>
                    <a:pt x="244" y="784"/>
                  </a:lnTo>
                  <a:lnTo>
                    <a:pt x="244" y="731"/>
                  </a:lnTo>
                  <a:lnTo>
                    <a:pt x="203" y="730"/>
                  </a:lnTo>
                  <a:lnTo>
                    <a:pt x="166" y="726"/>
                  </a:lnTo>
                  <a:lnTo>
                    <a:pt x="135" y="721"/>
                  </a:lnTo>
                  <a:lnTo>
                    <a:pt x="106" y="713"/>
                  </a:lnTo>
                  <a:lnTo>
                    <a:pt x="82" y="705"/>
                  </a:lnTo>
                  <a:lnTo>
                    <a:pt x="62" y="696"/>
                  </a:lnTo>
                  <a:lnTo>
                    <a:pt x="44" y="687"/>
                  </a:lnTo>
                  <a:lnTo>
                    <a:pt x="30" y="678"/>
                  </a:lnTo>
                  <a:lnTo>
                    <a:pt x="19" y="670"/>
                  </a:lnTo>
                  <a:lnTo>
                    <a:pt x="11" y="663"/>
                  </a:lnTo>
                  <a:lnTo>
                    <a:pt x="5" y="656"/>
                  </a:lnTo>
                  <a:lnTo>
                    <a:pt x="2" y="652"/>
                  </a:lnTo>
                  <a:lnTo>
                    <a:pt x="0" y="651"/>
                  </a:lnTo>
                  <a:lnTo>
                    <a:pt x="2" y="651"/>
                  </a:lnTo>
                  <a:lnTo>
                    <a:pt x="5" y="650"/>
                  </a:lnTo>
                  <a:lnTo>
                    <a:pt x="9" y="650"/>
                  </a:lnTo>
                  <a:lnTo>
                    <a:pt x="15" y="648"/>
                  </a:lnTo>
                  <a:lnTo>
                    <a:pt x="21" y="645"/>
                  </a:lnTo>
                  <a:lnTo>
                    <a:pt x="29" y="640"/>
                  </a:lnTo>
                  <a:lnTo>
                    <a:pt x="37" y="634"/>
                  </a:lnTo>
                  <a:lnTo>
                    <a:pt x="45" y="626"/>
                  </a:lnTo>
                  <a:lnTo>
                    <a:pt x="54" y="615"/>
                  </a:lnTo>
                  <a:lnTo>
                    <a:pt x="63" y="601"/>
                  </a:lnTo>
                  <a:lnTo>
                    <a:pt x="71" y="585"/>
                  </a:lnTo>
                  <a:lnTo>
                    <a:pt x="79" y="566"/>
                  </a:lnTo>
                  <a:lnTo>
                    <a:pt x="86" y="543"/>
                  </a:lnTo>
                  <a:lnTo>
                    <a:pt x="92" y="516"/>
                  </a:lnTo>
                  <a:lnTo>
                    <a:pt x="97" y="485"/>
                  </a:lnTo>
                  <a:lnTo>
                    <a:pt x="100" y="451"/>
                  </a:lnTo>
                  <a:lnTo>
                    <a:pt x="102" y="411"/>
                  </a:lnTo>
                  <a:lnTo>
                    <a:pt x="102" y="366"/>
                  </a:lnTo>
                  <a:lnTo>
                    <a:pt x="102" y="318"/>
                  </a:lnTo>
                  <a:lnTo>
                    <a:pt x="104" y="276"/>
                  </a:lnTo>
                  <a:lnTo>
                    <a:pt x="109" y="237"/>
                  </a:lnTo>
                  <a:lnTo>
                    <a:pt x="117" y="202"/>
                  </a:lnTo>
                  <a:lnTo>
                    <a:pt x="126" y="172"/>
                  </a:lnTo>
                  <a:lnTo>
                    <a:pt x="136" y="145"/>
                  </a:lnTo>
                  <a:lnTo>
                    <a:pt x="148" y="122"/>
                  </a:lnTo>
                  <a:lnTo>
                    <a:pt x="160" y="101"/>
                  </a:lnTo>
                  <a:lnTo>
                    <a:pt x="174" y="84"/>
                  </a:lnTo>
                  <a:lnTo>
                    <a:pt x="188" y="69"/>
                  </a:lnTo>
                  <a:lnTo>
                    <a:pt x="202" y="57"/>
                  </a:lnTo>
                  <a:lnTo>
                    <a:pt x="215" y="46"/>
                  </a:lnTo>
                  <a:lnTo>
                    <a:pt x="230" y="38"/>
                  </a:lnTo>
                  <a:lnTo>
                    <a:pt x="242" y="31"/>
                  </a:lnTo>
                  <a:lnTo>
                    <a:pt x="254" y="25"/>
                  </a:lnTo>
                  <a:lnTo>
                    <a:pt x="265" y="21"/>
                  </a:lnTo>
                  <a:lnTo>
                    <a:pt x="274" y="17"/>
                  </a:lnTo>
                  <a:lnTo>
                    <a:pt x="306" y="7"/>
                  </a:lnTo>
                  <a:lnTo>
                    <a:pt x="334" y="2"/>
                  </a:lnTo>
                  <a:lnTo>
                    <a:pt x="361" y="0"/>
                  </a:lnTo>
                  <a:close/>
                </a:path>
              </a:pathLst>
            </a:custGeom>
            <a:grpFill/>
            <a:ln w="0">
              <a:noFill/>
              <a:prstDash val="solid"/>
              <a:round/>
              <a:headEnd/>
              <a:tailEnd/>
            </a:ln>
          </p:spPr>
          <p:txBody>
            <a:bodyPr lIns="91440" tIns="45720" rIns="91440" bIns="45720"/>
            <a:lstStyle/>
            <a:p>
              <a:pPr defTabSz="914354">
                <a:defRPr/>
              </a:pPr>
              <a:endParaRPr lang="en-US" sz="1351"/>
            </a:p>
          </p:txBody>
        </p:sp>
        <p:sp>
          <p:nvSpPr>
            <p:cNvPr id="32" name="Freeform 156">
              <a:extLst>
                <a:ext uri="{FF2B5EF4-FFF2-40B4-BE49-F238E27FC236}">
                  <a16:creationId xmlns:a16="http://schemas.microsoft.com/office/drawing/2014/main" id="{B1E58374-05E5-7535-6838-E190BB1844D1}"/>
                </a:ext>
              </a:extLst>
            </p:cNvPr>
            <p:cNvSpPr>
              <a:spLocks/>
            </p:cNvSpPr>
            <p:nvPr/>
          </p:nvSpPr>
          <p:spPr bwMode="auto">
            <a:xfrm>
              <a:off x="4510" y="4061"/>
              <a:ext cx="75" cy="29"/>
            </a:xfrm>
            <a:custGeom>
              <a:avLst/>
              <a:gdLst>
                <a:gd name="T0" fmla="*/ 330 w 1052"/>
                <a:gd name="T1" fmla="*/ 0 h 407"/>
                <a:gd name="T2" fmla="*/ 273 w 1052"/>
                <a:gd name="T3" fmla="*/ 167 h 407"/>
                <a:gd name="T4" fmla="*/ 351 w 1052"/>
                <a:gd name="T5" fmla="*/ 161 h 407"/>
                <a:gd name="T6" fmla="*/ 526 w 1052"/>
                <a:gd name="T7" fmla="*/ 376 h 407"/>
                <a:gd name="T8" fmla="*/ 701 w 1052"/>
                <a:gd name="T9" fmla="*/ 161 h 407"/>
                <a:gd name="T10" fmla="*/ 780 w 1052"/>
                <a:gd name="T11" fmla="*/ 167 h 407"/>
                <a:gd name="T12" fmla="*/ 724 w 1052"/>
                <a:gd name="T13" fmla="*/ 0 h 407"/>
                <a:gd name="T14" fmla="*/ 738 w 1052"/>
                <a:gd name="T15" fmla="*/ 9 h 407"/>
                <a:gd name="T16" fmla="*/ 753 w 1052"/>
                <a:gd name="T17" fmla="*/ 17 h 407"/>
                <a:gd name="T18" fmla="*/ 934 w 1052"/>
                <a:gd name="T19" fmla="*/ 105 h 407"/>
                <a:gd name="T20" fmla="*/ 955 w 1052"/>
                <a:gd name="T21" fmla="*/ 119 h 407"/>
                <a:gd name="T22" fmla="*/ 975 w 1052"/>
                <a:gd name="T23" fmla="*/ 136 h 407"/>
                <a:gd name="T24" fmla="*/ 992 w 1052"/>
                <a:gd name="T25" fmla="*/ 154 h 407"/>
                <a:gd name="T26" fmla="*/ 1006 w 1052"/>
                <a:gd name="T27" fmla="*/ 176 h 407"/>
                <a:gd name="T28" fmla="*/ 1016 w 1052"/>
                <a:gd name="T29" fmla="*/ 200 h 407"/>
                <a:gd name="T30" fmla="*/ 1022 w 1052"/>
                <a:gd name="T31" fmla="*/ 224 h 407"/>
                <a:gd name="T32" fmla="*/ 1052 w 1052"/>
                <a:gd name="T33" fmla="*/ 383 h 407"/>
                <a:gd name="T34" fmla="*/ 1051 w 1052"/>
                <a:gd name="T35" fmla="*/ 392 h 407"/>
                <a:gd name="T36" fmla="*/ 1048 w 1052"/>
                <a:gd name="T37" fmla="*/ 400 h 407"/>
                <a:gd name="T38" fmla="*/ 1041 w 1052"/>
                <a:gd name="T39" fmla="*/ 405 h 407"/>
                <a:gd name="T40" fmla="*/ 1032 w 1052"/>
                <a:gd name="T41" fmla="*/ 406 h 407"/>
                <a:gd name="T42" fmla="*/ 533 w 1052"/>
                <a:gd name="T43" fmla="*/ 406 h 407"/>
                <a:gd name="T44" fmla="*/ 533 w 1052"/>
                <a:gd name="T45" fmla="*/ 407 h 407"/>
                <a:gd name="T46" fmla="*/ 19 w 1052"/>
                <a:gd name="T47" fmla="*/ 407 h 407"/>
                <a:gd name="T48" fmla="*/ 11 w 1052"/>
                <a:gd name="T49" fmla="*/ 405 h 407"/>
                <a:gd name="T50" fmla="*/ 4 w 1052"/>
                <a:gd name="T51" fmla="*/ 400 h 407"/>
                <a:gd name="T52" fmla="*/ 1 w 1052"/>
                <a:gd name="T53" fmla="*/ 393 h 407"/>
                <a:gd name="T54" fmla="*/ 0 w 1052"/>
                <a:gd name="T55" fmla="*/ 384 h 407"/>
                <a:gd name="T56" fmla="*/ 30 w 1052"/>
                <a:gd name="T57" fmla="*/ 225 h 407"/>
                <a:gd name="T58" fmla="*/ 38 w 1052"/>
                <a:gd name="T59" fmla="*/ 195 h 407"/>
                <a:gd name="T60" fmla="*/ 51 w 1052"/>
                <a:gd name="T61" fmla="*/ 167 h 407"/>
                <a:gd name="T62" fmla="*/ 69 w 1052"/>
                <a:gd name="T63" fmla="*/ 143 h 407"/>
                <a:gd name="T64" fmla="*/ 93 w 1052"/>
                <a:gd name="T65" fmla="*/ 123 h 407"/>
                <a:gd name="T66" fmla="*/ 118 w 1052"/>
                <a:gd name="T67" fmla="*/ 106 h 407"/>
                <a:gd name="T68" fmla="*/ 294 w 1052"/>
                <a:gd name="T69" fmla="*/ 19 h 407"/>
                <a:gd name="T70" fmla="*/ 330 w 1052"/>
                <a:gd name="T71"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407">
                  <a:moveTo>
                    <a:pt x="330" y="0"/>
                  </a:moveTo>
                  <a:lnTo>
                    <a:pt x="273" y="167"/>
                  </a:lnTo>
                  <a:lnTo>
                    <a:pt x="351" y="161"/>
                  </a:lnTo>
                  <a:lnTo>
                    <a:pt x="526" y="376"/>
                  </a:lnTo>
                  <a:lnTo>
                    <a:pt x="701" y="161"/>
                  </a:lnTo>
                  <a:lnTo>
                    <a:pt x="780" y="167"/>
                  </a:lnTo>
                  <a:lnTo>
                    <a:pt x="724" y="0"/>
                  </a:lnTo>
                  <a:lnTo>
                    <a:pt x="738" y="9"/>
                  </a:lnTo>
                  <a:lnTo>
                    <a:pt x="753" y="17"/>
                  </a:lnTo>
                  <a:lnTo>
                    <a:pt x="934" y="105"/>
                  </a:lnTo>
                  <a:lnTo>
                    <a:pt x="955" y="119"/>
                  </a:lnTo>
                  <a:lnTo>
                    <a:pt x="975" y="136"/>
                  </a:lnTo>
                  <a:lnTo>
                    <a:pt x="992" y="154"/>
                  </a:lnTo>
                  <a:lnTo>
                    <a:pt x="1006" y="176"/>
                  </a:lnTo>
                  <a:lnTo>
                    <a:pt x="1016" y="200"/>
                  </a:lnTo>
                  <a:lnTo>
                    <a:pt x="1022" y="224"/>
                  </a:lnTo>
                  <a:lnTo>
                    <a:pt x="1052" y="383"/>
                  </a:lnTo>
                  <a:lnTo>
                    <a:pt x="1051" y="392"/>
                  </a:lnTo>
                  <a:lnTo>
                    <a:pt x="1048" y="400"/>
                  </a:lnTo>
                  <a:lnTo>
                    <a:pt x="1041" y="405"/>
                  </a:lnTo>
                  <a:lnTo>
                    <a:pt x="1032" y="406"/>
                  </a:lnTo>
                  <a:lnTo>
                    <a:pt x="533" y="406"/>
                  </a:lnTo>
                  <a:lnTo>
                    <a:pt x="533" y="407"/>
                  </a:lnTo>
                  <a:lnTo>
                    <a:pt x="19" y="407"/>
                  </a:lnTo>
                  <a:lnTo>
                    <a:pt x="11" y="405"/>
                  </a:lnTo>
                  <a:lnTo>
                    <a:pt x="4" y="400"/>
                  </a:lnTo>
                  <a:lnTo>
                    <a:pt x="1" y="393"/>
                  </a:lnTo>
                  <a:lnTo>
                    <a:pt x="0" y="384"/>
                  </a:lnTo>
                  <a:lnTo>
                    <a:pt x="30" y="225"/>
                  </a:lnTo>
                  <a:lnTo>
                    <a:pt x="38" y="195"/>
                  </a:lnTo>
                  <a:lnTo>
                    <a:pt x="51" y="167"/>
                  </a:lnTo>
                  <a:lnTo>
                    <a:pt x="69" y="143"/>
                  </a:lnTo>
                  <a:lnTo>
                    <a:pt x="93" y="123"/>
                  </a:lnTo>
                  <a:lnTo>
                    <a:pt x="118" y="106"/>
                  </a:lnTo>
                  <a:lnTo>
                    <a:pt x="294" y="19"/>
                  </a:lnTo>
                  <a:lnTo>
                    <a:pt x="330" y="0"/>
                  </a:lnTo>
                  <a:close/>
                </a:path>
              </a:pathLst>
            </a:custGeom>
            <a:grpFill/>
            <a:ln w="0">
              <a:noFill/>
              <a:prstDash val="solid"/>
              <a:round/>
              <a:headEnd/>
              <a:tailEnd/>
            </a:ln>
          </p:spPr>
          <p:txBody>
            <a:bodyPr lIns="91440" tIns="45720" rIns="91440" bIns="45720"/>
            <a:lstStyle/>
            <a:p>
              <a:pPr defTabSz="914354">
                <a:defRPr/>
              </a:pPr>
              <a:endParaRPr lang="en-US" sz="1351"/>
            </a:p>
          </p:txBody>
        </p:sp>
      </p:grpSp>
      <p:sp>
        <p:nvSpPr>
          <p:cNvPr id="33" name="Freeform 110">
            <a:extLst>
              <a:ext uri="{FF2B5EF4-FFF2-40B4-BE49-F238E27FC236}">
                <a16:creationId xmlns:a16="http://schemas.microsoft.com/office/drawing/2014/main" id="{F6391048-F0F5-CB6F-6E8E-DA90BCA98281}"/>
              </a:ext>
            </a:extLst>
          </p:cNvPr>
          <p:cNvSpPr>
            <a:spLocks noChangeArrowheads="1"/>
          </p:cNvSpPr>
          <p:nvPr/>
        </p:nvSpPr>
        <p:spPr bwMode="auto">
          <a:xfrm>
            <a:off x="4108356" y="1657239"/>
            <a:ext cx="1383900" cy="1055021"/>
          </a:xfrm>
          <a:custGeom>
            <a:avLst/>
            <a:gdLst>
              <a:gd name="T0" fmla="*/ 252158664 w 462"/>
              <a:gd name="T1" fmla="*/ 5119829 h 373"/>
              <a:gd name="T2" fmla="*/ 252158664 w 462"/>
              <a:gd name="T3" fmla="*/ 5119829 h 373"/>
              <a:gd name="T4" fmla="*/ 5111350 w 462"/>
              <a:gd name="T5" fmla="*/ 91017505 h 373"/>
              <a:gd name="T6" fmla="*/ 5111350 w 462"/>
              <a:gd name="T7" fmla="*/ 96137334 h 373"/>
              <a:gd name="T8" fmla="*/ 55656553 w 462"/>
              <a:gd name="T9" fmla="*/ 121167243 h 373"/>
              <a:gd name="T10" fmla="*/ 55656553 w 462"/>
              <a:gd name="T11" fmla="*/ 121167243 h 373"/>
              <a:gd name="T12" fmla="*/ 90868179 w 462"/>
              <a:gd name="T13" fmla="*/ 130837663 h 373"/>
              <a:gd name="T14" fmla="*/ 246479492 w 462"/>
              <a:gd name="T15" fmla="*/ 19910079 h 373"/>
              <a:gd name="T16" fmla="*/ 246479492 w 462"/>
              <a:gd name="T17" fmla="*/ 19910079 h 373"/>
              <a:gd name="T18" fmla="*/ 136302032 w 462"/>
              <a:gd name="T19" fmla="*/ 141077322 h 373"/>
              <a:gd name="T20" fmla="*/ 136302032 w 462"/>
              <a:gd name="T21" fmla="*/ 141077322 h 373"/>
              <a:gd name="T22" fmla="*/ 131190682 w 462"/>
              <a:gd name="T23" fmla="*/ 146197152 h 373"/>
              <a:gd name="T24" fmla="*/ 136302032 w 462"/>
              <a:gd name="T25" fmla="*/ 151316507 h 373"/>
              <a:gd name="T26" fmla="*/ 136302032 w 462"/>
              <a:gd name="T27" fmla="*/ 151316507 h 373"/>
              <a:gd name="T28" fmla="*/ 206156989 w 462"/>
              <a:gd name="T29" fmla="*/ 191705904 h 373"/>
              <a:gd name="T30" fmla="*/ 221490565 w 462"/>
              <a:gd name="T31" fmla="*/ 186586075 h 373"/>
              <a:gd name="T32" fmla="*/ 261813541 w 462"/>
              <a:gd name="T33" fmla="*/ 10239659 h 373"/>
              <a:gd name="T34" fmla="*/ 252158664 w 462"/>
              <a:gd name="T35" fmla="*/ 5119829 h 373"/>
              <a:gd name="T36" fmla="*/ 90868179 w 462"/>
              <a:gd name="T37" fmla="*/ 206496154 h 373"/>
              <a:gd name="T38" fmla="*/ 90868179 w 462"/>
              <a:gd name="T39" fmla="*/ 206496154 h 373"/>
              <a:gd name="T40" fmla="*/ 95979529 w 462"/>
              <a:gd name="T41" fmla="*/ 211615983 h 373"/>
              <a:gd name="T42" fmla="*/ 136302032 w 462"/>
              <a:gd name="T43" fmla="*/ 176346416 h 373"/>
              <a:gd name="T44" fmla="*/ 90868179 w 462"/>
              <a:gd name="T45" fmla="*/ 151316507 h 373"/>
              <a:gd name="T46" fmla="*/ 90868179 w 462"/>
              <a:gd name="T47" fmla="*/ 206496154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cubicBezTo>
                  <a:pt x="160" y="230"/>
                  <a:pt x="160" y="230"/>
                  <a:pt x="160" y="230"/>
                </a:cubicBezTo>
                <a:cubicBezTo>
                  <a:pt x="160" y="230"/>
                  <a:pt x="425" y="35"/>
                  <a:pt x="434" y="35"/>
                </a:cubicBezTo>
                <a:cubicBezTo>
                  <a:pt x="434" y="26"/>
                  <a:pt x="434" y="35"/>
                  <a:pt x="434" y="35"/>
                </a:cubicBezTo>
                <a:lnTo>
                  <a:pt x="240" y="248"/>
                </a:lnTo>
                <a:cubicBezTo>
                  <a:pt x="231" y="257"/>
                  <a:pt x="231" y="257"/>
                  <a:pt x="231" y="257"/>
                </a:cubicBezTo>
                <a:cubicBezTo>
                  <a:pt x="240" y="266"/>
                  <a:pt x="240" y="266"/>
                  <a:pt x="240" y="266"/>
                </a:cubicBez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00F7FF"/>
          </a:solidFill>
          <a:ln>
            <a:noFill/>
          </a:ln>
        </p:spPr>
        <p:txBody>
          <a:bodyPr wrap="none" lIns="121899" tIns="60949" rIns="121899" bIns="60949" anchor="ctr"/>
          <a:lstStyle/>
          <a:p>
            <a:endParaRPr lang="en-GB" sz="2400"/>
          </a:p>
        </p:txBody>
      </p:sp>
      <p:sp>
        <p:nvSpPr>
          <p:cNvPr id="34" name="Freeform 70">
            <a:extLst>
              <a:ext uri="{FF2B5EF4-FFF2-40B4-BE49-F238E27FC236}">
                <a16:creationId xmlns:a16="http://schemas.microsoft.com/office/drawing/2014/main" id="{CA58A5D5-F7C8-25C3-B9E2-DA123F13BCFB}"/>
              </a:ext>
            </a:extLst>
          </p:cNvPr>
          <p:cNvSpPr>
            <a:spLocks noChangeArrowheads="1"/>
          </p:cNvSpPr>
          <p:nvPr/>
        </p:nvSpPr>
        <p:spPr bwMode="auto">
          <a:xfrm>
            <a:off x="8368504" y="1569860"/>
            <a:ext cx="1459387" cy="1301614"/>
          </a:xfrm>
          <a:custGeom>
            <a:avLst/>
            <a:gdLst>
              <a:gd name="T0" fmla="*/ 80886452 w 497"/>
              <a:gd name="T1" fmla="*/ 156032295 h 445"/>
              <a:gd name="T2" fmla="*/ 80886452 w 497"/>
              <a:gd name="T3" fmla="*/ 156032295 h 445"/>
              <a:gd name="T4" fmla="*/ 80886452 w 497"/>
              <a:gd name="T5" fmla="*/ 70923598 h 445"/>
              <a:gd name="T6" fmla="*/ 30189837 w 497"/>
              <a:gd name="T7" fmla="*/ 70923598 h 445"/>
              <a:gd name="T8" fmla="*/ 0 w 497"/>
              <a:gd name="T9" fmla="*/ 100995514 h 445"/>
              <a:gd name="T10" fmla="*/ 0 w 497"/>
              <a:gd name="T11" fmla="*/ 180997632 h 445"/>
              <a:gd name="T12" fmla="*/ 30189837 w 497"/>
              <a:gd name="T13" fmla="*/ 211636630 h 445"/>
              <a:gd name="T14" fmla="*/ 40442989 w 497"/>
              <a:gd name="T15" fmla="*/ 211636630 h 445"/>
              <a:gd name="T16" fmla="*/ 40442989 w 497"/>
              <a:gd name="T17" fmla="*/ 251921230 h 445"/>
              <a:gd name="T18" fmla="*/ 86013028 w 497"/>
              <a:gd name="T19" fmla="*/ 211636630 h 445"/>
              <a:gd name="T20" fmla="*/ 156076708 w 497"/>
              <a:gd name="T21" fmla="*/ 211636630 h 445"/>
              <a:gd name="T22" fmla="*/ 181709588 w 497"/>
              <a:gd name="T23" fmla="*/ 180997632 h 445"/>
              <a:gd name="T24" fmla="*/ 181709588 w 497"/>
              <a:gd name="T25" fmla="*/ 156032295 h 445"/>
              <a:gd name="T26" fmla="*/ 181709588 w 497"/>
              <a:gd name="T27" fmla="*/ 156032295 h 445"/>
              <a:gd name="T28" fmla="*/ 80886452 w 497"/>
              <a:gd name="T29" fmla="*/ 156032295 h 445"/>
              <a:gd name="T30" fmla="*/ 252342888 w 497"/>
              <a:gd name="T31" fmla="*/ 0 h 445"/>
              <a:gd name="T32" fmla="*/ 252342888 w 497"/>
              <a:gd name="T33" fmla="*/ 0 h 445"/>
              <a:gd name="T34" fmla="*/ 125886397 w 497"/>
              <a:gd name="T35" fmla="*/ 0 h 445"/>
              <a:gd name="T36" fmla="*/ 100823136 w 497"/>
              <a:gd name="T37" fmla="*/ 30638998 h 445"/>
              <a:gd name="T38" fmla="*/ 100823136 w 497"/>
              <a:gd name="T39" fmla="*/ 140713032 h 445"/>
              <a:gd name="T40" fmla="*/ 197089316 w 497"/>
              <a:gd name="T41" fmla="*/ 140713032 h 445"/>
              <a:gd name="T42" fmla="*/ 242089736 w 497"/>
              <a:gd name="T43" fmla="*/ 180997632 h 445"/>
              <a:gd name="T44" fmla="*/ 242089736 w 497"/>
              <a:gd name="T45" fmla="*/ 140713032 h 445"/>
              <a:gd name="T46" fmla="*/ 252342888 w 497"/>
              <a:gd name="T47" fmla="*/ 140713032 h 445"/>
              <a:gd name="T48" fmla="*/ 282532724 w 497"/>
              <a:gd name="T49" fmla="*/ 110641116 h 445"/>
              <a:gd name="T50" fmla="*/ 282532724 w 497"/>
              <a:gd name="T51" fmla="*/ 30638998 h 445"/>
              <a:gd name="T52" fmla="*/ 252342888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rgbClr val="BC00EC"/>
          </a:solidFill>
          <a:ln>
            <a:noFill/>
          </a:ln>
        </p:spPr>
        <p:txBody>
          <a:bodyPr wrap="none" lIns="121899" tIns="60949" rIns="121899" bIns="60949" anchor="ctr"/>
          <a:lstStyle/>
          <a:p>
            <a:endParaRPr lang="en-GB" sz="2400"/>
          </a:p>
        </p:txBody>
      </p:sp>
      <p:sp>
        <p:nvSpPr>
          <p:cNvPr id="35" name="Freeform 54">
            <a:extLst>
              <a:ext uri="{FF2B5EF4-FFF2-40B4-BE49-F238E27FC236}">
                <a16:creationId xmlns:a16="http://schemas.microsoft.com/office/drawing/2014/main" id="{C8DE7C4C-5187-2209-E305-2E865DD37BA5}"/>
              </a:ext>
            </a:extLst>
          </p:cNvPr>
          <p:cNvSpPr>
            <a:spLocks noChangeArrowheads="1"/>
          </p:cNvSpPr>
          <p:nvPr/>
        </p:nvSpPr>
        <p:spPr bwMode="auto">
          <a:xfrm>
            <a:off x="2108703" y="1447653"/>
            <a:ext cx="1544982" cy="1367515"/>
          </a:xfrm>
          <a:custGeom>
            <a:avLst/>
            <a:gdLst>
              <a:gd name="T0" fmla="*/ 120759821 w 497"/>
              <a:gd name="T1" fmla="*/ 0 h 443"/>
              <a:gd name="T2" fmla="*/ 120759821 w 497"/>
              <a:gd name="T3" fmla="*/ 0 h 443"/>
              <a:gd name="T4" fmla="*/ 105949712 w 497"/>
              <a:gd name="T5" fmla="*/ 0 h 443"/>
              <a:gd name="T6" fmla="*/ 100823136 w 497"/>
              <a:gd name="T7" fmla="*/ 4499029 h 443"/>
              <a:gd name="T8" fmla="*/ 100823136 w 497"/>
              <a:gd name="T9" fmla="*/ 59608955 h 443"/>
              <a:gd name="T10" fmla="*/ 50126996 w 497"/>
              <a:gd name="T11" fmla="*/ 59608955 h 443"/>
              <a:gd name="T12" fmla="*/ 45569565 w 497"/>
              <a:gd name="T13" fmla="*/ 59608955 h 443"/>
              <a:gd name="T14" fmla="*/ 35316413 w 497"/>
              <a:gd name="T15" fmla="*/ 64107984 h 443"/>
              <a:gd name="T16" fmla="*/ 0 w 497"/>
              <a:gd name="T17" fmla="*/ 84914639 h 443"/>
              <a:gd name="T18" fmla="*/ 0 w 497"/>
              <a:gd name="T19" fmla="*/ 89413668 h 443"/>
              <a:gd name="T20" fmla="*/ 0 w 497"/>
              <a:gd name="T21" fmla="*/ 93912226 h 443"/>
              <a:gd name="T22" fmla="*/ 35316413 w 497"/>
              <a:gd name="T23" fmla="*/ 119218382 h 443"/>
              <a:gd name="T24" fmla="*/ 45569565 w 497"/>
              <a:gd name="T25" fmla="*/ 119218382 h 443"/>
              <a:gd name="T26" fmla="*/ 50126996 w 497"/>
              <a:gd name="T27" fmla="*/ 124279141 h 443"/>
              <a:gd name="T28" fmla="*/ 100823136 w 497"/>
              <a:gd name="T29" fmla="*/ 124279141 h 443"/>
              <a:gd name="T30" fmla="*/ 100823136 w 497"/>
              <a:gd name="T31" fmla="*/ 243497523 h 443"/>
              <a:gd name="T32" fmla="*/ 105949712 w 497"/>
              <a:gd name="T33" fmla="*/ 248558754 h 443"/>
              <a:gd name="T34" fmla="*/ 120759821 w 497"/>
              <a:gd name="T35" fmla="*/ 248558754 h 443"/>
              <a:gd name="T36" fmla="*/ 125886397 w 497"/>
              <a:gd name="T37" fmla="*/ 243497523 h 443"/>
              <a:gd name="T38" fmla="*/ 125886397 w 497"/>
              <a:gd name="T39" fmla="*/ 4499029 h 443"/>
              <a:gd name="T40" fmla="*/ 120759821 w 497"/>
              <a:gd name="T41" fmla="*/ 0 h 443"/>
              <a:gd name="T42" fmla="*/ 277406148 w 497"/>
              <a:gd name="T43" fmla="*/ 59608955 h 443"/>
              <a:gd name="T44" fmla="*/ 277406148 w 497"/>
              <a:gd name="T45" fmla="*/ 59608955 h 443"/>
              <a:gd name="T46" fmla="*/ 247216312 w 497"/>
              <a:gd name="T47" fmla="*/ 34303271 h 443"/>
              <a:gd name="T48" fmla="*/ 236963160 w 497"/>
              <a:gd name="T49" fmla="*/ 29804713 h 443"/>
              <a:gd name="T50" fmla="*/ 231836109 w 497"/>
              <a:gd name="T51" fmla="*/ 29804713 h 443"/>
              <a:gd name="T52" fmla="*/ 136139549 w 497"/>
              <a:gd name="T53" fmla="*/ 29804713 h 443"/>
              <a:gd name="T54" fmla="*/ 145823556 w 497"/>
              <a:gd name="T55" fmla="*/ 93912226 h 443"/>
              <a:gd name="T56" fmla="*/ 231836109 w 497"/>
              <a:gd name="T57" fmla="*/ 93912226 h 443"/>
              <a:gd name="T58" fmla="*/ 236963160 w 497"/>
              <a:gd name="T59" fmla="*/ 93912226 h 443"/>
              <a:gd name="T60" fmla="*/ 247216312 w 497"/>
              <a:gd name="T61" fmla="*/ 89413668 h 443"/>
              <a:gd name="T62" fmla="*/ 277406148 w 497"/>
              <a:gd name="T63" fmla="*/ 69169215 h 443"/>
              <a:gd name="T64" fmla="*/ 282532724 w 497"/>
              <a:gd name="T65" fmla="*/ 64107984 h 443"/>
              <a:gd name="T66" fmla="*/ 277406148 w 497"/>
              <a:gd name="T67" fmla="*/ 59608955 h 4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rgbClr val="FFCF00"/>
          </a:solidFill>
          <a:ln>
            <a:noFill/>
          </a:ln>
        </p:spPr>
        <p:txBody>
          <a:bodyPr wrap="none" lIns="121899" tIns="60949" rIns="121899" bIns="60949" anchor="ctr"/>
          <a:lstStyle/>
          <a:p>
            <a:endParaRPr lang="en-GB" sz="2400"/>
          </a:p>
        </p:txBody>
      </p:sp>
      <p:sp>
        <p:nvSpPr>
          <p:cNvPr id="36" name="Freeform 114">
            <a:extLst>
              <a:ext uri="{FF2B5EF4-FFF2-40B4-BE49-F238E27FC236}">
                <a16:creationId xmlns:a16="http://schemas.microsoft.com/office/drawing/2014/main" id="{43CFABCA-1DDD-4F96-EA96-F40A15951264}"/>
              </a:ext>
            </a:extLst>
          </p:cNvPr>
          <p:cNvSpPr>
            <a:spLocks noChangeArrowheads="1"/>
          </p:cNvSpPr>
          <p:nvPr/>
        </p:nvSpPr>
        <p:spPr bwMode="auto">
          <a:xfrm>
            <a:off x="155507" y="1322671"/>
            <a:ext cx="1451133" cy="1524208"/>
          </a:xfrm>
          <a:custGeom>
            <a:avLst/>
            <a:gdLst>
              <a:gd name="T0" fmla="*/ 253034682 w 462"/>
              <a:gd name="T1" fmla="*/ 170351798 h 488"/>
              <a:gd name="T2" fmla="*/ 253034682 w 462"/>
              <a:gd name="T3" fmla="*/ 170351798 h 488"/>
              <a:gd name="T4" fmla="*/ 233043150 w 462"/>
              <a:gd name="T5" fmla="*/ 150543702 h 488"/>
              <a:gd name="T6" fmla="*/ 233043150 w 462"/>
              <a:gd name="T7" fmla="*/ 125075745 h 488"/>
              <a:gd name="T8" fmla="*/ 253034682 w 462"/>
              <a:gd name="T9" fmla="*/ 105267177 h 488"/>
              <a:gd name="T10" fmla="*/ 253034682 w 462"/>
              <a:gd name="T11" fmla="*/ 90552578 h 488"/>
              <a:gd name="T12" fmla="*/ 217620988 w 462"/>
              <a:gd name="T13" fmla="*/ 85459081 h 488"/>
              <a:gd name="T14" fmla="*/ 207910896 w 462"/>
              <a:gd name="T15" fmla="*/ 70178118 h 488"/>
              <a:gd name="T16" fmla="*/ 222761708 w 462"/>
              <a:gd name="T17" fmla="*/ 20374460 h 488"/>
              <a:gd name="T18" fmla="*/ 217620988 w 462"/>
              <a:gd name="T19" fmla="*/ 15280963 h 488"/>
              <a:gd name="T20" fmla="*/ 177638397 w 462"/>
              <a:gd name="T21" fmla="*/ 40182556 h 488"/>
              <a:gd name="T22" fmla="*/ 152506144 w 462"/>
              <a:gd name="T23" fmla="*/ 29995562 h 488"/>
              <a:gd name="T24" fmla="*/ 141653828 w 462"/>
              <a:gd name="T25" fmla="*/ 9621102 h 488"/>
              <a:gd name="T26" fmla="*/ 121662295 w 462"/>
              <a:gd name="T27" fmla="*/ 9621102 h 488"/>
              <a:gd name="T28" fmla="*/ 111380854 w 462"/>
              <a:gd name="T29" fmla="*/ 29995562 h 488"/>
              <a:gd name="T30" fmla="*/ 86248601 w 462"/>
              <a:gd name="T31" fmla="*/ 40182556 h 488"/>
              <a:gd name="T32" fmla="*/ 66257543 w 462"/>
              <a:gd name="T33" fmla="*/ 29995562 h 488"/>
              <a:gd name="T34" fmla="*/ 50835381 w 462"/>
              <a:gd name="T35" fmla="*/ 40182556 h 488"/>
              <a:gd name="T36" fmla="*/ 50835381 w 462"/>
              <a:gd name="T37" fmla="*/ 59991124 h 488"/>
              <a:gd name="T38" fmla="*/ 35984569 w 462"/>
              <a:gd name="T39" fmla="*/ 80365584 h 488"/>
              <a:gd name="T40" fmla="*/ 10281441 w 462"/>
              <a:gd name="T41" fmla="*/ 90552578 h 488"/>
              <a:gd name="T42" fmla="*/ 10281441 w 462"/>
              <a:gd name="T43" fmla="*/ 105267177 h 488"/>
              <a:gd name="T44" fmla="*/ 35984569 w 462"/>
              <a:gd name="T45" fmla="*/ 125075745 h 488"/>
              <a:gd name="T46" fmla="*/ 35984569 w 462"/>
              <a:gd name="T47" fmla="*/ 150543702 h 488"/>
              <a:gd name="T48" fmla="*/ 10281441 w 462"/>
              <a:gd name="T49" fmla="*/ 170351798 h 488"/>
              <a:gd name="T50" fmla="*/ 15422162 w 462"/>
              <a:gd name="T51" fmla="*/ 180539264 h 488"/>
              <a:gd name="T52" fmla="*/ 40553940 w 462"/>
              <a:gd name="T53" fmla="*/ 185632761 h 488"/>
              <a:gd name="T54" fmla="*/ 55976102 w 462"/>
              <a:gd name="T55" fmla="*/ 206007221 h 488"/>
              <a:gd name="T56" fmla="*/ 40553940 w 462"/>
              <a:gd name="T57" fmla="*/ 250717382 h 488"/>
              <a:gd name="T58" fmla="*/ 50835381 w 462"/>
              <a:gd name="T59" fmla="*/ 260904375 h 488"/>
              <a:gd name="T60" fmla="*/ 81108355 w 462"/>
              <a:gd name="T61" fmla="*/ 240530388 h 488"/>
              <a:gd name="T62" fmla="*/ 106240134 w 462"/>
              <a:gd name="T63" fmla="*/ 245623885 h 488"/>
              <a:gd name="T64" fmla="*/ 121662295 w 462"/>
              <a:gd name="T65" fmla="*/ 265998345 h 488"/>
              <a:gd name="T66" fmla="*/ 141653828 w 462"/>
              <a:gd name="T67" fmla="*/ 265998345 h 488"/>
              <a:gd name="T68" fmla="*/ 152506144 w 462"/>
              <a:gd name="T69" fmla="*/ 240530388 h 488"/>
              <a:gd name="T70" fmla="*/ 177638397 w 462"/>
              <a:gd name="T71" fmla="*/ 230909286 h 488"/>
              <a:gd name="T72" fmla="*/ 202770176 w 462"/>
              <a:gd name="T73" fmla="*/ 245623885 h 488"/>
              <a:gd name="T74" fmla="*/ 213051617 w 462"/>
              <a:gd name="T75" fmla="*/ 236002783 h 488"/>
              <a:gd name="T76" fmla="*/ 213051617 w 462"/>
              <a:gd name="T77" fmla="*/ 210534826 h 488"/>
              <a:gd name="T78" fmla="*/ 227902429 w 462"/>
              <a:gd name="T79" fmla="*/ 190726258 h 488"/>
              <a:gd name="T80" fmla="*/ 253034682 w 462"/>
              <a:gd name="T81" fmla="*/ 185632761 h 488"/>
              <a:gd name="T82" fmla="*/ 253034682 w 462"/>
              <a:gd name="T83" fmla="*/ 170351798 h 488"/>
              <a:gd name="T84" fmla="*/ 146794074 w 462"/>
              <a:gd name="T85" fmla="*/ 195819754 h 488"/>
              <a:gd name="T86" fmla="*/ 146794074 w 462"/>
              <a:gd name="T87" fmla="*/ 195819754 h 488"/>
              <a:gd name="T88" fmla="*/ 116521575 w 462"/>
              <a:gd name="T89" fmla="*/ 195819754 h 488"/>
              <a:gd name="T90" fmla="*/ 116521575 w 462"/>
              <a:gd name="T91" fmla="*/ 165258301 h 488"/>
              <a:gd name="T92" fmla="*/ 146794074 w 462"/>
              <a:gd name="T93" fmla="*/ 165258301 h 488"/>
              <a:gd name="T94" fmla="*/ 146794074 w 462"/>
              <a:gd name="T95" fmla="*/ 195819754 h 488"/>
              <a:gd name="T96" fmla="*/ 146794074 w 462"/>
              <a:gd name="T97" fmla="*/ 150543702 h 488"/>
              <a:gd name="T98" fmla="*/ 146794074 w 462"/>
              <a:gd name="T99" fmla="*/ 150543702 h 488"/>
              <a:gd name="T100" fmla="*/ 116521575 w 462"/>
              <a:gd name="T101" fmla="*/ 150543702 h 488"/>
              <a:gd name="T102" fmla="*/ 116521575 w 462"/>
              <a:gd name="T103" fmla="*/ 75271615 h 488"/>
              <a:gd name="T104" fmla="*/ 146794074 w 462"/>
              <a:gd name="T105" fmla="*/ 75271615 h 488"/>
              <a:gd name="T106" fmla="*/ 146794074 w 462"/>
              <a:gd name="T107" fmla="*/ 150543702 h 4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rgbClr val="FF007E"/>
          </a:solidFill>
          <a:ln>
            <a:noFill/>
          </a:ln>
        </p:spPr>
        <p:txBody>
          <a:bodyPr wrap="none" lIns="121899" tIns="60949" rIns="121899" bIns="60949" anchor="ctr"/>
          <a:lstStyle/>
          <a:p>
            <a:endParaRPr lang="en-GB" sz="2400">
              <a:solidFill>
                <a:srgbClr val="FF007E"/>
              </a:solidFill>
            </a:endParaRPr>
          </a:p>
        </p:txBody>
      </p:sp>
      <p:sp>
        <p:nvSpPr>
          <p:cNvPr id="37" name="TextBox 36">
            <a:extLst>
              <a:ext uri="{FF2B5EF4-FFF2-40B4-BE49-F238E27FC236}">
                <a16:creationId xmlns:a16="http://schemas.microsoft.com/office/drawing/2014/main" id="{F9F71E60-E93D-19B2-C3A0-604B15969EE9}"/>
              </a:ext>
            </a:extLst>
          </p:cNvPr>
          <p:cNvSpPr txBox="1"/>
          <p:nvPr/>
        </p:nvSpPr>
        <p:spPr>
          <a:xfrm>
            <a:off x="8210623" y="3031653"/>
            <a:ext cx="2082469" cy="830997"/>
          </a:xfrm>
          <a:prstGeom prst="rect">
            <a:avLst/>
          </a:prstGeom>
          <a:noFill/>
        </p:spPr>
        <p:txBody>
          <a:bodyPr wrap="square" rtlCol="0">
            <a:spAutoFit/>
          </a:bodyPr>
          <a:lstStyle/>
          <a:p>
            <a:r>
              <a:rPr lang="en-GB" sz="1600" dirty="0">
                <a:solidFill>
                  <a:srgbClr val="540E64"/>
                </a:solidFill>
              </a:rPr>
              <a:t>Engage in the agreed support, sometimes called ‘intervention</a:t>
            </a:r>
            <a:r>
              <a:rPr lang="en-GB" sz="1600" dirty="0">
                <a:solidFill>
                  <a:schemeClr val="bg1"/>
                </a:solidFill>
              </a:rPr>
              <a:t>’. </a:t>
            </a:r>
          </a:p>
        </p:txBody>
      </p:sp>
      <p:sp>
        <p:nvSpPr>
          <p:cNvPr id="38" name="TextBox 37">
            <a:extLst>
              <a:ext uri="{FF2B5EF4-FFF2-40B4-BE49-F238E27FC236}">
                <a16:creationId xmlns:a16="http://schemas.microsoft.com/office/drawing/2014/main" id="{D7EFDD63-1F85-C7C7-D3A1-E341C13892C6}"/>
              </a:ext>
            </a:extLst>
          </p:cNvPr>
          <p:cNvSpPr txBox="1"/>
          <p:nvPr/>
        </p:nvSpPr>
        <p:spPr>
          <a:xfrm>
            <a:off x="3986898" y="3054366"/>
            <a:ext cx="2082468" cy="2462213"/>
          </a:xfrm>
          <a:prstGeom prst="rect">
            <a:avLst/>
          </a:prstGeom>
          <a:noFill/>
        </p:spPr>
        <p:txBody>
          <a:bodyPr wrap="square" rtlCol="0">
            <a:spAutoFit/>
          </a:bodyPr>
          <a:lstStyle/>
          <a:p>
            <a:r>
              <a:rPr lang="en-GB" sz="1600" dirty="0">
                <a:solidFill>
                  <a:srgbClr val="540E64"/>
                </a:solidFill>
              </a:rPr>
              <a:t>Complete referral on ProMonitor for Wellbeing Advisor.</a:t>
            </a:r>
            <a:br>
              <a:rPr lang="en-GB" sz="1600" dirty="0">
                <a:solidFill>
                  <a:srgbClr val="540E64"/>
                </a:solidFill>
              </a:rPr>
            </a:br>
            <a:br>
              <a:rPr lang="en-GB" sz="1600" dirty="0">
                <a:solidFill>
                  <a:srgbClr val="540E64"/>
                </a:solidFill>
              </a:rPr>
            </a:br>
            <a:r>
              <a:rPr lang="en-GB" sz="1600" dirty="0">
                <a:solidFill>
                  <a:srgbClr val="540E64"/>
                </a:solidFill>
              </a:rPr>
              <a:t>Students can complete self-referral by emailing </a:t>
            </a:r>
            <a:r>
              <a:rPr lang="en-GB" sz="1000" dirty="0">
                <a:solidFill>
                  <a:schemeClr val="bg1"/>
                </a:solidFill>
                <a:hlinkClick r:id="rId2"/>
              </a:rPr>
              <a:t>wellbeingteam@mkcollege.ac.uk</a:t>
            </a:r>
            <a:r>
              <a:rPr lang="en-GB" sz="1000" dirty="0">
                <a:solidFill>
                  <a:schemeClr val="bg1"/>
                </a:solidFill>
              </a:rPr>
              <a:t> </a:t>
            </a:r>
            <a:br>
              <a:rPr lang="en-GB" sz="1600" dirty="0">
                <a:solidFill>
                  <a:schemeClr val="bg1"/>
                </a:solidFill>
              </a:rPr>
            </a:br>
            <a:endParaRPr lang="en-GB" sz="1600" dirty="0">
              <a:solidFill>
                <a:schemeClr val="bg1"/>
              </a:solidFill>
            </a:endParaRPr>
          </a:p>
          <a:p>
            <a:endParaRPr lang="en-GB" sz="1600" dirty="0">
              <a:solidFill>
                <a:schemeClr val="bg1"/>
              </a:solidFill>
            </a:endParaRPr>
          </a:p>
        </p:txBody>
      </p:sp>
      <p:sp>
        <p:nvSpPr>
          <p:cNvPr id="25" name="TextBox 24">
            <a:extLst>
              <a:ext uri="{FF2B5EF4-FFF2-40B4-BE49-F238E27FC236}">
                <a16:creationId xmlns:a16="http://schemas.microsoft.com/office/drawing/2014/main" id="{A2191563-3746-3CD3-FA53-B1DE2586A226}"/>
              </a:ext>
            </a:extLst>
          </p:cNvPr>
          <p:cNvSpPr txBox="1"/>
          <p:nvPr/>
        </p:nvSpPr>
        <p:spPr>
          <a:xfrm>
            <a:off x="6096000" y="3031653"/>
            <a:ext cx="2082468" cy="1323439"/>
          </a:xfrm>
          <a:prstGeom prst="rect">
            <a:avLst/>
          </a:prstGeom>
          <a:noFill/>
        </p:spPr>
        <p:txBody>
          <a:bodyPr wrap="square" rtlCol="0">
            <a:spAutoFit/>
          </a:bodyPr>
          <a:lstStyle/>
          <a:p>
            <a:r>
              <a:rPr lang="en-GB" sz="1600" dirty="0">
                <a:solidFill>
                  <a:srgbClr val="540E64"/>
                </a:solidFill>
              </a:rPr>
              <a:t>You will meet with Wellbeing adviser for an initial assessment</a:t>
            </a:r>
          </a:p>
          <a:p>
            <a:endParaRPr lang="en-GB" sz="1600" dirty="0">
              <a:solidFill>
                <a:schemeClr val="bg1"/>
              </a:solidFill>
            </a:endParaRPr>
          </a:p>
          <a:p>
            <a:endParaRPr lang="en-GB" sz="1600" dirty="0">
              <a:solidFill>
                <a:schemeClr val="bg1"/>
              </a:solidFill>
            </a:endParaRPr>
          </a:p>
        </p:txBody>
      </p:sp>
      <p:grpSp>
        <p:nvGrpSpPr>
          <p:cNvPr id="42" name="Group 41">
            <a:extLst>
              <a:ext uri="{FF2B5EF4-FFF2-40B4-BE49-F238E27FC236}">
                <a16:creationId xmlns:a16="http://schemas.microsoft.com/office/drawing/2014/main" id="{87B8F0CD-50E3-7205-DF62-C637C4074946}"/>
              </a:ext>
            </a:extLst>
          </p:cNvPr>
          <p:cNvGrpSpPr/>
          <p:nvPr/>
        </p:nvGrpSpPr>
        <p:grpSpPr>
          <a:xfrm>
            <a:off x="6450078" y="1512184"/>
            <a:ext cx="1245258" cy="1238451"/>
            <a:chOff x="9359900" y="5256213"/>
            <a:chExt cx="290513" cy="288925"/>
          </a:xfrm>
          <a:solidFill>
            <a:srgbClr val="132156"/>
          </a:solidFill>
        </p:grpSpPr>
        <p:sp>
          <p:nvSpPr>
            <p:cNvPr id="46" name="Freeform 1445">
              <a:extLst>
                <a:ext uri="{FF2B5EF4-FFF2-40B4-BE49-F238E27FC236}">
                  <a16:creationId xmlns:a16="http://schemas.microsoft.com/office/drawing/2014/main" id="{6A367163-0354-F060-6617-60935F4CAAD4}"/>
                </a:ext>
              </a:extLst>
            </p:cNvPr>
            <p:cNvSpPr>
              <a:spLocks/>
            </p:cNvSpPr>
            <p:nvPr/>
          </p:nvSpPr>
          <p:spPr bwMode="auto">
            <a:xfrm>
              <a:off x="9556750" y="5256213"/>
              <a:ext cx="50800" cy="52387"/>
            </a:xfrm>
            <a:custGeom>
              <a:avLst/>
              <a:gdLst>
                <a:gd name="T0" fmla="*/ 304 w 608"/>
                <a:gd name="T1" fmla="*/ 0 h 579"/>
                <a:gd name="T2" fmla="*/ 349 w 608"/>
                <a:gd name="T3" fmla="*/ 3 h 579"/>
                <a:gd name="T4" fmla="*/ 392 w 608"/>
                <a:gd name="T5" fmla="*/ 12 h 579"/>
                <a:gd name="T6" fmla="*/ 432 w 608"/>
                <a:gd name="T7" fmla="*/ 27 h 579"/>
                <a:gd name="T8" fmla="*/ 470 w 608"/>
                <a:gd name="T9" fmla="*/ 47 h 579"/>
                <a:gd name="T10" fmla="*/ 503 w 608"/>
                <a:gd name="T11" fmla="*/ 71 h 579"/>
                <a:gd name="T12" fmla="*/ 534 w 608"/>
                <a:gd name="T13" fmla="*/ 99 h 579"/>
                <a:gd name="T14" fmla="*/ 559 w 608"/>
                <a:gd name="T15" fmla="*/ 132 h 579"/>
                <a:gd name="T16" fmla="*/ 580 w 608"/>
                <a:gd name="T17" fmla="*/ 167 h 579"/>
                <a:gd name="T18" fmla="*/ 595 w 608"/>
                <a:gd name="T19" fmla="*/ 206 h 579"/>
                <a:gd name="T20" fmla="*/ 605 w 608"/>
                <a:gd name="T21" fmla="*/ 246 h 579"/>
                <a:gd name="T22" fmla="*/ 608 w 608"/>
                <a:gd name="T23" fmla="*/ 289 h 579"/>
                <a:gd name="T24" fmla="*/ 605 w 608"/>
                <a:gd name="T25" fmla="*/ 332 h 579"/>
                <a:gd name="T26" fmla="*/ 595 w 608"/>
                <a:gd name="T27" fmla="*/ 372 h 579"/>
                <a:gd name="T28" fmla="*/ 580 w 608"/>
                <a:gd name="T29" fmla="*/ 411 h 579"/>
                <a:gd name="T30" fmla="*/ 559 w 608"/>
                <a:gd name="T31" fmla="*/ 446 h 579"/>
                <a:gd name="T32" fmla="*/ 534 w 608"/>
                <a:gd name="T33" fmla="*/ 478 h 579"/>
                <a:gd name="T34" fmla="*/ 503 w 608"/>
                <a:gd name="T35" fmla="*/ 507 h 579"/>
                <a:gd name="T36" fmla="*/ 470 w 608"/>
                <a:gd name="T37" fmla="*/ 531 h 579"/>
                <a:gd name="T38" fmla="*/ 432 w 608"/>
                <a:gd name="T39" fmla="*/ 552 h 579"/>
                <a:gd name="T40" fmla="*/ 392 w 608"/>
                <a:gd name="T41" fmla="*/ 566 h 579"/>
                <a:gd name="T42" fmla="*/ 349 w 608"/>
                <a:gd name="T43" fmla="*/ 575 h 579"/>
                <a:gd name="T44" fmla="*/ 304 w 608"/>
                <a:gd name="T45" fmla="*/ 579 h 579"/>
                <a:gd name="T46" fmla="*/ 259 w 608"/>
                <a:gd name="T47" fmla="*/ 575 h 579"/>
                <a:gd name="T48" fmla="*/ 216 w 608"/>
                <a:gd name="T49" fmla="*/ 566 h 579"/>
                <a:gd name="T50" fmla="*/ 176 w 608"/>
                <a:gd name="T51" fmla="*/ 552 h 579"/>
                <a:gd name="T52" fmla="*/ 138 w 608"/>
                <a:gd name="T53" fmla="*/ 531 h 579"/>
                <a:gd name="T54" fmla="*/ 104 w 608"/>
                <a:gd name="T55" fmla="*/ 507 h 579"/>
                <a:gd name="T56" fmla="*/ 75 w 608"/>
                <a:gd name="T57" fmla="*/ 478 h 579"/>
                <a:gd name="T58" fmla="*/ 48 w 608"/>
                <a:gd name="T59" fmla="*/ 446 h 579"/>
                <a:gd name="T60" fmla="*/ 28 w 608"/>
                <a:gd name="T61" fmla="*/ 411 h 579"/>
                <a:gd name="T62" fmla="*/ 12 w 608"/>
                <a:gd name="T63" fmla="*/ 372 h 579"/>
                <a:gd name="T64" fmla="*/ 3 w 608"/>
                <a:gd name="T65" fmla="*/ 332 h 579"/>
                <a:gd name="T66" fmla="*/ 0 w 608"/>
                <a:gd name="T67" fmla="*/ 289 h 579"/>
                <a:gd name="T68" fmla="*/ 3 w 608"/>
                <a:gd name="T69" fmla="*/ 246 h 579"/>
                <a:gd name="T70" fmla="*/ 12 w 608"/>
                <a:gd name="T71" fmla="*/ 206 h 579"/>
                <a:gd name="T72" fmla="*/ 28 w 608"/>
                <a:gd name="T73" fmla="*/ 167 h 579"/>
                <a:gd name="T74" fmla="*/ 48 w 608"/>
                <a:gd name="T75" fmla="*/ 132 h 579"/>
                <a:gd name="T76" fmla="*/ 75 w 608"/>
                <a:gd name="T77" fmla="*/ 99 h 579"/>
                <a:gd name="T78" fmla="*/ 104 w 608"/>
                <a:gd name="T79" fmla="*/ 71 h 579"/>
                <a:gd name="T80" fmla="*/ 138 w 608"/>
                <a:gd name="T81" fmla="*/ 47 h 579"/>
                <a:gd name="T82" fmla="*/ 176 w 608"/>
                <a:gd name="T83" fmla="*/ 27 h 579"/>
                <a:gd name="T84" fmla="*/ 216 w 608"/>
                <a:gd name="T85" fmla="*/ 12 h 579"/>
                <a:gd name="T86" fmla="*/ 259 w 608"/>
                <a:gd name="T87" fmla="*/ 3 h 579"/>
                <a:gd name="T88" fmla="*/ 304 w 608"/>
                <a:gd name="T89"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8" h="579">
                  <a:moveTo>
                    <a:pt x="304" y="0"/>
                  </a:moveTo>
                  <a:lnTo>
                    <a:pt x="349" y="3"/>
                  </a:lnTo>
                  <a:lnTo>
                    <a:pt x="392" y="12"/>
                  </a:lnTo>
                  <a:lnTo>
                    <a:pt x="432" y="27"/>
                  </a:lnTo>
                  <a:lnTo>
                    <a:pt x="470" y="47"/>
                  </a:lnTo>
                  <a:lnTo>
                    <a:pt x="503" y="71"/>
                  </a:lnTo>
                  <a:lnTo>
                    <a:pt x="534" y="99"/>
                  </a:lnTo>
                  <a:lnTo>
                    <a:pt x="559" y="132"/>
                  </a:lnTo>
                  <a:lnTo>
                    <a:pt x="580" y="167"/>
                  </a:lnTo>
                  <a:lnTo>
                    <a:pt x="595" y="206"/>
                  </a:lnTo>
                  <a:lnTo>
                    <a:pt x="605" y="246"/>
                  </a:lnTo>
                  <a:lnTo>
                    <a:pt x="608" y="289"/>
                  </a:lnTo>
                  <a:lnTo>
                    <a:pt x="605" y="332"/>
                  </a:lnTo>
                  <a:lnTo>
                    <a:pt x="595" y="372"/>
                  </a:lnTo>
                  <a:lnTo>
                    <a:pt x="580" y="411"/>
                  </a:lnTo>
                  <a:lnTo>
                    <a:pt x="559" y="446"/>
                  </a:lnTo>
                  <a:lnTo>
                    <a:pt x="534" y="478"/>
                  </a:lnTo>
                  <a:lnTo>
                    <a:pt x="503" y="507"/>
                  </a:lnTo>
                  <a:lnTo>
                    <a:pt x="470" y="531"/>
                  </a:lnTo>
                  <a:lnTo>
                    <a:pt x="432" y="552"/>
                  </a:lnTo>
                  <a:lnTo>
                    <a:pt x="392" y="566"/>
                  </a:lnTo>
                  <a:lnTo>
                    <a:pt x="349" y="575"/>
                  </a:lnTo>
                  <a:lnTo>
                    <a:pt x="304" y="579"/>
                  </a:lnTo>
                  <a:lnTo>
                    <a:pt x="259" y="575"/>
                  </a:lnTo>
                  <a:lnTo>
                    <a:pt x="216" y="566"/>
                  </a:lnTo>
                  <a:lnTo>
                    <a:pt x="176" y="552"/>
                  </a:lnTo>
                  <a:lnTo>
                    <a:pt x="138" y="531"/>
                  </a:lnTo>
                  <a:lnTo>
                    <a:pt x="104" y="507"/>
                  </a:lnTo>
                  <a:lnTo>
                    <a:pt x="75" y="478"/>
                  </a:lnTo>
                  <a:lnTo>
                    <a:pt x="48" y="446"/>
                  </a:lnTo>
                  <a:lnTo>
                    <a:pt x="28" y="411"/>
                  </a:lnTo>
                  <a:lnTo>
                    <a:pt x="12" y="372"/>
                  </a:lnTo>
                  <a:lnTo>
                    <a:pt x="3" y="332"/>
                  </a:lnTo>
                  <a:lnTo>
                    <a:pt x="0" y="289"/>
                  </a:lnTo>
                  <a:lnTo>
                    <a:pt x="3" y="246"/>
                  </a:lnTo>
                  <a:lnTo>
                    <a:pt x="12" y="206"/>
                  </a:lnTo>
                  <a:lnTo>
                    <a:pt x="28" y="167"/>
                  </a:lnTo>
                  <a:lnTo>
                    <a:pt x="48" y="132"/>
                  </a:lnTo>
                  <a:lnTo>
                    <a:pt x="75" y="99"/>
                  </a:lnTo>
                  <a:lnTo>
                    <a:pt x="104" y="71"/>
                  </a:lnTo>
                  <a:lnTo>
                    <a:pt x="138" y="47"/>
                  </a:lnTo>
                  <a:lnTo>
                    <a:pt x="176" y="27"/>
                  </a:lnTo>
                  <a:lnTo>
                    <a:pt x="216" y="12"/>
                  </a:lnTo>
                  <a:lnTo>
                    <a:pt x="259" y="3"/>
                  </a:lnTo>
                  <a:lnTo>
                    <a:pt x="304" y="0"/>
                  </a:lnTo>
                  <a:close/>
                </a:path>
              </a:pathLst>
            </a:custGeom>
            <a:grpFill/>
            <a:ln w="0">
              <a:noFill/>
              <a:prstDash val="solid"/>
              <a:round/>
              <a:headEnd/>
              <a:tailEnd/>
            </a:ln>
          </p:spPr>
          <p:txBody>
            <a:bodyPr lIns="91440" tIns="45720" rIns="91440" bIns="45720"/>
            <a:lstStyle/>
            <a:p>
              <a:pPr defTabSz="914354">
                <a:defRPr/>
              </a:pPr>
              <a:endParaRPr lang="en-US" sz="1351"/>
            </a:p>
          </p:txBody>
        </p:sp>
        <p:sp>
          <p:nvSpPr>
            <p:cNvPr id="47" name="Freeform 1446">
              <a:extLst>
                <a:ext uri="{FF2B5EF4-FFF2-40B4-BE49-F238E27FC236}">
                  <a16:creationId xmlns:a16="http://schemas.microsoft.com/office/drawing/2014/main" id="{2F0783D5-94D6-3C59-587E-8AD58752D379}"/>
                </a:ext>
              </a:extLst>
            </p:cNvPr>
            <p:cNvSpPr>
              <a:spLocks/>
            </p:cNvSpPr>
            <p:nvPr/>
          </p:nvSpPr>
          <p:spPr bwMode="auto">
            <a:xfrm>
              <a:off x="9394825" y="5256213"/>
              <a:ext cx="50800" cy="52387"/>
            </a:xfrm>
            <a:custGeom>
              <a:avLst/>
              <a:gdLst>
                <a:gd name="T0" fmla="*/ 304 w 608"/>
                <a:gd name="T1" fmla="*/ 0 h 579"/>
                <a:gd name="T2" fmla="*/ 349 w 608"/>
                <a:gd name="T3" fmla="*/ 3 h 579"/>
                <a:gd name="T4" fmla="*/ 392 w 608"/>
                <a:gd name="T5" fmla="*/ 12 h 579"/>
                <a:gd name="T6" fmla="*/ 432 w 608"/>
                <a:gd name="T7" fmla="*/ 27 h 579"/>
                <a:gd name="T8" fmla="*/ 470 w 608"/>
                <a:gd name="T9" fmla="*/ 47 h 579"/>
                <a:gd name="T10" fmla="*/ 504 w 608"/>
                <a:gd name="T11" fmla="*/ 71 h 579"/>
                <a:gd name="T12" fmla="*/ 533 w 608"/>
                <a:gd name="T13" fmla="*/ 99 h 579"/>
                <a:gd name="T14" fmla="*/ 559 w 608"/>
                <a:gd name="T15" fmla="*/ 132 h 579"/>
                <a:gd name="T16" fmla="*/ 579 w 608"/>
                <a:gd name="T17" fmla="*/ 167 h 579"/>
                <a:gd name="T18" fmla="*/ 595 w 608"/>
                <a:gd name="T19" fmla="*/ 206 h 579"/>
                <a:gd name="T20" fmla="*/ 605 w 608"/>
                <a:gd name="T21" fmla="*/ 246 h 579"/>
                <a:gd name="T22" fmla="*/ 608 w 608"/>
                <a:gd name="T23" fmla="*/ 289 h 579"/>
                <a:gd name="T24" fmla="*/ 605 w 608"/>
                <a:gd name="T25" fmla="*/ 332 h 579"/>
                <a:gd name="T26" fmla="*/ 595 w 608"/>
                <a:gd name="T27" fmla="*/ 372 h 579"/>
                <a:gd name="T28" fmla="*/ 579 w 608"/>
                <a:gd name="T29" fmla="*/ 411 h 579"/>
                <a:gd name="T30" fmla="*/ 559 w 608"/>
                <a:gd name="T31" fmla="*/ 446 h 579"/>
                <a:gd name="T32" fmla="*/ 533 w 608"/>
                <a:gd name="T33" fmla="*/ 478 h 579"/>
                <a:gd name="T34" fmla="*/ 504 w 608"/>
                <a:gd name="T35" fmla="*/ 507 h 579"/>
                <a:gd name="T36" fmla="*/ 470 w 608"/>
                <a:gd name="T37" fmla="*/ 531 h 579"/>
                <a:gd name="T38" fmla="*/ 432 w 608"/>
                <a:gd name="T39" fmla="*/ 552 h 579"/>
                <a:gd name="T40" fmla="*/ 392 w 608"/>
                <a:gd name="T41" fmla="*/ 566 h 579"/>
                <a:gd name="T42" fmla="*/ 349 w 608"/>
                <a:gd name="T43" fmla="*/ 575 h 579"/>
                <a:gd name="T44" fmla="*/ 304 w 608"/>
                <a:gd name="T45" fmla="*/ 579 h 579"/>
                <a:gd name="T46" fmla="*/ 259 w 608"/>
                <a:gd name="T47" fmla="*/ 575 h 579"/>
                <a:gd name="T48" fmla="*/ 216 w 608"/>
                <a:gd name="T49" fmla="*/ 566 h 579"/>
                <a:gd name="T50" fmla="*/ 176 w 608"/>
                <a:gd name="T51" fmla="*/ 552 h 579"/>
                <a:gd name="T52" fmla="*/ 138 w 608"/>
                <a:gd name="T53" fmla="*/ 531 h 579"/>
                <a:gd name="T54" fmla="*/ 104 w 608"/>
                <a:gd name="T55" fmla="*/ 507 h 579"/>
                <a:gd name="T56" fmla="*/ 75 w 608"/>
                <a:gd name="T57" fmla="*/ 478 h 579"/>
                <a:gd name="T58" fmla="*/ 48 w 608"/>
                <a:gd name="T59" fmla="*/ 446 h 579"/>
                <a:gd name="T60" fmla="*/ 28 w 608"/>
                <a:gd name="T61" fmla="*/ 411 h 579"/>
                <a:gd name="T62" fmla="*/ 13 w 608"/>
                <a:gd name="T63" fmla="*/ 372 h 579"/>
                <a:gd name="T64" fmla="*/ 3 w 608"/>
                <a:gd name="T65" fmla="*/ 332 h 579"/>
                <a:gd name="T66" fmla="*/ 0 w 608"/>
                <a:gd name="T67" fmla="*/ 289 h 579"/>
                <a:gd name="T68" fmla="*/ 3 w 608"/>
                <a:gd name="T69" fmla="*/ 246 h 579"/>
                <a:gd name="T70" fmla="*/ 13 w 608"/>
                <a:gd name="T71" fmla="*/ 206 h 579"/>
                <a:gd name="T72" fmla="*/ 28 w 608"/>
                <a:gd name="T73" fmla="*/ 167 h 579"/>
                <a:gd name="T74" fmla="*/ 48 w 608"/>
                <a:gd name="T75" fmla="*/ 132 h 579"/>
                <a:gd name="T76" fmla="*/ 75 w 608"/>
                <a:gd name="T77" fmla="*/ 99 h 579"/>
                <a:gd name="T78" fmla="*/ 104 w 608"/>
                <a:gd name="T79" fmla="*/ 71 h 579"/>
                <a:gd name="T80" fmla="*/ 138 w 608"/>
                <a:gd name="T81" fmla="*/ 47 h 579"/>
                <a:gd name="T82" fmla="*/ 176 w 608"/>
                <a:gd name="T83" fmla="*/ 27 h 579"/>
                <a:gd name="T84" fmla="*/ 216 w 608"/>
                <a:gd name="T85" fmla="*/ 12 h 579"/>
                <a:gd name="T86" fmla="*/ 259 w 608"/>
                <a:gd name="T87" fmla="*/ 3 h 579"/>
                <a:gd name="T88" fmla="*/ 304 w 608"/>
                <a:gd name="T89"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8" h="579">
                  <a:moveTo>
                    <a:pt x="304" y="0"/>
                  </a:moveTo>
                  <a:lnTo>
                    <a:pt x="349" y="3"/>
                  </a:lnTo>
                  <a:lnTo>
                    <a:pt x="392" y="12"/>
                  </a:lnTo>
                  <a:lnTo>
                    <a:pt x="432" y="27"/>
                  </a:lnTo>
                  <a:lnTo>
                    <a:pt x="470" y="47"/>
                  </a:lnTo>
                  <a:lnTo>
                    <a:pt x="504" y="71"/>
                  </a:lnTo>
                  <a:lnTo>
                    <a:pt x="533" y="99"/>
                  </a:lnTo>
                  <a:lnTo>
                    <a:pt x="559" y="132"/>
                  </a:lnTo>
                  <a:lnTo>
                    <a:pt x="579" y="167"/>
                  </a:lnTo>
                  <a:lnTo>
                    <a:pt x="595" y="206"/>
                  </a:lnTo>
                  <a:lnTo>
                    <a:pt x="605" y="246"/>
                  </a:lnTo>
                  <a:lnTo>
                    <a:pt x="608" y="289"/>
                  </a:lnTo>
                  <a:lnTo>
                    <a:pt x="605" y="332"/>
                  </a:lnTo>
                  <a:lnTo>
                    <a:pt x="595" y="372"/>
                  </a:lnTo>
                  <a:lnTo>
                    <a:pt x="579" y="411"/>
                  </a:lnTo>
                  <a:lnTo>
                    <a:pt x="559" y="446"/>
                  </a:lnTo>
                  <a:lnTo>
                    <a:pt x="533" y="478"/>
                  </a:lnTo>
                  <a:lnTo>
                    <a:pt x="504" y="507"/>
                  </a:lnTo>
                  <a:lnTo>
                    <a:pt x="470" y="531"/>
                  </a:lnTo>
                  <a:lnTo>
                    <a:pt x="432" y="552"/>
                  </a:lnTo>
                  <a:lnTo>
                    <a:pt x="392" y="566"/>
                  </a:lnTo>
                  <a:lnTo>
                    <a:pt x="349" y="575"/>
                  </a:lnTo>
                  <a:lnTo>
                    <a:pt x="304" y="579"/>
                  </a:lnTo>
                  <a:lnTo>
                    <a:pt x="259" y="575"/>
                  </a:lnTo>
                  <a:lnTo>
                    <a:pt x="216" y="566"/>
                  </a:lnTo>
                  <a:lnTo>
                    <a:pt x="176" y="552"/>
                  </a:lnTo>
                  <a:lnTo>
                    <a:pt x="138" y="531"/>
                  </a:lnTo>
                  <a:lnTo>
                    <a:pt x="104" y="507"/>
                  </a:lnTo>
                  <a:lnTo>
                    <a:pt x="75" y="478"/>
                  </a:lnTo>
                  <a:lnTo>
                    <a:pt x="48" y="446"/>
                  </a:lnTo>
                  <a:lnTo>
                    <a:pt x="28" y="411"/>
                  </a:lnTo>
                  <a:lnTo>
                    <a:pt x="13" y="372"/>
                  </a:lnTo>
                  <a:lnTo>
                    <a:pt x="3" y="332"/>
                  </a:lnTo>
                  <a:lnTo>
                    <a:pt x="0" y="289"/>
                  </a:lnTo>
                  <a:lnTo>
                    <a:pt x="3" y="246"/>
                  </a:lnTo>
                  <a:lnTo>
                    <a:pt x="13" y="206"/>
                  </a:lnTo>
                  <a:lnTo>
                    <a:pt x="28" y="167"/>
                  </a:lnTo>
                  <a:lnTo>
                    <a:pt x="48" y="132"/>
                  </a:lnTo>
                  <a:lnTo>
                    <a:pt x="75" y="99"/>
                  </a:lnTo>
                  <a:lnTo>
                    <a:pt x="104" y="71"/>
                  </a:lnTo>
                  <a:lnTo>
                    <a:pt x="138" y="47"/>
                  </a:lnTo>
                  <a:lnTo>
                    <a:pt x="176" y="27"/>
                  </a:lnTo>
                  <a:lnTo>
                    <a:pt x="216" y="12"/>
                  </a:lnTo>
                  <a:lnTo>
                    <a:pt x="259" y="3"/>
                  </a:lnTo>
                  <a:lnTo>
                    <a:pt x="304" y="0"/>
                  </a:lnTo>
                  <a:close/>
                </a:path>
              </a:pathLst>
            </a:custGeom>
            <a:grpFill/>
            <a:ln w="0">
              <a:noFill/>
              <a:prstDash val="solid"/>
              <a:round/>
              <a:headEnd/>
              <a:tailEnd/>
            </a:ln>
          </p:spPr>
          <p:txBody>
            <a:bodyPr lIns="91440" tIns="45720" rIns="91440" bIns="45720"/>
            <a:lstStyle/>
            <a:p>
              <a:pPr defTabSz="914354">
                <a:defRPr/>
              </a:pPr>
              <a:endParaRPr lang="en-US" sz="1351"/>
            </a:p>
          </p:txBody>
        </p:sp>
        <p:sp>
          <p:nvSpPr>
            <p:cNvPr id="48" name="Freeform 1447">
              <a:extLst>
                <a:ext uri="{FF2B5EF4-FFF2-40B4-BE49-F238E27FC236}">
                  <a16:creationId xmlns:a16="http://schemas.microsoft.com/office/drawing/2014/main" id="{B8A17FD7-69F1-CABF-7D81-E4EF4F9C1536}"/>
                </a:ext>
              </a:extLst>
            </p:cNvPr>
            <p:cNvSpPr>
              <a:spLocks noEditPoints="1"/>
            </p:cNvSpPr>
            <p:nvPr/>
          </p:nvSpPr>
          <p:spPr bwMode="auto">
            <a:xfrm>
              <a:off x="9359900" y="5316538"/>
              <a:ext cx="152400" cy="228600"/>
            </a:xfrm>
            <a:custGeom>
              <a:avLst/>
              <a:gdLst>
                <a:gd name="T0" fmla="*/ 326 w 1822"/>
                <a:gd name="T1" fmla="*/ 923 h 2601"/>
                <a:gd name="T2" fmla="*/ 516 w 1822"/>
                <a:gd name="T3" fmla="*/ 1 h 2601"/>
                <a:gd name="T4" fmla="*/ 520 w 1822"/>
                <a:gd name="T5" fmla="*/ 0 h 2601"/>
                <a:gd name="T6" fmla="*/ 532 w 1822"/>
                <a:gd name="T7" fmla="*/ 0 h 2601"/>
                <a:gd name="T8" fmla="*/ 562 w 1822"/>
                <a:gd name="T9" fmla="*/ 0 h 2601"/>
                <a:gd name="T10" fmla="*/ 624 w 1822"/>
                <a:gd name="T11" fmla="*/ 0 h 2601"/>
                <a:gd name="T12" fmla="*/ 731 w 1822"/>
                <a:gd name="T13" fmla="*/ 0 h 2601"/>
                <a:gd name="T14" fmla="*/ 898 w 1822"/>
                <a:gd name="T15" fmla="*/ 0 h 2601"/>
                <a:gd name="T16" fmla="*/ 1001 w 1822"/>
                <a:gd name="T17" fmla="*/ 27 h 2601"/>
                <a:gd name="T18" fmla="*/ 1075 w 1822"/>
                <a:gd name="T19" fmla="*/ 97 h 2601"/>
                <a:gd name="T20" fmla="*/ 1103 w 1822"/>
                <a:gd name="T21" fmla="*/ 195 h 2601"/>
                <a:gd name="T22" fmla="*/ 1230 w 1822"/>
                <a:gd name="T23" fmla="*/ 444 h 2601"/>
                <a:gd name="T24" fmla="*/ 1760 w 1822"/>
                <a:gd name="T25" fmla="*/ 582 h 2601"/>
                <a:gd name="T26" fmla="*/ 1808 w 1822"/>
                <a:gd name="T27" fmla="*/ 636 h 2601"/>
                <a:gd name="T28" fmla="*/ 1822 w 1822"/>
                <a:gd name="T29" fmla="*/ 707 h 2601"/>
                <a:gd name="T30" fmla="*/ 1795 w 1822"/>
                <a:gd name="T31" fmla="*/ 776 h 2601"/>
                <a:gd name="T32" fmla="*/ 1739 w 1822"/>
                <a:gd name="T33" fmla="*/ 822 h 2601"/>
                <a:gd name="T34" fmla="*/ 1665 w 1822"/>
                <a:gd name="T35" fmla="*/ 836 h 2601"/>
                <a:gd name="T36" fmla="*/ 1097 w 1822"/>
                <a:gd name="T37" fmla="*/ 698 h 2601"/>
                <a:gd name="T38" fmla="*/ 676 w 1822"/>
                <a:gd name="T39" fmla="*/ 335 h 2601"/>
                <a:gd name="T40" fmla="*/ 996 w 1822"/>
                <a:gd name="T41" fmla="*/ 797 h 2601"/>
                <a:gd name="T42" fmla="*/ 1055 w 1822"/>
                <a:gd name="T43" fmla="*/ 821 h 2601"/>
                <a:gd name="T44" fmla="*/ 1106 w 1822"/>
                <a:gd name="T45" fmla="*/ 2433 h 2601"/>
                <a:gd name="T46" fmla="*/ 1082 w 1822"/>
                <a:gd name="T47" fmla="*/ 2518 h 2601"/>
                <a:gd name="T48" fmla="*/ 1019 w 1822"/>
                <a:gd name="T49" fmla="*/ 2578 h 2601"/>
                <a:gd name="T50" fmla="*/ 930 w 1822"/>
                <a:gd name="T51" fmla="*/ 2601 h 2601"/>
                <a:gd name="T52" fmla="*/ 841 w 1822"/>
                <a:gd name="T53" fmla="*/ 2578 h 2601"/>
                <a:gd name="T54" fmla="*/ 778 w 1822"/>
                <a:gd name="T55" fmla="*/ 2518 h 2601"/>
                <a:gd name="T56" fmla="*/ 754 w 1822"/>
                <a:gd name="T57" fmla="*/ 2433 h 2601"/>
                <a:gd name="T58" fmla="*/ 677 w 1822"/>
                <a:gd name="T59" fmla="*/ 1197 h 2601"/>
                <a:gd name="T60" fmla="*/ 663 w 1822"/>
                <a:gd name="T61" fmla="*/ 2492 h 2601"/>
                <a:gd name="T62" fmla="*/ 611 w 1822"/>
                <a:gd name="T63" fmla="*/ 2561 h 2601"/>
                <a:gd name="T64" fmla="*/ 530 w 1822"/>
                <a:gd name="T65" fmla="*/ 2598 h 2601"/>
                <a:gd name="T66" fmla="*/ 466 w 1822"/>
                <a:gd name="T67" fmla="*/ 2598 h 2601"/>
                <a:gd name="T68" fmla="*/ 385 w 1822"/>
                <a:gd name="T69" fmla="*/ 2561 h 2601"/>
                <a:gd name="T70" fmla="*/ 333 w 1822"/>
                <a:gd name="T71" fmla="*/ 2491 h 2601"/>
                <a:gd name="T72" fmla="*/ 326 w 1822"/>
                <a:gd name="T73" fmla="*/ 1351 h 2601"/>
                <a:gd name="T74" fmla="*/ 266 w 1822"/>
                <a:gd name="T75" fmla="*/ 1385 h 2601"/>
                <a:gd name="T76" fmla="*/ 183 w 1822"/>
                <a:gd name="T77" fmla="*/ 1386 h 2601"/>
                <a:gd name="T78" fmla="*/ 112 w 1822"/>
                <a:gd name="T79" fmla="*/ 1344 h 2601"/>
                <a:gd name="T80" fmla="*/ 77 w 1822"/>
                <a:gd name="T81" fmla="*/ 1270 h 2601"/>
                <a:gd name="T82" fmla="*/ 3 w 1822"/>
                <a:gd name="T83" fmla="*/ 668 h 2601"/>
                <a:gd name="T84" fmla="*/ 45 w 1822"/>
                <a:gd name="T85" fmla="*/ 587 h 2601"/>
                <a:gd name="T86" fmla="*/ 120 w 1822"/>
                <a:gd name="T87" fmla="*/ 467 h 2601"/>
                <a:gd name="T88" fmla="*/ 195 w 1822"/>
                <a:gd name="T89" fmla="*/ 349 h 2601"/>
                <a:gd name="T90" fmla="*/ 263 w 1822"/>
                <a:gd name="T91" fmla="*/ 241 h 2601"/>
                <a:gd name="T92" fmla="*/ 319 w 1822"/>
                <a:gd name="T93" fmla="*/ 151 h 2601"/>
                <a:gd name="T94" fmla="*/ 358 w 1822"/>
                <a:gd name="T95" fmla="*/ 89 h 2601"/>
                <a:gd name="T96" fmla="*/ 387 w 1822"/>
                <a:gd name="T97" fmla="*/ 48 h 2601"/>
                <a:gd name="T98" fmla="*/ 446 w 1822"/>
                <a:gd name="T99" fmla="*/ 9 h 2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22" h="2601">
                  <a:moveTo>
                    <a:pt x="326" y="684"/>
                  </a:moveTo>
                  <a:lnTo>
                    <a:pt x="299" y="727"/>
                  </a:lnTo>
                  <a:lnTo>
                    <a:pt x="326" y="923"/>
                  </a:lnTo>
                  <a:lnTo>
                    <a:pt x="326" y="684"/>
                  </a:lnTo>
                  <a:close/>
                  <a:moveTo>
                    <a:pt x="492" y="0"/>
                  </a:moveTo>
                  <a:lnTo>
                    <a:pt x="516" y="1"/>
                  </a:lnTo>
                  <a:lnTo>
                    <a:pt x="517" y="0"/>
                  </a:lnTo>
                  <a:lnTo>
                    <a:pt x="519" y="0"/>
                  </a:lnTo>
                  <a:lnTo>
                    <a:pt x="520" y="0"/>
                  </a:lnTo>
                  <a:lnTo>
                    <a:pt x="523" y="0"/>
                  </a:lnTo>
                  <a:lnTo>
                    <a:pt x="527" y="0"/>
                  </a:lnTo>
                  <a:lnTo>
                    <a:pt x="532" y="0"/>
                  </a:lnTo>
                  <a:lnTo>
                    <a:pt x="538" y="0"/>
                  </a:lnTo>
                  <a:lnTo>
                    <a:pt x="549" y="0"/>
                  </a:lnTo>
                  <a:lnTo>
                    <a:pt x="562" y="0"/>
                  </a:lnTo>
                  <a:lnTo>
                    <a:pt x="578" y="0"/>
                  </a:lnTo>
                  <a:lnTo>
                    <a:pt x="598" y="0"/>
                  </a:lnTo>
                  <a:lnTo>
                    <a:pt x="624" y="0"/>
                  </a:lnTo>
                  <a:lnTo>
                    <a:pt x="654" y="0"/>
                  </a:lnTo>
                  <a:lnTo>
                    <a:pt x="690" y="0"/>
                  </a:lnTo>
                  <a:lnTo>
                    <a:pt x="731" y="0"/>
                  </a:lnTo>
                  <a:lnTo>
                    <a:pt x="780" y="0"/>
                  </a:lnTo>
                  <a:lnTo>
                    <a:pt x="834" y="0"/>
                  </a:lnTo>
                  <a:lnTo>
                    <a:pt x="898" y="0"/>
                  </a:lnTo>
                  <a:lnTo>
                    <a:pt x="935" y="3"/>
                  </a:lnTo>
                  <a:lnTo>
                    <a:pt x="969" y="12"/>
                  </a:lnTo>
                  <a:lnTo>
                    <a:pt x="1001" y="27"/>
                  </a:lnTo>
                  <a:lnTo>
                    <a:pt x="1030" y="46"/>
                  </a:lnTo>
                  <a:lnTo>
                    <a:pt x="1055" y="69"/>
                  </a:lnTo>
                  <a:lnTo>
                    <a:pt x="1075" y="97"/>
                  </a:lnTo>
                  <a:lnTo>
                    <a:pt x="1091" y="127"/>
                  </a:lnTo>
                  <a:lnTo>
                    <a:pt x="1100" y="160"/>
                  </a:lnTo>
                  <a:lnTo>
                    <a:pt x="1103" y="195"/>
                  </a:lnTo>
                  <a:lnTo>
                    <a:pt x="1103" y="249"/>
                  </a:lnTo>
                  <a:lnTo>
                    <a:pt x="877" y="131"/>
                  </a:lnTo>
                  <a:lnTo>
                    <a:pt x="1230" y="444"/>
                  </a:lnTo>
                  <a:lnTo>
                    <a:pt x="1712" y="562"/>
                  </a:lnTo>
                  <a:lnTo>
                    <a:pt x="1736" y="570"/>
                  </a:lnTo>
                  <a:lnTo>
                    <a:pt x="1760" y="582"/>
                  </a:lnTo>
                  <a:lnTo>
                    <a:pt x="1779" y="598"/>
                  </a:lnTo>
                  <a:lnTo>
                    <a:pt x="1795" y="616"/>
                  </a:lnTo>
                  <a:lnTo>
                    <a:pt x="1808" y="636"/>
                  </a:lnTo>
                  <a:lnTo>
                    <a:pt x="1816" y="659"/>
                  </a:lnTo>
                  <a:lnTo>
                    <a:pt x="1822" y="682"/>
                  </a:lnTo>
                  <a:lnTo>
                    <a:pt x="1822" y="707"/>
                  </a:lnTo>
                  <a:lnTo>
                    <a:pt x="1818" y="732"/>
                  </a:lnTo>
                  <a:lnTo>
                    <a:pt x="1809" y="755"/>
                  </a:lnTo>
                  <a:lnTo>
                    <a:pt x="1795" y="776"/>
                  </a:lnTo>
                  <a:lnTo>
                    <a:pt x="1780" y="795"/>
                  </a:lnTo>
                  <a:lnTo>
                    <a:pt x="1761" y="810"/>
                  </a:lnTo>
                  <a:lnTo>
                    <a:pt x="1739" y="822"/>
                  </a:lnTo>
                  <a:lnTo>
                    <a:pt x="1715" y="831"/>
                  </a:lnTo>
                  <a:lnTo>
                    <a:pt x="1691" y="835"/>
                  </a:lnTo>
                  <a:lnTo>
                    <a:pt x="1665" y="836"/>
                  </a:lnTo>
                  <a:lnTo>
                    <a:pt x="1638" y="832"/>
                  </a:lnTo>
                  <a:lnTo>
                    <a:pt x="1120" y="705"/>
                  </a:lnTo>
                  <a:lnTo>
                    <a:pt x="1097" y="698"/>
                  </a:lnTo>
                  <a:lnTo>
                    <a:pt x="1076" y="686"/>
                  </a:lnTo>
                  <a:lnTo>
                    <a:pt x="1057" y="672"/>
                  </a:lnTo>
                  <a:lnTo>
                    <a:pt x="676" y="335"/>
                  </a:lnTo>
                  <a:lnTo>
                    <a:pt x="965" y="765"/>
                  </a:lnTo>
                  <a:lnTo>
                    <a:pt x="980" y="783"/>
                  </a:lnTo>
                  <a:lnTo>
                    <a:pt x="996" y="797"/>
                  </a:lnTo>
                  <a:lnTo>
                    <a:pt x="1014" y="807"/>
                  </a:lnTo>
                  <a:lnTo>
                    <a:pt x="1034" y="815"/>
                  </a:lnTo>
                  <a:lnTo>
                    <a:pt x="1055" y="821"/>
                  </a:lnTo>
                  <a:lnTo>
                    <a:pt x="1078" y="826"/>
                  </a:lnTo>
                  <a:lnTo>
                    <a:pt x="1103" y="832"/>
                  </a:lnTo>
                  <a:lnTo>
                    <a:pt x="1106" y="2433"/>
                  </a:lnTo>
                  <a:lnTo>
                    <a:pt x="1103" y="2463"/>
                  </a:lnTo>
                  <a:lnTo>
                    <a:pt x="1095" y="2492"/>
                  </a:lnTo>
                  <a:lnTo>
                    <a:pt x="1082" y="2518"/>
                  </a:lnTo>
                  <a:lnTo>
                    <a:pt x="1065" y="2541"/>
                  </a:lnTo>
                  <a:lnTo>
                    <a:pt x="1044" y="2561"/>
                  </a:lnTo>
                  <a:lnTo>
                    <a:pt x="1019" y="2578"/>
                  </a:lnTo>
                  <a:lnTo>
                    <a:pt x="991" y="2590"/>
                  </a:lnTo>
                  <a:lnTo>
                    <a:pt x="962" y="2598"/>
                  </a:lnTo>
                  <a:lnTo>
                    <a:pt x="930" y="2601"/>
                  </a:lnTo>
                  <a:lnTo>
                    <a:pt x="899" y="2598"/>
                  </a:lnTo>
                  <a:lnTo>
                    <a:pt x="868" y="2590"/>
                  </a:lnTo>
                  <a:lnTo>
                    <a:pt x="841" y="2578"/>
                  </a:lnTo>
                  <a:lnTo>
                    <a:pt x="817" y="2561"/>
                  </a:lnTo>
                  <a:lnTo>
                    <a:pt x="795" y="2541"/>
                  </a:lnTo>
                  <a:lnTo>
                    <a:pt x="778" y="2518"/>
                  </a:lnTo>
                  <a:lnTo>
                    <a:pt x="765" y="2492"/>
                  </a:lnTo>
                  <a:lnTo>
                    <a:pt x="757" y="2463"/>
                  </a:lnTo>
                  <a:lnTo>
                    <a:pt x="754" y="2433"/>
                  </a:lnTo>
                  <a:lnTo>
                    <a:pt x="754" y="1197"/>
                  </a:lnTo>
                  <a:lnTo>
                    <a:pt x="677" y="1197"/>
                  </a:lnTo>
                  <a:lnTo>
                    <a:pt x="677" y="1197"/>
                  </a:lnTo>
                  <a:lnTo>
                    <a:pt x="674" y="2434"/>
                  </a:lnTo>
                  <a:lnTo>
                    <a:pt x="671" y="2464"/>
                  </a:lnTo>
                  <a:lnTo>
                    <a:pt x="663" y="2492"/>
                  </a:lnTo>
                  <a:lnTo>
                    <a:pt x="650" y="2518"/>
                  </a:lnTo>
                  <a:lnTo>
                    <a:pt x="632" y="2541"/>
                  </a:lnTo>
                  <a:lnTo>
                    <a:pt x="611" y="2561"/>
                  </a:lnTo>
                  <a:lnTo>
                    <a:pt x="587" y="2578"/>
                  </a:lnTo>
                  <a:lnTo>
                    <a:pt x="559" y="2590"/>
                  </a:lnTo>
                  <a:lnTo>
                    <a:pt x="530" y="2598"/>
                  </a:lnTo>
                  <a:lnTo>
                    <a:pt x="498" y="2601"/>
                  </a:lnTo>
                  <a:lnTo>
                    <a:pt x="497" y="2601"/>
                  </a:lnTo>
                  <a:lnTo>
                    <a:pt x="466" y="2598"/>
                  </a:lnTo>
                  <a:lnTo>
                    <a:pt x="436" y="2590"/>
                  </a:lnTo>
                  <a:lnTo>
                    <a:pt x="409" y="2577"/>
                  </a:lnTo>
                  <a:lnTo>
                    <a:pt x="385" y="2561"/>
                  </a:lnTo>
                  <a:lnTo>
                    <a:pt x="364" y="2541"/>
                  </a:lnTo>
                  <a:lnTo>
                    <a:pt x="346" y="2517"/>
                  </a:lnTo>
                  <a:lnTo>
                    <a:pt x="333" y="2491"/>
                  </a:lnTo>
                  <a:lnTo>
                    <a:pt x="325" y="2463"/>
                  </a:lnTo>
                  <a:lnTo>
                    <a:pt x="322" y="2433"/>
                  </a:lnTo>
                  <a:lnTo>
                    <a:pt x="326" y="1351"/>
                  </a:lnTo>
                  <a:lnTo>
                    <a:pt x="308" y="1365"/>
                  </a:lnTo>
                  <a:lnTo>
                    <a:pt x="288" y="1377"/>
                  </a:lnTo>
                  <a:lnTo>
                    <a:pt x="266" y="1385"/>
                  </a:lnTo>
                  <a:lnTo>
                    <a:pt x="241" y="1390"/>
                  </a:lnTo>
                  <a:lnTo>
                    <a:pt x="212" y="1391"/>
                  </a:lnTo>
                  <a:lnTo>
                    <a:pt x="183" y="1386"/>
                  </a:lnTo>
                  <a:lnTo>
                    <a:pt x="157" y="1376"/>
                  </a:lnTo>
                  <a:lnTo>
                    <a:pt x="133" y="1362"/>
                  </a:lnTo>
                  <a:lnTo>
                    <a:pt x="112" y="1344"/>
                  </a:lnTo>
                  <a:lnTo>
                    <a:pt x="96" y="1322"/>
                  </a:lnTo>
                  <a:lnTo>
                    <a:pt x="83" y="1297"/>
                  </a:lnTo>
                  <a:lnTo>
                    <a:pt x="77" y="1270"/>
                  </a:lnTo>
                  <a:lnTo>
                    <a:pt x="1" y="715"/>
                  </a:lnTo>
                  <a:lnTo>
                    <a:pt x="0" y="691"/>
                  </a:lnTo>
                  <a:lnTo>
                    <a:pt x="3" y="668"/>
                  </a:lnTo>
                  <a:lnTo>
                    <a:pt x="9" y="646"/>
                  </a:lnTo>
                  <a:lnTo>
                    <a:pt x="21" y="625"/>
                  </a:lnTo>
                  <a:lnTo>
                    <a:pt x="45" y="587"/>
                  </a:lnTo>
                  <a:lnTo>
                    <a:pt x="70" y="547"/>
                  </a:lnTo>
                  <a:lnTo>
                    <a:pt x="95" y="507"/>
                  </a:lnTo>
                  <a:lnTo>
                    <a:pt x="120" y="467"/>
                  </a:lnTo>
                  <a:lnTo>
                    <a:pt x="145" y="427"/>
                  </a:lnTo>
                  <a:lnTo>
                    <a:pt x="171" y="388"/>
                  </a:lnTo>
                  <a:lnTo>
                    <a:pt x="195" y="349"/>
                  </a:lnTo>
                  <a:lnTo>
                    <a:pt x="218" y="311"/>
                  </a:lnTo>
                  <a:lnTo>
                    <a:pt x="241" y="275"/>
                  </a:lnTo>
                  <a:lnTo>
                    <a:pt x="263" y="241"/>
                  </a:lnTo>
                  <a:lnTo>
                    <a:pt x="283" y="208"/>
                  </a:lnTo>
                  <a:lnTo>
                    <a:pt x="302" y="179"/>
                  </a:lnTo>
                  <a:lnTo>
                    <a:pt x="319" y="151"/>
                  </a:lnTo>
                  <a:lnTo>
                    <a:pt x="335" y="127"/>
                  </a:lnTo>
                  <a:lnTo>
                    <a:pt x="348" y="106"/>
                  </a:lnTo>
                  <a:lnTo>
                    <a:pt x="358" y="89"/>
                  </a:lnTo>
                  <a:lnTo>
                    <a:pt x="367" y="76"/>
                  </a:lnTo>
                  <a:lnTo>
                    <a:pt x="372" y="67"/>
                  </a:lnTo>
                  <a:lnTo>
                    <a:pt x="387" y="48"/>
                  </a:lnTo>
                  <a:lnTo>
                    <a:pt x="405" y="32"/>
                  </a:lnTo>
                  <a:lnTo>
                    <a:pt x="425" y="18"/>
                  </a:lnTo>
                  <a:lnTo>
                    <a:pt x="446" y="9"/>
                  </a:lnTo>
                  <a:lnTo>
                    <a:pt x="469" y="2"/>
                  </a:lnTo>
                  <a:lnTo>
                    <a:pt x="492" y="0"/>
                  </a:lnTo>
                  <a:close/>
                </a:path>
              </a:pathLst>
            </a:custGeom>
            <a:grpFill/>
            <a:ln w="0">
              <a:noFill/>
              <a:prstDash val="solid"/>
              <a:round/>
              <a:headEnd/>
              <a:tailEnd/>
            </a:ln>
          </p:spPr>
          <p:txBody>
            <a:bodyPr lIns="91440" tIns="45720" rIns="91440" bIns="45720"/>
            <a:lstStyle/>
            <a:p>
              <a:pPr defTabSz="914354">
                <a:defRPr/>
              </a:pPr>
              <a:endParaRPr lang="en-US" sz="1351"/>
            </a:p>
          </p:txBody>
        </p:sp>
        <p:sp>
          <p:nvSpPr>
            <p:cNvPr id="49" name="Freeform 1448">
              <a:extLst>
                <a:ext uri="{FF2B5EF4-FFF2-40B4-BE49-F238E27FC236}">
                  <a16:creationId xmlns:a16="http://schemas.microsoft.com/office/drawing/2014/main" id="{25B3B114-63A8-2418-5CB8-D46BA9E5C673}"/>
                </a:ext>
              </a:extLst>
            </p:cNvPr>
            <p:cNvSpPr>
              <a:spLocks noEditPoints="1"/>
            </p:cNvSpPr>
            <p:nvPr/>
          </p:nvSpPr>
          <p:spPr bwMode="auto">
            <a:xfrm>
              <a:off x="9520238" y="5316538"/>
              <a:ext cx="130175" cy="228600"/>
            </a:xfrm>
            <a:custGeom>
              <a:avLst/>
              <a:gdLst>
                <a:gd name="T0" fmla="*/ 1212 w 1555"/>
                <a:gd name="T1" fmla="*/ 612 h 2601"/>
                <a:gd name="T2" fmla="*/ 970 w 1555"/>
                <a:gd name="T3" fmla="*/ 5 h 2601"/>
                <a:gd name="T4" fmla="*/ 1061 w 1555"/>
                <a:gd name="T5" fmla="*/ 46 h 2601"/>
                <a:gd name="T6" fmla="*/ 1118 w 1555"/>
                <a:gd name="T7" fmla="*/ 119 h 2601"/>
                <a:gd name="T8" fmla="*/ 1528 w 1555"/>
                <a:gd name="T9" fmla="*/ 517 h 2601"/>
                <a:gd name="T10" fmla="*/ 1555 w 1555"/>
                <a:gd name="T11" fmla="*/ 587 h 2601"/>
                <a:gd name="T12" fmla="*/ 1540 w 1555"/>
                <a:gd name="T13" fmla="*/ 660 h 2601"/>
                <a:gd name="T14" fmla="*/ 1445 w 1555"/>
                <a:gd name="T15" fmla="*/ 782 h 2601"/>
                <a:gd name="T16" fmla="*/ 1348 w 1555"/>
                <a:gd name="T17" fmla="*/ 904 h 2601"/>
                <a:gd name="T18" fmla="*/ 1275 w 1555"/>
                <a:gd name="T19" fmla="*/ 996 h 2601"/>
                <a:gd name="T20" fmla="*/ 1223 w 1555"/>
                <a:gd name="T21" fmla="*/ 1061 h 2601"/>
                <a:gd name="T22" fmla="*/ 1187 w 1555"/>
                <a:gd name="T23" fmla="*/ 1105 h 2601"/>
                <a:gd name="T24" fmla="*/ 1165 w 1555"/>
                <a:gd name="T25" fmla="*/ 1132 h 2601"/>
                <a:gd name="T26" fmla="*/ 1151 w 1555"/>
                <a:gd name="T27" fmla="*/ 1147 h 2601"/>
                <a:gd name="T28" fmla="*/ 1144 w 1555"/>
                <a:gd name="T29" fmla="*/ 1155 h 2601"/>
                <a:gd name="T30" fmla="*/ 1137 w 1555"/>
                <a:gd name="T31" fmla="*/ 1159 h 2601"/>
                <a:gd name="T32" fmla="*/ 1135 w 1555"/>
                <a:gd name="T33" fmla="*/ 2463 h 2601"/>
                <a:gd name="T34" fmla="*/ 1097 w 1555"/>
                <a:gd name="T35" fmla="*/ 2541 h 2601"/>
                <a:gd name="T36" fmla="*/ 1023 w 1555"/>
                <a:gd name="T37" fmla="*/ 2590 h 2601"/>
                <a:gd name="T38" fmla="*/ 961 w 1555"/>
                <a:gd name="T39" fmla="*/ 2601 h 2601"/>
                <a:gd name="T40" fmla="*/ 873 w 1555"/>
                <a:gd name="T41" fmla="*/ 2578 h 2601"/>
                <a:gd name="T42" fmla="*/ 810 w 1555"/>
                <a:gd name="T43" fmla="*/ 2518 h 2601"/>
                <a:gd name="T44" fmla="*/ 785 w 1555"/>
                <a:gd name="T45" fmla="*/ 2434 h 2601"/>
                <a:gd name="T46" fmla="*/ 706 w 1555"/>
                <a:gd name="T47" fmla="*/ 1197 h 2601"/>
                <a:gd name="T48" fmla="*/ 695 w 1555"/>
                <a:gd name="T49" fmla="*/ 2492 h 2601"/>
                <a:gd name="T50" fmla="*/ 643 w 1555"/>
                <a:gd name="T51" fmla="*/ 2561 h 2601"/>
                <a:gd name="T52" fmla="*/ 561 w 1555"/>
                <a:gd name="T53" fmla="*/ 2598 h 2601"/>
                <a:gd name="T54" fmla="*/ 498 w 1555"/>
                <a:gd name="T55" fmla="*/ 2598 h 2601"/>
                <a:gd name="T56" fmla="*/ 417 w 1555"/>
                <a:gd name="T57" fmla="*/ 2561 h 2601"/>
                <a:gd name="T58" fmla="*/ 365 w 1555"/>
                <a:gd name="T59" fmla="*/ 2492 h 2601"/>
                <a:gd name="T60" fmla="*/ 353 w 1555"/>
                <a:gd name="T61" fmla="*/ 2305 h 2601"/>
                <a:gd name="T62" fmla="*/ 353 w 1555"/>
                <a:gd name="T63" fmla="*/ 1963 h 2601"/>
                <a:gd name="T64" fmla="*/ 354 w 1555"/>
                <a:gd name="T65" fmla="*/ 1684 h 2601"/>
                <a:gd name="T66" fmla="*/ 354 w 1555"/>
                <a:gd name="T67" fmla="*/ 1461 h 2601"/>
                <a:gd name="T68" fmla="*/ 354 w 1555"/>
                <a:gd name="T69" fmla="*/ 1288 h 2601"/>
                <a:gd name="T70" fmla="*/ 355 w 1555"/>
                <a:gd name="T71" fmla="*/ 1157 h 2601"/>
                <a:gd name="T72" fmla="*/ 355 w 1555"/>
                <a:gd name="T73" fmla="*/ 1064 h 2601"/>
                <a:gd name="T74" fmla="*/ 355 w 1555"/>
                <a:gd name="T75" fmla="*/ 1001 h 2601"/>
                <a:gd name="T76" fmla="*/ 357 w 1555"/>
                <a:gd name="T77" fmla="*/ 964 h 2601"/>
                <a:gd name="T78" fmla="*/ 357 w 1555"/>
                <a:gd name="T79" fmla="*/ 944 h 2601"/>
                <a:gd name="T80" fmla="*/ 357 w 1555"/>
                <a:gd name="T81" fmla="*/ 937 h 2601"/>
                <a:gd name="T82" fmla="*/ 357 w 1555"/>
                <a:gd name="T83" fmla="*/ 936 h 2601"/>
                <a:gd name="T84" fmla="*/ 435 w 1555"/>
                <a:gd name="T85" fmla="*/ 930 h 2601"/>
                <a:gd name="T86" fmla="*/ 508 w 1555"/>
                <a:gd name="T87" fmla="*/ 925 h 2601"/>
                <a:gd name="T88" fmla="*/ 546 w 1555"/>
                <a:gd name="T89" fmla="*/ 922 h 2601"/>
                <a:gd name="T90" fmla="*/ 570 w 1555"/>
                <a:gd name="T91" fmla="*/ 920 h 2601"/>
                <a:gd name="T92" fmla="*/ 600 w 1555"/>
                <a:gd name="T93" fmla="*/ 918 h 2601"/>
                <a:gd name="T94" fmla="*/ 664 w 1555"/>
                <a:gd name="T95" fmla="*/ 905 h 2601"/>
                <a:gd name="T96" fmla="*/ 726 w 1555"/>
                <a:gd name="T97" fmla="*/ 861 h 2601"/>
                <a:gd name="T98" fmla="*/ 918 w 1555"/>
                <a:gd name="T99" fmla="*/ 399 h 2601"/>
                <a:gd name="T100" fmla="*/ 610 w 1555"/>
                <a:gd name="T101" fmla="*/ 772 h 2601"/>
                <a:gd name="T102" fmla="*/ 542 w 1555"/>
                <a:gd name="T103" fmla="*/ 794 h 2601"/>
                <a:gd name="T104" fmla="*/ 15 w 1555"/>
                <a:gd name="T105" fmla="*/ 813 h 2601"/>
                <a:gd name="T106" fmla="*/ 41 w 1555"/>
                <a:gd name="T107" fmla="*/ 727 h 2601"/>
                <a:gd name="T108" fmla="*/ 31 w 1555"/>
                <a:gd name="T109" fmla="*/ 620 h 2601"/>
                <a:gd name="T110" fmla="*/ 452 w 1555"/>
                <a:gd name="T111" fmla="*/ 522 h 2601"/>
                <a:gd name="T112" fmla="*/ 357 w 1555"/>
                <a:gd name="T113" fmla="*/ 402 h 2601"/>
                <a:gd name="T114" fmla="*/ 369 w 1555"/>
                <a:gd name="T115" fmla="*/ 127 h 2601"/>
                <a:gd name="T116" fmla="*/ 430 w 1555"/>
                <a:gd name="T117" fmla="*/ 46 h 2601"/>
                <a:gd name="T118" fmla="*/ 525 w 1555"/>
                <a:gd name="T119" fmla="*/ 3 h 2601"/>
                <a:gd name="T120" fmla="*/ 934 w 1555"/>
                <a:gd name="T121" fmla="*/ 0 h 2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55" h="2601">
                  <a:moveTo>
                    <a:pt x="1134" y="541"/>
                  </a:moveTo>
                  <a:lnTo>
                    <a:pt x="1134" y="710"/>
                  </a:lnTo>
                  <a:lnTo>
                    <a:pt x="1212" y="612"/>
                  </a:lnTo>
                  <a:lnTo>
                    <a:pt x="1134" y="541"/>
                  </a:lnTo>
                  <a:close/>
                  <a:moveTo>
                    <a:pt x="934" y="0"/>
                  </a:moveTo>
                  <a:lnTo>
                    <a:pt x="970" y="5"/>
                  </a:lnTo>
                  <a:lnTo>
                    <a:pt x="1003" y="14"/>
                  </a:lnTo>
                  <a:lnTo>
                    <a:pt x="1034" y="28"/>
                  </a:lnTo>
                  <a:lnTo>
                    <a:pt x="1061" y="46"/>
                  </a:lnTo>
                  <a:lnTo>
                    <a:pt x="1085" y="67"/>
                  </a:lnTo>
                  <a:lnTo>
                    <a:pt x="1104" y="92"/>
                  </a:lnTo>
                  <a:lnTo>
                    <a:pt x="1118" y="119"/>
                  </a:lnTo>
                  <a:lnTo>
                    <a:pt x="1129" y="150"/>
                  </a:lnTo>
                  <a:lnTo>
                    <a:pt x="1510" y="497"/>
                  </a:lnTo>
                  <a:lnTo>
                    <a:pt x="1528" y="517"/>
                  </a:lnTo>
                  <a:lnTo>
                    <a:pt x="1542" y="539"/>
                  </a:lnTo>
                  <a:lnTo>
                    <a:pt x="1550" y="562"/>
                  </a:lnTo>
                  <a:lnTo>
                    <a:pt x="1555" y="587"/>
                  </a:lnTo>
                  <a:lnTo>
                    <a:pt x="1555" y="612"/>
                  </a:lnTo>
                  <a:lnTo>
                    <a:pt x="1549" y="636"/>
                  </a:lnTo>
                  <a:lnTo>
                    <a:pt x="1540" y="660"/>
                  </a:lnTo>
                  <a:lnTo>
                    <a:pt x="1525" y="682"/>
                  </a:lnTo>
                  <a:lnTo>
                    <a:pt x="1484" y="734"/>
                  </a:lnTo>
                  <a:lnTo>
                    <a:pt x="1445" y="782"/>
                  </a:lnTo>
                  <a:lnTo>
                    <a:pt x="1409" y="827"/>
                  </a:lnTo>
                  <a:lnTo>
                    <a:pt x="1378" y="867"/>
                  </a:lnTo>
                  <a:lnTo>
                    <a:pt x="1348" y="904"/>
                  </a:lnTo>
                  <a:lnTo>
                    <a:pt x="1321" y="937"/>
                  </a:lnTo>
                  <a:lnTo>
                    <a:pt x="1296" y="969"/>
                  </a:lnTo>
                  <a:lnTo>
                    <a:pt x="1275" y="996"/>
                  </a:lnTo>
                  <a:lnTo>
                    <a:pt x="1255" y="1020"/>
                  </a:lnTo>
                  <a:lnTo>
                    <a:pt x="1238" y="1042"/>
                  </a:lnTo>
                  <a:lnTo>
                    <a:pt x="1223" y="1061"/>
                  </a:lnTo>
                  <a:lnTo>
                    <a:pt x="1209" y="1078"/>
                  </a:lnTo>
                  <a:lnTo>
                    <a:pt x="1197" y="1092"/>
                  </a:lnTo>
                  <a:lnTo>
                    <a:pt x="1187" y="1105"/>
                  </a:lnTo>
                  <a:lnTo>
                    <a:pt x="1178" y="1116"/>
                  </a:lnTo>
                  <a:lnTo>
                    <a:pt x="1171" y="1125"/>
                  </a:lnTo>
                  <a:lnTo>
                    <a:pt x="1165" y="1132"/>
                  </a:lnTo>
                  <a:lnTo>
                    <a:pt x="1159" y="1138"/>
                  </a:lnTo>
                  <a:lnTo>
                    <a:pt x="1155" y="1143"/>
                  </a:lnTo>
                  <a:lnTo>
                    <a:pt x="1151" y="1147"/>
                  </a:lnTo>
                  <a:lnTo>
                    <a:pt x="1149" y="1150"/>
                  </a:lnTo>
                  <a:lnTo>
                    <a:pt x="1146" y="1153"/>
                  </a:lnTo>
                  <a:lnTo>
                    <a:pt x="1144" y="1155"/>
                  </a:lnTo>
                  <a:lnTo>
                    <a:pt x="1141" y="1156"/>
                  </a:lnTo>
                  <a:lnTo>
                    <a:pt x="1139" y="1158"/>
                  </a:lnTo>
                  <a:lnTo>
                    <a:pt x="1137" y="1159"/>
                  </a:lnTo>
                  <a:lnTo>
                    <a:pt x="1134" y="1161"/>
                  </a:lnTo>
                  <a:lnTo>
                    <a:pt x="1138" y="2433"/>
                  </a:lnTo>
                  <a:lnTo>
                    <a:pt x="1135" y="2463"/>
                  </a:lnTo>
                  <a:lnTo>
                    <a:pt x="1127" y="2491"/>
                  </a:lnTo>
                  <a:lnTo>
                    <a:pt x="1114" y="2517"/>
                  </a:lnTo>
                  <a:lnTo>
                    <a:pt x="1097" y="2541"/>
                  </a:lnTo>
                  <a:lnTo>
                    <a:pt x="1075" y="2561"/>
                  </a:lnTo>
                  <a:lnTo>
                    <a:pt x="1051" y="2577"/>
                  </a:lnTo>
                  <a:lnTo>
                    <a:pt x="1023" y="2590"/>
                  </a:lnTo>
                  <a:lnTo>
                    <a:pt x="994" y="2598"/>
                  </a:lnTo>
                  <a:lnTo>
                    <a:pt x="962" y="2601"/>
                  </a:lnTo>
                  <a:lnTo>
                    <a:pt x="961" y="2601"/>
                  </a:lnTo>
                  <a:lnTo>
                    <a:pt x="930" y="2598"/>
                  </a:lnTo>
                  <a:lnTo>
                    <a:pt x="900" y="2590"/>
                  </a:lnTo>
                  <a:lnTo>
                    <a:pt x="873" y="2578"/>
                  </a:lnTo>
                  <a:lnTo>
                    <a:pt x="849" y="2561"/>
                  </a:lnTo>
                  <a:lnTo>
                    <a:pt x="828" y="2541"/>
                  </a:lnTo>
                  <a:lnTo>
                    <a:pt x="810" y="2518"/>
                  </a:lnTo>
                  <a:lnTo>
                    <a:pt x="797" y="2492"/>
                  </a:lnTo>
                  <a:lnTo>
                    <a:pt x="789" y="2464"/>
                  </a:lnTo>
                  <a:lnTo>
                    <a:pt x="785" y="2434"/>
                  </a:lnTo>
                  <a:lnTo>
                    <a:pt x="782" y="1197"/>
                  </a:lnTo>
                  <a:lnTo>
                    <a:pt x="782" y="1197"/>
                  </a:lnTo>
                  <a:lnTo>
                    <a:pt x="706" y="1197"/>
                  </a:lnTo>
                  <a:lnTo>
                    <a:pt x="706" y="2433"/>
                  </a:lnTo>
                  <a:lnTo>
                    <a:pt x="703" y="2463"/>
                  </a:lnTo>
                  <a:lnTo>
                    <a:pt x="695" y="2492"/>
                  </a:lnTo>
                  <a:lnTo>
                    <a:pt x="682" y="2518"/>
                  </a:lnTo>
                  <a:lnTo>
                    <a:pt x="664" y="2541"/>
                  </a:lnTo>
                  <a:lnTo>
                    <a:pt x="643" y="2561"/>
                  </a:lnTo>
                  <a:lnTo>
                    <a:pt x="619" y="2578"/>
                  </a:lnTo>
                  <a:lnTo>
                    <a:pt x="591" y="2590"/>
                  </a:lnTo>
                  <a:lnTo>
                    <a:pt x="561" y="2598"/>
                  </a:lnTo>
                  <a:lnTo>
                    <a:pt x="529" y="2601"/>
                  </a:lnTo>
                  <a:lnTo>
                    <a:pt x="529" y="2601"/>
                  </a:lnTo>
                  <a:lnTo>
                    <a:pt x="498" y="2598"/>
                  </a:lnTo>
                  <a:lnTo>
                    <a:pt x="468" y="2590"/>
                  </a:lnTo>
                  <a:lnTo>
                    <a:pt x="441" y="2578"/>
                  </a:lnTo>
                  <a:lnTo>
                    <a:pt x="417" y="2561"/>
                  </a:lnTo>
                  <a:lnTo>
                    <a:pt x="396" y="2541"/>
                  </a:lnTo>
                  <a:lnTo>
                    <a:pt x="378" y="2518"/>
                  </a:lnTo>
                  <a:lnTo>
                    <a:pt x="365" y="2492"/>
                  </a:lnTo>
                  <a:lnTo>
                    <a:pt x="357" y="2463"/>
                  </a:lnTo>
                  <a:lnTo>
                    <a:pt x="353" y="2433"/>
                  </a:lnTo>
                  <a:lnTo>
                    <a:pt x="353" y="2305"/>
                  </a:lnTo>
                  <a:lnTo>
                    <a:pt x="353" y="2184"/>
                  </a:lnTo>
                  <a:lnTo>
                    <a:pt x="353" y="2071"/>
                  </a:lnTo>
                  <a:lnTo>
                    <a:pt x="353" y="1963"/>
                  </a:lnTo>
                  <a:lnTo>
                    <a:pt x="353" y="1864"/>
                  </a:lnTo>
                  <a:lnTo>
                    <a:pt x="354" y="1771"/>
                  </a:lnTo>
                  <a:lnTo>
                    <a:pt x="354" y="1684"/>
                  </a:lnTo>
                  <a:lnTo>
                    <a:pt x="354" y="1604"/>
                  </a:lnTo>
                  <a:lnTo>
                    <a:pt x="354" y="1530"/>
                  </a:lnTo>
                  <a:lnTo>
                    <a:pt x="354" y="1461"/>
                  </a:lnTo>
                  <a:lnTo>
                    <a:pt x="354" y="1398"/>
                  </a:lnTo>
                  <a:lnTo>
                    <a:pt x="354" y="1340"/>
                  </a:lnTo>
                  <a:lnTo>
                    <a:pt x="354" y="1288"/>
                  </a:lnTo>
                  <a:lnTo>
                    <a:pt x="354" y="1240"/>
                  </a:lnTo>
                  <a:lnTo>
                    <a:pt x="354" y="1196"/>
                  </a:lnTo>
                  <a:lnTo>
                    <a:pt x="355" y="1157"/>
                  </a:lnTo>
                  <a:lnTo>
                    <a:pt x="355" y="1122"/>
                  </a:lnTo>
                  <a:lnTo>
                    <a:pt x="355" y="1091"/>
                  </a:lnTo>
                  <a:lnTo>
                    <a:pt x="355" y="1064"/>
                  </a:lnTo>
                  <a:lnTo>
                    <a:pt x="355" y="1040"/>
                  </a:lnTo>
                  <a:lnTo>
                    <a:pt x="355" y="1019"/>
                  </a:lnTo>
                  <a:lnTo>
                    <a:pt x="355" y="1001"/>
                  </a:lnTo>
                  <a:lnTo>
                    <a:pt x="355" y="986"/>
                  </a:lnTo>
                  <a:lnTo>
                    <a:pt x="357" y="974"/>
                  </a:lnTo>
                  <a:lnTo>
                    <a:pt x="357" y="964"/>
                  </a:lnTo>
                  <a:lnTo>
                    <a:pt x="357" y="955"/>
                  </a:lnTo>
                  <a:lnTo>
                    <a:pt x="357" y="948"/>
                  </a:lnTo>
                  <a:lnTo>
                    <a:pt x="357" y="944"/>
                  </a:lnTo>
                  <a:lnTo>
                    <a:pt x="357" y="940"/>
                  </a:lnTo>
                  <a:lnTo>
                    <a:pt x="357" y="938"/>
                  </a:lnTo>
                  <a:lnTo>
                    <a:pt x="357" y="937"/>
                  </a:lnTo>
                  <a:lnTo>
                    <a:pt x="357" y="936"/>
                  </a:lnTo>
                  <a:lnTo>
                    <a:pt x="357" y="936"/>
                  </a:lnTo>
                  <a:lnTo>
                    <a:pt x="357" y="936"/>
                  </a:lnTo>
                  <a:lnTo>
                    <a:pt x="357" y="936"/>
                  </a:lnTo>
                  <a:lnTo>
                    <a:pt x="399" y="933"/>
                  </a:lnTo>
                  <a:lnTo>
                    <a:pt x="435" y="930"/>
                  </a:lnTo>
                  <a:lnTo>
                    <a:pt x="464" y="928"/>
                  </a:lnTo>
                  <a:lnTo>
                    <a:pt x="488" y="926"/>
                  </a:lnTo>
                  <a:lnTo>
                    <a:pt x="508" y="925"/>
                  </a:lnTo>
                  <a:lnTo>
                    <a:pt x="524" y="923"/>
                  </a:lnTo>
                  <a:lnTo>
                    <a:pt x="537" y="922"/>
                  </a:lnTo>
                  <a:lnTo>
                    <a:pt x="546" y="922"/>
                  </a:lnTo>
                  <a:lnTo>
                    <a:pt x="556" y="921"/>
                  </a:lnTo>
                  <a:lnTo>
                    <a:pt x="563" y="920"/>
                  </a:lnTo>
                  <a:lnTo>
                    <a:pt x="570" y="920"/>
                  </a:lnTo>
                  <a:lnTo>
                    <a:pt x="579" y="919"/>
                  </a:lnTo>
                  <a:lnTo>
                    <a:pt x="588" y="918"/>
                  </a:lnTo>
                  <a:lnTo>
                    <a:pt x="600" y="918"/>
                  </a:lnTo>
                  <a:lnTo>
                    <a:pt x="614" y="916"/>
                  </a:lnTo>
                  <a:lnTo>
                    <a:pt x="640" y="912"/>
                  </a:lnTo>
                  <a:lnTo>
                    <a:pt x="664" y="905"/>
                  </a:lnTo>
                  <a:lnTo>
                    <a:pt x="687" y="893"/>
                  </a:lnTo>
                  <a:lnTo>
                    <a:pt x="708" y="879"/>
                  </a:lnTo>
                  <a:lnTo>
                    <a:pt x="726" y="861"/>
                  </a:lnTo>
                  <a:lnTo>
                    <a:pt x="742" y="840"/>
                  </a:lnTo>
                  <a:lnTo>
                    <a:pt x="754" y="816"/>
                  </a:lnTo>
                  <a:lnTo>
                    <a:pt x="918" y="399"/>
                  </a:lnTo>
                  <a:lnTo>
                    <a:pt x="647" y="740"/>
                  </a:lnTo>
                  <a:lnTo>
                    <a:pt x="630" y="757"/>
                  </a:lnTo>
                  <a:lnTo>
                    <a:pt x="610" y="772"/>
                  </a:lnTo>
                  <a:lnTo>
                    <a:pt x="589" y="783"/>
                  </a:lnTo>
                  <a:lnTo>
                    <a:pt x="566" y="791"/>
                  </a:lnTo>
                  <a:lnTo>
                    <a:pt x="542" y="794"/>
                  </a:lnTo>
                  <a:lnTo>
                    <a:pt x="3" y="836"/>
                  </a:lnTo>
                  <a:lnTo>
                    <a:pt x="3" y="836"/>
                  </a:lnTo>
                  <a:lnTo>
                    <a:pt x="15" y="813"/>
                  </a:lnTo>
                  <a:lnTo>
                    <a:pt x="26" y="789"/>
                  </a:lnTo>
                  <a:lnTo>
                    <a:pt x="34" y="763"/>
                  </a:lnTo>
                  <a:lnTo>
                    <a:pt x="41" y="727"/>
                  </a:lnTo>
                  <a:lnTo>
                    <a:pt x="43" y="690"/>
                  </a:lnTo>
                  <a:lnTo>
                    <a:pt x="39" y="655"/>
                  </a:lnTo>
                  <a:lnTo>
                    <a:pt x="31" y="620"/>
                  </a:lnTo>
                  <a:lnTo>
                    <a:pt x="18" y="587"/>
                  </a:lnTo>
                  <a:lnTo>
                    <a:pt x="0" y="556"/>
                  </a:lnTo>
                  <a:lnTo>
                    <a:pt x="452" y="522"/>
                  </a:lnTo>
                  <a:lnTo>
                    <a:pt x="684" y="231"/>
                  </a:lnTo>
                  <a:lnTo>
                    <a:pt x="449" y="394"/>
                  </a:lnTo>
                  <a:lnTo>
                    <a:pt x="357" y="402"/>
                  </a:lnTo>
                  <a:lnTo>
                    <a:pt x="357" y="195"/>
                  </a:lnTo>
                  <a:lnTo>
                    <a:pt x="360" y="160"/>
                  </a:lnTo>
                  <a:lnTo>
                    <a:pt x="369" y="127"/>
                  </a:lnTo>
                  <a:lnTo>
                    <a:pt x="385" y="97"/>
                  </a:lnTo>
                  <a:lnTo>
                    <a:pt x="405" y="69"/>
                  </a:lnTo>
                  <a:lnTo>
                    <a:pt x="430" y="46"/>
                  </a:lnTo>
                  <a:lnTo>
                    <a:pt x="459" y="27"/>
                  </a:lnTo>
                  <a:lnTo>
                    <a:pt x="490" y="12"/>
                  </a:lnTo>
                  <a:lnTo>
                    <a:pt x="525" y="3"/>
                  </a:lnTo>
                  <a:lnTo>
                    <a:pt x="562" y="0"/>
                  </a:lnTo>
                  <a:lnTo>
                    <a:pt x="894" y="0"/>
                  </a:lnTo>
                  <a:lnTo>
                    <a:pt x="934" y="0"/>
                  </a:lnTo>
                  <a:close/>
                </a:path>
              </a:pathLst>
            </a:custGeom>
            <a:grpFill/>
            <a:ln w="0">
              <a:noFill/>
              <a:prstDash val="solid"/>
              <a:round/>
              <a:headEnd/>
              <a:tailEnd/>
            </a:ln>
          </p:spPr>
          <p:txBody>
            <a:bodyPr lIns="91440" tIns="45720" rIns="91440" bIns="45720"/>
            <a:lstStyle/>
            <a:p>
              <a:pPr defTabSz="914354">
                <a:defRPr/>
              </a:pPr>
              <a:endParaRPr lang="en-US" sz="1351"/>
            </a:p>
          </p:txBody>
        </p:sp>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79DBDBE-D706-E57F-387F-DE3CC224E732}"/>
                  </a:ext>
                </a:extLst>
              </p14:cNvPr>
              <p14:cNvContentPartPr/>
              <p14:nvPr/>
            </p14:nvContentPartPr>
            <p14:xfrm>
              <a:off x="2935759" y="3872672"/>
              <a:ext cx="4450680" cy="2270520"/>
            </p14:xfrm>
          </p:contentPart>
        </mc:Choice>
        <mc:Fallback xmlns="">
          <p:pic>
            <p:nvPicPr>
              <p:cNvPr id="2" name="Ink 1">
                <a:extLst>
                  <a:ext uri="{FF2B5EF4-FFF2-40B4-BE49-F238E27FC236}">
                    <a16:creationId xmlns:a16="http://schemas.microsoft.com/office/drawing/2014/main" id="{279DBDBE-D706-E57F-387F-DE3CC224E732}"/>
                  </a:ext>
                </a:extLst>
              </p:cNvPr>
              <p:cNvPicPr/>
              <p:nvPr/>
            </p:nvPicPr>
            <p:blipFill>
              <a:blip r:embed="rId4"/>
              <a:stretch>
                <a:fillRect/>
              </a:stretch>
            </p:blipFill>
            <p:spPr>
              <a:xfrm>
                <a:off x="2926759" y="3863672"/>
                <a:ext cx="4468320" cy="2288160"/>
              </a:xfrm>
              <a:prstGeom prst="rect">
                <a:avLst/>
              </a:prstGeom>
            </p:spPr>
          </p:pic>
        </mc:Fallback>
      </mc:AlternateContent>
      <p:grpSp>
        <p:nvGrpSpPr>
          <p:cNvPr id="5" name="Group 4">
            <a:extLst>
              <a:ext uri="{FF2B5EF4-FFF2-40B4-BE49-F238E27FC236}">
                <a16:creationId xmlns:a16="http://schemas.microsoft.com/office/drawing/2014/main" id="{22807269-335F-AEDD-5A75-8CCB95A74EAE}"/>
              </a:ext>
            </a:extLst>
          </p:cNvPr>
          <p:cNvGrpSpPr/>
          <p:nvPr/>
        </p:nvGrpSpPr>
        <p:grpSpPr>
          <a:xfrm>
            <a:off x="1252759" y="5152112"/>
            <a:ext cx="1773000" cy="888120"/>
            <a:chOff x="1252759" y="5152112"/>
            <a:chExt cx="1773000" cy="88812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B3A88A4-E9A7-C606-0FB6-3A2D9706605C}"/>
                    </a:ext>
                  </a:extLst>
                </p14:cNvPr>
                <p14:cNvContentPartPr/>
                <p14:nvPr/>
              </p14:nvContentPartPr>
              <p14:xfrm>
                <a:off x="1252759" y="5328152"/>
                <a:ext cx="1697400" cy="712080"/>
              </p14:xfrm>
            </p:contentPart>
          </mc:Choice>
          <mc:Fallback xmlns="">
            <p:pic>
              <p:nvPicPr>
                <p:cNvPr id="3" name="Ink 2">
                  <a:extLst>
                    <a:ext uri="{FF2B5EF4-FFF2-40B4-BE49-F238E27FC236}">
                      <a16:creationId xmlns:a16="http://schemas.microsoft.com/office/drawing/2014/main" id="{EB3A88A4-E9A7-C606-0FB6-3A2D9706605C}"/>
                    </a:ext>
                  </a:extLst>
                </p:cNvPr>
                <p:cNvPicPr/>
                <p:nvPr/>
              </p:nvPicPr>
              <p:blipFill>
                <a:blip r:embed="rId6"/>
                <a:stretch>
                  <a:fillRect/>
                </a:stretch>
              </p:blipFill>
              <p:spPr>
                <a:xfrm>
                  <a:off x="1243759" y="5319152"/>
                  <a:ext cx="1715040" cy="72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2274E4D0-6FD1-0ABB-7B2B-EDA82D3B7143}"/>
                    </a:ext>
                  </a:extLst>
                </p14:cNvPr>
                <p14:cNvContentPartPr/>
                <p14:nvPr/>
              </p14:nvContentPartPr>
              <p14:xfrm>
                <a:off x="2630119" y="5152112"/>
                <a:ext cx="395640" cy="619920"/>
              </p14:xfrm>
            </p:contentPart>
          </mc:Choice>
          <mc:Fallback xmlns="">
            <p:pic>
              <p:nvPicPr>
                <p:cNvPr id="4" name="Ink 3">
                  <a:extLst>
                    <a:ext uri="{FF2B5EF4-FFF2-40B4-BE49-F238E27FC236}">
                      <a16:creationId xmlns:a16="http://schemas.microsoft.com/office/drawing/2014/main" id="{2274E4D0-6FD1-0ABB-7B2B-EDA82D3B7143}"/>
                    </a:ext>
                  </a:extLst>
                </p:cNvPr>
                <p:cNvPicPr/>
                <p:nvPr/>
              </p:nvPicPr>
              <p:blipFill>
                <a:blip r:embed="rId8"/>
                <a:stretch>
                  <a:fillRect/>
                </a:stretch>
              </p:blipFill>
              <p:spPr>
                <a:xfrm>
                  <a:off x="2621111" y="5143117"/>
                  <a:ext cx="413296" cy="637550"/>
                </a:xfrm>
                <a:prstGeom prst="rect">
                  <a:avLst/>
                </a:prstGeom>
              </p:spPr>
            </p:pic>
          </mc:Fallback>
        </mc:AlternateContent>
      </p:grpSp>
    </p:spTree>
    <p:extLst>
      <p:ext uri="{BB962C8B-B14F-4D97-AF65-F5344CB8AC3E}">
        <p14:creationId xmlns:p14="http://schemas.microsoft.com/office/powerpoint/2010/main" val="2514134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DEA3-8D61-93EF-4D9B-0B818659C3C8}"/>
              </a:ext>
            </a:extLst>
          </p:cNvPr>
          <p:cNvSpPr>
            <a:spLocks noGrp="1"/>
          </p:cNvSpPr>
          <p:nvPr>
            <p:ph type="title"/>
          </p:nvPr>
        </p:nvSpPr>
        <p:spPr/>
        <p:txBody>
          <a:bodyPr/>
          <a:lstStyle/>
          <a:p>
            <a:r>
              <a:rPr lang="en-GB" sz="2400" dirty="0"/>
              <a:t>Additional Learning Support</a:t>
            </a:r>
          </a:p>
        </p:txBody>
      </p:sp>
      <p:sp>
        <p:nvSpPr>
          <p:cNvPr id="3" name="Text Placeholder 2">
            <a:extLst>
              <a:ext uri="{FF2B5EF4-FFF2-40B4-BE49-F238E27FC236}">
                <a16:creationId xmlns:a16="http://schemas.microsoft.com/office/drawing/2014/main" id="{94C997E1-5A34-BB61-1B81-1A59FC7B2EA4}"/>
              </a:ext>
            </a:extLst>
          </p:cNvPr>
          <p:cNvSpPr>
            <a:spLocks noGrp="1"/>
          </p:cNvSpPr>
          <p:nvPr>
            <p:ph type="body" sz="quarter" idx="13"/>
          </p:nvPr>
        </p:nvSpPr>
        <p:spPr/>
        <p:txBody>
          <a:bodyPr/>
          <a:lstStyle/>
          <a:p>
            <a:pPr marL="171450" indent="-171450">
              <a:buFont typeface="Arial" panose="020B0604020202020204" pitchFamily="34" charset="0"/>
              <a:buChar char="•"/>
            </a:pPr>
            <a:r>
              <a:rPr lang="en-GB" sz="1600" dirty="0">
                <a:solidFill>
                  <a:srgbClr val="00A481"/>
                </a:solidFill>
              </a:rPr>
              <a:t>Let your tutor know if you need help or want a referral or appointment.</a:t>
            </a:r>
          </a:p>
          <a:p>
            <a:pPr marL="171450" indent="-171450">
              <a:buFont typeface="Arial" panose="020B0604020202020204" pitchFamily="34" charset="0"/>
              <a:buChar char="•"/>
            </a:pPr>
            <a:r>
              <a:rPr lang="en-GB" sz="1600" dirty="0">
                <a:solidFill>
                  <a:srgbClr val="00A481"/>
                </a:solidFill>
              </a:rPr>
              <a:t>If your mobility or something else means you need practical adaptations, let your tutor know.</a:t>
            </a:r>
          </a:p>
          <a:p>
            <a:pPr marL="171450" indent="-171450">
              <a:buFont typeface="Arial" panose="020B0604020202020204" pitchFamily="34" charset="0"/>
              <a:buChar char="•"/>
            </a:pPr>
            <a:r>
              <a:rPr lang="en-GB" sz="1600" dirty="0">
                <a:solidFill>
                  <a:srgbClr val="00A481"/>
                </a:solidFill>
              </a:rPr>
              <a:t>If you ask for help, someone may contact you directly for an interview or appointment</a:t>
            </a:r>
          </a:p>
          <a:p>
            <a:pPr marL="171450" indent="-171450">
              <a:buFont typeface="Arial" panose="020B0604020202020204" pitchFamily="34" charset="0"/>
              <a:buChar char="•"/>
            </a:pPr>
            <a:r>
              <a:rPr lang="en-GB" sz="1600" dirty="0">
                <a:solidFill>
                  <a:srgbClr val="00A481"/>
                </a:solidFill>
              </a:rPr>
              <a:t>Does your class have a TSA in it? Have they already introduced themselves to the class? They can explain what they do and how they work.  </a:t>
            </a:r>
          </a:p>
          <a:p>
            <a:pPr marL="171450" indent="-171450">
              <a:buFont typeface="Arial" panose="020B0604020202020204" pitchFamily="34" charset="0"/>
              <a:buChar char="•"/>
            </a:pPr>
            <a:r>
              <a:rPr lang="en-GB" sz="1600" dirty="0">
                <a:solidFill>
                  <a:srgbClr val="00A481"/>
                </a:solidFill>
              </a:rPr>
              <a:t>Think now about help in exams. </a:t>
            </a:r>
          </a:p>
          <a:p>
            <a:endParaRPr lang="en-GB" dirty="0"/>
          </a:p>
        </p:txBody>
      </p:sp>
    </p:spTree>
    <p:extLst>
      <p:ext uri="{BB962C8B-B14F-4D97-AF65-F5344CB8AC3E}">
        <p14:creationId xmlns:p14="http://schemas.microsoft.com/office/powerpoint/2010/main" val="4214559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A62B-D5D3-7CE0-0926-232FCDE3852A}"/>
              </a:ext>
            </a:extLst>
          </p:cNvPr>
          <p:cNvSpPr>
            <a:spLocks noGrp="1"/>
          </p:cNvSpPr>
          <p:nvPr>
            <p:ph type="title"/>
          </p:nvPr>
        </p:nvSpPr>
        <p:spPr/>
        <p:txBody>
          <a:bodyPr/>
          <a:lstStyle/>
          <a:p>
            <a:r>
              <a:rPr lang="en-GB" dirty="0"/>
              <a:t>Other Types of Support at College</a:t>
            </a:r>
          </a:p>
        </p:txBody>
      </p:sp>
      <p:sp>
        <p:nvSpPr>
          <p:cNvPr id="3" name="Text Placeholder 2">
            <a:extLst>
              <a:ext uri="{FF2B5EF4-FFF2-40B4-BE49-F238E27FC236}">
                <a16:creationId xmlns:a16="http://schemas.microsoft.com/office/drawing/2014/main" id="{41B8A2BA-5D2A-B14E-D755-A11A15AEE82E}"/>
              </a:ext>
            </a:extLst>
          </p:cNvPr>
          <p:cNvSpPr>
            <a:spLocks noGrp="1"/>
          </p:cNvSpPr>
          <p:nvPr>
            <p:ph type="body" sz="quarter" idx="10"/>
          </p:nvPr>
        </p:nvSpPr>
        <p:spPr/>
        <p:txBody>
          <a:bodyPr/>
          <a:lstStyle/>
          <a:p>
            <a:r>
              <a:rPr lang="en-GB" sz="2000" dirty="0"/>
              <a:t>Digital Learning</a:t>
            </a:r>
            <a:endParaRPr lang="en-GB" sz="1400" dirty="0"/>
          </a:p>
        </p:txBody>
      </p:sp>
      <p:sp>
        <p:nvSpPr>
          <p:cNvPr id="5" name="Text Placeholder 4">
            <a:extLst>
              <a:ext uri="{FF2B5EF4-FFF2-40B4-BE49-F238E27FC236}">
                <a16:creationId xmlns:a16="http://schemas.microsoft.com/office/drawing/2014/main" id="{9FA61163-20A5-E0E0-C0A1-AA1E4A5DE0D9}"/>
              </a:ext>
            </a:extLst>
          </p:cNvPr>
          <p:cNvSpPr>
            <a:spLocks noGrp="1"/>
          </p:cNvSpPr>
          <p:nvPr>
            <p:ph type="body" sz="quarter" idx="12"/>
          </p:nvPr>
        </p:nvSpPr>
        <p:spPr/>
        <p:txBody>
          <a:bodyPr/>
          <a:lstStyle/>
          <a:p>
            <a:r>
              <a:rPr lang="en-GB" sz="2000" dirty="0"/>
              <a:t>Bursary</a:t>
            </a:r>
          </a:p>
          <a:p>
            <a:endParaRPr lang="en-GB" dirty="0"/>
          </a:p>
        </p:txBody>
      </p:sp>
      <p:sp>
        <p:nvSpPr>
          <p:cNvPr id="6" name="Text Placeholder 5">
            <a:extLst>
              <a:ext uri="{FF2B5EF4-FFF2-40B4-BE49-F238E27FC236}">
                <a16:creationId xmlns:a16="http://schemas.microsoft.com/office/drawing/2014/main" id="{A8C18A98-DCA4-DFEF-6C1C-4361E9EE0922}"/>
              </a:ext>
            </a:extLst>
          </p:cNvPr>
          <p:cNvSpPr>
            <a:spLocks noGrp="1"/>
          </p:cNvSpPr>
          <p:nvPr>
            <p:ph type="body" sz="quarter" idx="13"/>
          </p:nvPr>
        </p:nvSpPr>
        <p:spPr/>
        <p:txBody>
          <a:bodyPr/>
          <a:lstStyle/>
          <a:p>
            <a:pPr marL="285750" indent="-285750">
              <a:buFont typeface="Arial" panose="020B0604020202020204" pitchFamily="34" charset="0"/>
              <a:buChar char="•"/>
            </a:pPr>
            <a:r>
              <a:rPr lang="en-GB" sz="1600" dirty="0">
                <a:cs typeface="Calibri"/>
              </a:rPr>
              <a:t>Based at the Study Centres</a:t>
            </a:r>
          </a:p>
          <a:p>
            <a:pPr marL="285750" indent="-285750">
              <a:buFont typeface="Arial" panose="020B0604020202020204" pitchFamily="34" charset="0"/>
              <a:buChar char="•"/>
            </a:pPr>
            <a:r>
              <a:rPr lang="en-GB" sz="1600" dirty="0">
                <a:cs typeface="Calibri"/>
                <a:hlinkClick r:id="rId3"/>
              </a:rPr>
              <a:t>DigitalLearning@mkcollege.ac.uk</a:t>
            </a:r>
            <a:endParaRPr lang="en-GB" sz="1600" dirty="0">
              <a:cs typeface="Calibri"/>
            </a:endParaRPr>
          </a:p>
          <a:p>
            <a:endParaRPr lang="en-GB" dirty="0"/>
          </a:p>
        </p:txBody>
      </p:sp>
      <p:sp>
        <p:nvSpPr>
          <p:cNvPr id="7" name="Text Placeholder 6">
            <a:extLst>
              <a:ext uri="{FF2B5EF4-FFF2-40B4-BE49-F238E27FC236}">
                <a16:creationId xmlns:a16="http://schemas.microsoft.com/office/drawing/2014/main" id="{CE9CFC94-84E1-429A-7852-96BBA0307A37}"/>
              </a:ext>
            </a:extLst>
          </p:cNvPr>
          <p:cNvSpPr>
            <a:spLocks noGrp="1"/>
          </p:cNvSpPr>
          <p:nvPr>
            <p:ph type="body" sz="quarter" idx="14"/>
          </p:nvPr>
        </p:nvSpPr>
        <p:spPr/>
        <p:txBody>
          <a:bodyPr/>
          <a:lstStyle/>
          <a:p>
            <a:pPr marL="285750" indent="-285750">
              <a:buFont typeface="Arial" panose="020B0604020202020204" pitchFamily="34" charset="0"/>
              <a:buChar char="•"/>
            </a:pPr>
            <a:r>
              <a:rPr lang="en-GB" sz="1600" dirty="0">
                <a:cs typeface="Calibri"/>
              </a:rPr>
              <a:t>1:1 appointments</a:t>
            </a:r>
          </a:p>
          <a:p>
            <a:pPr marL="285750" indent="-285750">
              <a:buFont typeface="Arial" panose="020B0604020202020204" pitchFamily="34" charset="0"/>
              <a:buChar char="•"/>
            </a:pPr>
            <a:r>
              <a:rPr lang="en-GB" sz="1600" dirty="0">
                <a:cs typeface="Calibri"/>
              </a:rPr>
              <a:t>Next Steps afternoon sessions</a:t>
            </a:r>
            <a:endParaRPr lang="en-GB" dirty="0">
              <a:cs typeface="Calibri"/>
            </a:endParaRPr>
          </a:p>
          <a:p>
            <a:pPr marL="285750" indent="-285750">
              <a:buFont typeface="Arial" panose="020B0604020202020204" pitchFamily="34" charset="0"/>
              <a:buChar char="•"/>
            </a:pPr>
            <a:r>
              <a:rPr lang="en-GB" sz="1600" dirty="0">
                <a:cs typeface="Calibri"/>
              </a:rPr>
              <a:t>Careers events</a:t>
            </a:r>
          </a:p>
          <a:p>
            <a:pPr marL="285750" indent="-285750">
              <a:buFont typeface="Arial" panose="020B0604020202020204" pitchFamily="34" charset="0"/>
              <a:buChar char="•"/>
            </a:pPr>
            <a:r>
              <a:rPr lang="en-GB" sz="1600" dirty="0">
                <a:hlinkClick r:id="rId4"/>
              </a:rPr>
              <a:t>CareersTeam@mkcollege.ac.uk</a:t>
            </a:r>
            <a:endParaRPr lang="en-GB" dirty="0"/>
          </a:p>
        </p:txBody>
      </p:sp>
      <p:sp>
        <p:nvSpPr>
          <p:cNvPr id="8" name="Text Placeholder 7">
            <a:extLst>
              <a:ext uri="{FF2B5EF4-FFF2-40B4-BE49-F238E27FC236}">
                <a16:creationId xmlns:a16="http://schemas.microsoft.com/office/drawing/2014/main" id="{7919DA26-1C92-3103-06DD-FCD58FBC17B4}"/>
              </a:ext>
            </a:extLst>
          </p:cNvPr>
          <p:cNvSpPr>
            <a:spLocks noGrp="1"/>
          </p:cNvSpPr>
          <p:nvPr>
            <p:ph type="body" sz="quarter" idx="15"/>
          </p:nvPr>
        </p:nvSpPr>
        <p:spPr>
          <a:xfrm>
            <a:off x="8501063" y="4195313"/>
            <a:ext cx="3270250" cy="2074863"/>
          </a:xfrm>
        </p:spPr>
        <p:txBody>
          <a:bodyPr/>
          <a:lstStyle/>
          <a:p>
            <a:r>
              <a:rPr lang="en-GB" dirty="0"/>
              <a:t>Financial concerns can be discussed with the Bursary team, part of Admissions </a:t>
            </a:r>
          </a:p>
          <a:p>
            <a:r>
              <a:rPr lang="en-GB" dirty="0"/>
              <a:t>Based in ‘Admissions’ near Reception</a:t>
            </a:r>
          </a:p>
          <a:p>
            <a:r>
              <a:rPr lang="en-GB" dirty="0">
                <a:hlinkClick r:id="rId5"/>
              </a:rPr>
              <a:t>AdmissionsandEnrolments@mkcollege.ac.uk</a:t>
            </a:r>
            <a:r>
              <a:rPr lang="en-GB" dirty="0"/>
              <a:t> </a:t>
            </a:r>
          </a:p>
        </p:txBody>
      </p:sp>
      <p:sp>
        <p:nvSpPr>
          <p:cNvPr id="10" name="Text Placeholder 9">
            <a:extLst>
              <a:ext uri="{FF2B5EF4-FFF2-40B4-BE49-F238E27FC236}">
                <a16:creationId xmlns:a16="http://schemas.microsoft.com/office/drawing/2014/main" id="{D783924A-D431-A35F-0F05-E0DE53790964}"/>
              </a:ext>
            </a:extLst>
          </p:cNvPr>
          <p:cNvSpPr>
            <a:spLocks noGrp="1"/>
          </p:cNvSpPr>
          <p:nvPr>
            <p:ph type="body" sz="quarter" idx="11"/>
          </p:nvPr>
        </p:nvSpPr>
        <p:spPr/>
        <p:txBody>
          <a:bodyPr/>
          <a:lstStyle/>
          <a:p>
            <a:r>
              <a:rPr lang="en-GB" sz="2000" dirty="0"/>
              <a:t>Careers </a:t>
            </a:r>
          </a:p>
        </p:txBody>
      </p:sp>
    </p:spTree>
    <p:extLst>
      <p:ext uri="{BB962C8B-B14F-4D97-AF65-F5344CB8AC3E}">
        <p14:creationId xmlns:p14="http://schemas.microsoft.com/office/powerpoint/2010/main" val="4105245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7445-FAC8-B67C-419B-10A168FDC944}"/>
              </a:ext>
            </a:extLst>
          </p:cNvPr>
          <p:cNvSpPr>
            <a:spLocks noGrp="1"/>
          </p:cNvSpPr>
          <p:nvPr>
            <p:ph type="title"/>
          </p:nvPr>
        </p:nvSpPr>
        <p:spPr/>
        <p:txBody>
          <a:bodyPr/>
          <a:lstStyle/>
          <a:p>
            <a:r>
              <a:rPr lang="en-GB" dirty="0"/>
              <a:t>Online Safety</a:t>
            </a:r>
          </a:p>
        </p:txBody>
      </p:sp>
      <p:sp>
        <p:nvSpPr>
          <p:cNvPr id="3" name="Text Placeholder 2">
            <a:extLst>
              <a:ext uri="{FF2B5EF4-FFF2-40B4-BE49-F238E27FC236}">
                <a16:creationId xmlns:a16="http://schemas.microsoft.com/office/drawing/2014/main" id="{84ADB47C-4591-4C08-1123-4ED704DA75D3}"/>
              </a:ext>
            </a:extLst>
          </p:cNvPr>
          <p:cNvSpPr>
            <a:spLocks noGrp="1"/>
          </p:cNvSpPr>
          <p:nvPr>
            <p:ph type="body" sz="quarter" idx="13"/>
          </p:nvPr>
        </p:nvSpPr>
        <p:spPr>
          <a:xfrm>
            <a:off x="5440612" y="2337440"/>
            <a:ext cx="5433646" cy="3555999"/>
          </a:xfrm>
        </p:spPr>
        <p:txBody>
          <a:bodyPr/>
          <a:lstStyle/>
          <a:p>
            <a:r>
              <a:rPr lang="en-GB" dirty="0">
                <a:solidFill>
                  <a:srgbClr val="00F7FF"/>
                </a:solidFill>
              </a:rPr>
              <a:t>Online learning is a big part of studying at Milton Keynes College. We want you to stay safe online, while studying and in other aspects of your lives. </a:t>
            </a:r>
          </a:p>
          <a:p>
            <a:pPr marL="285750" indent="-285750">
              <a:lnSpc>
                <a:spcPct val="150000"/>
              </a:lnSpc>
              <a:buFont typeface="Arial" panose="020B0604020202020204" pitchFamily="34" charset="0"/>
              <a:buChar char="•"/>
            </a:pPr>
            <a:r>
              <a:rPr lang="en-GB" sz="1400" dirty="0">
                <a:solidFill>
                  <a:srgbClr val="FF007E"/>
                </a:solidFill>
              </a:rPr>
              <a:t>Keep your personal information safe</a:t>
            </a:r>
          </a:p>
          <a:p>
            <a:pPr marL="285750" indent="-285750">
              <a:lnSpc>
                <a:spcPct val="150000"/>
              </a:lnSpc>
              <a:buFont typeface="Arial" panose="020B0604020202020204" pitchFamily="34" charset="0"/>
              <a:buChar char="•"/>
            </a:pPr>
            <a:r>
              <a:rPr lang="en-GB" sz="1400" dirty="0">
                <a:solidFill>
                  <a:srgbClr val="FF007E"/>
                </a:solidFill>
              </a:rPr>
              <a:t>Protect your password</a:t>
            </a:r>
          </a:p>
          <a:p>
            <a:pPr marL="285750" indent="-285750">
              <a:lnSpc>
                <a:spcPct val="150000"/>
              </a:lnSpc>
              <a:buFont typeface="Arial" panose="020B0604020202020204" pitchFamily="34" charset="0"/>
              <a:buChar char="•"/>
            </a:pPr>
            <a:r>
              <a:rPr lang="en-GB" sz="1400" dirty="0">
                <a:solidFill>
                  <a:srgbClr val="FF007E"/>
                </a:solidFill>
              </a:rPr>
              <a:t>Remember that not everyone online is who they say they are</a:t>
            </a:r>
          </a:p>
          <a:p>
            <a:pPr marL="285750" indent="-285750">
              <a:lnSpc>
                <a:spcPct val="150000"/>
              </a:lnSpc>
              <a:buFont typeface="Arial" panose="020B0604020202020204" pitchFamily="34" charset="0"/>
              <a:buChar char="•"/>
            </a:pPr>
            <a:r>
              <a:rPr lang="en-GB" sz="1400" dirty="0">
                <a:solidFill>
                  <a:srgbClr val="FF007E"/>
                </a:solidFill>
              </a:rPr>
              <a:t>Never agree to meet up with anyone you have met online</a:t>
            </a:r>
          </a:p>
          <a:p>
            <a:pPr marL="285750" indent="-285750">
              <a:lnSpc>
                <a:spcPct val="150000"/>
              </a:lnSpc>
              <a:buFont typeface="Arial" panose="020B0604020202020204" pitchFamily="34" charset="0"/>
              <a:buChar char="•"/>
            </a:pPr>
            <a:r>
              <a:rPr lang="en-GB" sz="1400" dirty="0">
                <a:solidFill>
                  <a:srgbClr val="FF007E"/>
                </a:solidFill>
              </a:rPr>
              <a:t>Check your privacy settings</a:t>
            </a:r>
          </a:p>
          <a:p>
            <a:pPr marL="285750" indent="-285750">
              <a:lnSpc>
                <a:spcPct val="150000"/>
              </a:lnSpc>
              <a:buFont typeface="Arial" panose="020B0604020202020204" pitchFamily="34" charset="0"/>
              <a:buChar char="•"/>
            </a:pPr>
            <a:r>
              <a:rPr lang="en-GB" sz="1400" dirty="0">
                <a:solidFill>
                  <a:srgbClr val="FF007E"/>
                </a:solidFill>
              </a:rPr>
              <a:t>Think carefully before uploading photos</a:t>
            </a:r>
          </a:p>
          <a:p>
            <a:pPr marL="285750" indent="-285750">
              <a:lnSpc>
                <a:spcPct val="150000"/>
              </a:lnSpc>
              <a:buFont typeface="Arial" panose="020B0604020202020204" pitchFamily="34" charset="0"/>
              <a:buChar char="•"/>
            </a:pPr>
            <a:r>
              <a:rPr lang="en-GB" sz="1400" dirty="0">
                <a:solidFill>
                  <a:srgbClr val="FF007E"/>
                </a:solidFill>
              </a:rPr>
              <a:t>Be wary of online scams and people asking for money </a:t>
            </a:r>
          </a:p>
          <a:p>
            <a:endParaRPr lang="en-GB" dirty="0"/>
          </a:p>
        </p:txBody>
      </p:sp>
    </p:spTree>
    <p:extLst>
      <p:ext uri="{BB962C8B-B14F-4D97-AF65-F5344CB8AC3E}">
        <p14:creationId xmlns:p14="http://schemas.microsoft.com/office/powerpoint/2010/main" val="1896444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E8D4-7509-80E3-207E-65011A26F27A}"/>
              </a:ext>
            </a:extLst>
          </p:cNvPr>
          <p:cNvSpPr>
            <a:spLocks noGrp="1"/>
          </p:cNvSpPr>
          <p:nvPr>
            <p:ph type="title"/>
          </p:nvPr>
        </p:nvSpPr>
        <p:spPr/>
        <p:txBody>
          <a:bodyPr/>
          <a:lstStyle/>
          <a:p>
            <a:r>
              <a:rPr lang="en-GB" dirty="0"/>
              <a:t>Safeguarding</a:t>
            </a:r>
          </a:p>
        </p:txBody>
      </p:sp>
      <p:sp>
        <p:nvSpPr>
          <p:cNvPr id="3" name="Text Placeholder 2">
            <a:extLst>
              <a:ext uri="{FF2B5EF4-FFF2-40B4-BE49-F238E27FC236}">
                <a16:creationId xmlns:a16="http://schemas.microsoft.com/office/drawing/2014/main" id="{7C102715-7D10-A182-1395-FD5F5D38D6AA}"/>
              </a:ext>
            </a:extLst>
          </p:cNvPr>
          <p:cNvSpPr>
            <a:spLocks noGrp="1"/>
          </p:cNvSpPr>
          <p:nvPr>
            <p:ph type="body" sz="quarter" idx="24"/>
          </p:nvPr>
        </p:nvSpPr>
        <p:spPr/>
        <p:txBody>
          <a:bodyPr>
            <a:normAutofit lnSpcReduction="10000"/>
          </a:bodyPr>
          <a:lstStyle/>
          <a:p>
            <a:pPr marL="0" indent="0">
              <a:lnSpc>
                <a:spcPct val="150000"/>
              </a:lnSpc>
              <a:buNone/>
            </a:pPr>
            <a:r>
              <a:rPr lang="en-GB" sz="1800" dirty="0">
                <a:solidFill>
                  <a:srgbClr val="00F7FF"/>
                </a:solidFill>
              </a:rPr>
              <a:t>If you have concerns for your own safety or of others, you can:</a:t>
            </a:r>
            <a:r>
              <a:rPr lang="en-GB" sz="1800" b="1" dirty="0">
                <a:solidFill>
                  <a:srgbClr val="00F7FF"/>
                </a:solidFill>
              </a:rPr>
              <a:t> </a:t>
            </a:r>
            <a:endParaRPr lang="en-GB" sz="1800" dirty="0">
              <a:solidFill>
                <a:srgbClr val="00F7FF"/>
              </a:solidFill>
            </a:endParaRPr>
          </a:p>
          <a:p>
            <a:pPr marL="285750" lvl="0" indent="-285750">
              <a:lnSpc>
                <a:spcPct val="150000"/>
              </a:lnSpc>
              <a:buFont typeface="Arial" panose="020B0604020202020204" pitchFamily="34" charset="0"/>
              <a:buChar char="•"/>
            </a:pPr>
            <a:r>
              <a:rPr lang="en-GB" sz="1800" dirty="0">
                <a:solidFill>
                  <a:srgbClr val="00F7FF"/>
                </a:solidFill>
              </a:rPr>
              <a:t>Speak to a member of college staff or email your college contacts. </a:t>
            </a:r>
          </a:p>
          <a:p>
            <a:pPr marL="285750" lvl="0" indent="-285750">
              <a:lnSpc>
                <a:spcPct val="150000"/>
              </a:lnSpc>
              <a:buFont typeface="Arial" panose="020B0604020202020204" pitchFamily="34" charset="0"/>
              <a:buChar char="•"/>
            </a:pPr>
            <a:r>
              <a:rPr lang="en-GB" sz="1800" dirty="0">
                <a:solidFill>
                  <a:srgbClr val="00F7FF"/>
                </a:solidFill>
              </a:rPr>
              <a:t>College staff will then liaise with our safeguarding and wellbeing teams. Together they can determine the best way to work with you.</a:t>
            </a:r>
          </a:p>
          <a:p>
            <a:pPr lvl="0">
              <a:lnSpc>
                <a:spcPct val="150000"/>
              </a:lnSpc>
            </a:pPr>
            <a:endParaRPr lang="en-GB" sz="2400" dirty="0">
              <a:solidFill>
                <a:srgbClr val="00F7FF"/>
              </a:solidFill>
            </a:endParaRPr>
          </a:p>
          <a:p>
            <a:pPr lvl="0" algn="ctr"/>
            <a:r>
              <a:rPr lang="en-GB" sz="1800" b="1" dirty="0">
                <a:solidFill>
                  <a:srgbClr val="FFCF00"/>
                </a:solidFill>
              </a:rPr>
              <a:t>In case of an emergency, call 999</a:t>
            </a:r>
            <a:endParaRPr lang="en-GB" sz="1800" b="1" dirty="0">
              <a:solidFill>
                <a:srgbClr val="FFCF00"/>
              </a:solidFill>
              <a:cs typeface="Calibri"/>
            </a:endParaRPr>
          </a:p>
          <a:p>
            <a:endParaRPr lang="en-GB" dirty="0"/>
          </a:p>
        </p:txBody>
      </p:sp>
    </p:spTree>
    <p:extLst>
      <p:ext uri="{BB962C8B-B14F-4D97-AF65-F5344CB8AC3E}">
        <p14:creationId xmlns:p14="http://schemas.microsoft.com/office/powerpoint/2010/main" val="934152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41E37FB-0B10-415C-DD99-74051DBDC01D}"/>
              </a:ext>
            </a:extLst>
          </p:cNvPr>
          <p:cNvSpPr>
            <a:spLocks noGrp="1"/>
          </p:cNvSpPr>
          <p:nvPr>
            <p:ph type="body" sz="quarter" idx="15"/>
          </p:nvPr>
        </p:nvSpPr>
        <p:spPr/>
        <p:txBody>
          <a:bodyPr/>
          <a:lstStyle/>
          <a:p>
            <a:r>
              <a:rPr lang="en-GB" sz="1200" dirty="0">
                <a:solidFill>
                  <a:srgbClr val="BC00EC"/>
                </a:solidFill>
                <a:ea typeface="Calibri" panose="020F0502020204030204" pitchFamily="34" charset="0"/>
                <a:cs typeface="Times New Roman" panose="02020603050405020304" pitchFamily="18" charset="0"/>
              </a:rPr>
              <a:t>The government has defined extremism as: “vocal or active opposition to fundamental British values, including democracy, the rule of law, individual liberty and mutual respect and tolerance of different faiths and beliefs</a:t>
            </a:r>
            <a:r>
              <a:rPr lang="en-GB" sz="1200" dirty="0">
                <a:solidFill>
                  <a:schemeClr val="bg1"/>
                </a:solidFill>
                <a:ea typeface="Calibri" panose="020F0502020204030204" pitchFamily="34" charset="0"/>
                <a:cs typeface="Times New Roman" panose="02020603050405020304" pitchFamily="18" charset="0"/>
              </a:rPr>
              <a:t>.”</a:t>
            </a:r>
          </a:p>
          <a:p>
            <a:r>
              <a:rPr lang="en-GB" sz="1300" b="1" dirty="0">
                <a:solidFill>
                  <a:srgbClr val="540E64"/>
                </a:solidFill>
                <a:ea typeface="Calibri" panose="020F0502020204030204" pitchFamily="34" charset="0"/>
                <a:cs typeface="Times New Roman" panose="02020603050405020304" pitchFamily="18" charset="0"/>
              </a:rPr>
              <a:t>If you have any concerns about yourself or others being radicalised, please call the national Prevent advice line on 0800 0113764 or speak to the designated safeguarding team at college. Your tutor or any of the college staff members can put you in touch. </a:t>
            </a:r>
            <a:r>
              <a:rPr lang="en-GB" sz="1300" b="1" dirty="0">
                <a:solidFill>
                  <a:srgbClr val="540E64"/>
                </a:solidFill>
              </a:rPr>
              <a:t>In an emergency, call 999.</a:t>
            </a:r>
            <a:endParaRPr lang="en-GB" sz="1300" b="1" dirty="0">
              <a:solidFill>
                <a:srgbClr val="540E64"/>
              </a:solidFill>
              <a:cs typeface="Calibri"/>
            </a:endParaRPr>
          </a:p>
          <a:p>
            <a:endParaRPr lang="en-GB" dirty="0"/>
          </a:p>
        </p:txBody>
      </p:sp>
      <p:sp>
        <p:nvSpPr>
          <p:cNvPr id="4" name="Text Placeholder 3">
            <a:extLst>
              <a:ext uri="{FF2B5EF4-FFF2-40B4-BE49-F238E27FC236}">
                <a16:creationId xmlns:a16="http://schemas.microsoft.com/office/drawing/2014/main" id="{78C503A1-6578-771B-10D1-37BABB401ED3}"/>
              </a:ext>
            </a:extLst>
          </p:cNvPr>
          <p:cNvSpPr>
            <a:spLocks noGrp="1"/>
          </p:cNvSpPr>
          <p:nvPr>
            <p:ph type="body" sz="quarter" idx="12"/>
          </p:nvPr>
        </p:nvSpPr>
        <p:spPr/>
        <p:txBody>
          <a:bodyPr/>
          <a:lstStyle/>
          <a:p>
            <a:r>
              <a:rPr lang="en-GB" dirty="0"/>
              <a:t>Extremism</a:t>
            </a:r>
          </a:p>
        </p:txBody>
      </p:sp>
      <p:sp>
        <p:nvSpPr>
          <p:cNvPr id="6" name="Text Placeholder 5">
            <a:extLst>
              <a:ext uri="{FF2B5EF4-FFF2-40B4-BE49-F238E27FC236}">
                <a16:creationId xmlns:a16="http://schemas.microsoft.com/office/drawing/2014/main" id="{769DD9C4-EFA0-419E-3150-4BC3F5069C25}"/>
              </a:ext>
            </a:extLst>
          </p:cNvPr>
          <p:cNvSpPr>
            <a:spLocks noGrp="1"/>
          </p:cNvSpPr>
          <p:nvPr>
            <p:ph type="body" sz="quarter" idx="14"/>
          </p:nvPr>
        </p:nvSpPr>
        <p:spPr>
          <a:xfrm>
            <a:off x="4492809" y="4298830"/>
            <a:ext cx="3270250" cy="2074863"/>
          </a:xfrm>
        </p:spPr>
        <p:txBody>
          <a:bodyPr/>
          <a:lstStyle/>
          <a:p>
            <a:pPr>
              <a:lnSpc>
                <a:spcPct val="115000"/>
              </a:lnSpc>
              <a:spcAft>
                <a:spcPts val="0"/>
              </a:spcAft>
            </a:pPr>
            <a:r>
              <a:rPr lang="en-GB" sz="1200" dirty="0">
                <a:solidFill>
                  <a:srgbClr val="BC00EC"/>
                </a:solidFill>
                <a:ea typeface="Calibri" panose="020F0502020204030204" pitchFamily="34" charset="0"/>
                <a:cs typeface="Times New Roman" panose="02020603050405020304" pitchFamily="18" charset="0"/>
              </a:rPr>
              <a:t>Prevent is about safeguarding you as a learner to keep you safe and within the law. </a:t>
            </a:r>
          </a:p>
          <a:p>
            <a:pPr>
              <a:lnSpc>
                <a:spcPct val="115000"/>
              </a:lnSpc>
              <a:spcAft>
                <a:spcPts val="0"/>
              </a:spcAft>
            </a:pPr>
            <a:r>
              <a:rPr lang="en-GB" sz="1200" dirty="0">
                <a:solidFill>
                  <a:srgbClr val="BC00EC"/>
                </a:solidFill>
                <a:ea typeface="Calibri" panose="020F0502020204030204" pitchFamily="34" charset="0"/>
                <a:cs typeface="Times New Roman" panose="02020603050405020304" pitchFamily="18" charset="0"/>
              </a:rPr>
              <a:t>The Prevent Duty is not about preventing you from having political and religious views and concerns but about supporting you to use or act on those concerns in non-extremist ways.</a:t>
            </a:r>
          </a:p>
          <a:p>
            <a:pPr>
              <a:lnSpc>
                <a:spcPct val="115000"/>
              </a:lnSpc>
              <a:spcAft>
                <a:spcPts val="0"/>
              </a:spcAft>
            </a:pPr>
            <a:r>
              <a:rPr lang="en-GB" sz="1600" dirty="0">
                <a:solidFill>
                  <a:srgbClr val="BC00EC"/>
                </a:solidFill>
                <a:ea typeface="Calibri" panose="020F0502020204030204" pitchFamily="34" charset="0"/>
                <a:cs typeface="Times New Roman" panose="02020603050405020304" pitchFamily="18" charset="0"/>
              </a:rPr>
              <a:t> </a:t>
            </a:r>
          </a:p>
          <a:p>
            <a:endParaRPr lang="en-GB" dirty="0"/>
          </a:p>
        </p:txBody>
      </p:sp>
      <p:sp>
        <p:nvSpPr>
          <p:cNvPr id="3" name="Text Placeholder 2">
            <a:extLst>
              <a:ext uri="{FF2B5EF4-FFF2-40B4-BE49-F238E27FC236}">
                <a16:creationId xmlns:a16="http://schemas.microsoft.com/office/drawing/2014/main" id="{4DA89DCB-FDF5-978C-E61C-12AF0F7189D4}"/>
              </a:ext>
            </a:extLst>
          </p:cNvPr>
          <p:cNvSpPr>
            <a:spLocks noGrp="1"/>
          </p:cNvSpPr>
          <p:nvPr>
            <p:ph type="body" sz="quarter" idx="11"/>
          </p:nvPr>
        </p:nvSpPr>
        <p:spPr/>
        <p:txBody>
          <a:bodyPr/>
          <a:lstStyle/>
          <a:p>
            <a:r>
              <a:rPr lang="en-GB" dirty="0"/>
              <a:t>What does that mean for learners? </a:t>
            </a:r>
          </a:p>
        </p:txBody>
      </p:sp>
      <p:sp>
        <p:nvSpPr>
          <p:cNvPr id="5" name="Text Placeholder 4">
            <a:extLst>
              <a:ext uri="{FF2B5EF4-FFF2-40B4-BE49-F238E27FC236}">
                <a16:creationId xmlns:a16="http://schemas.microsoft.com/office/drawing/2014/main" id="{7E77E702-7C96-D11F-6C04-8DCA88E7B51E}"/>
              </a:ext>
            </a:extLst>
          </p:cNvPr>
          <p:cNvSpPr>
            <a:spLocks noGrp="1"/>
          </p:cNvSpPr>
          <p:nvPr>
            <p:ph type="body" sz="quarter" idx="13"/>
          </p:nvPr>
        </p:nvSpPr>
        <p:spPr/>
        <p:txBody>
          <a:bodyPr/>
          <a:lstStyle/>
          <a:p>
            <a:pPr>
              <a:lnSpc>
                <a:spcPct val="115000"/>
              </a:lnSpc>
              <a:spcAft>
                <a:spcPts val="0"/>
              </a:spcAft>
            </a:pPr>
            <a:r>
              <a:rPr lang="en-GB" sz="1200" dirty="0">
                <a:solidFill>
                  <a:srgbClr val="BC00EC"/>
                </a:solidFill>
                <a:ea typeface="Calibri" panose="020F0502020204030204" pitchFamily="34" charset="0"/>
                <a:cs typeface="Times New Roman" panose="02020603050405020304" pitchFamily="18" charset="0"/>
              </a:rPr>
              <a:t>Prevent is one of the elements of the Government’s counter terrorism strategy.</a:t>
            </a:r>
          </a:p>
          <a:p>
            <a:pPr>
              <a:lnSpc>
                <a:spcPct val="115000"/>
              </a:lnSpc>
              <a:spcAft>
                <a:spcPts val="0"/>
              </a:spcAft>
            </a:pPr>
            <a:r>
              <a:rPr lang="en-GB" sz="1200" dirty="0">
                <a:solidFill>
                  <a:srgbClr val="BC00EC"/>
                </a:solidFill>
                <a:ea typeface="Calibri" panose="020F0502020204030204" pitchFamily="34" charset="0"/>
                <a:cs typeface="Times New Roman" panose="02020603050405020304" pitchFamily="18" charset="0"/>
              </a:rPr>
              <a:t>Section 21 of the Counter-Terrorism and Security Act 2015 places a duty on certain bodies (such as colleges) to have “due regard to the need to prevent people from being drawn into terrorism.”</a:t>
            </a:r>
          </a:p>
          <a:p>
            <a:pPr>
              <a:lnSpc>
                <a:spcPct val="115000"/>
              </a:lnSpc>
              <a:spcAft>
                <a:spcPts val="0"/>
              </a:spcAft>
            </a:pPr>
            <a:r>
              <a:rPr lang="en-GB" sz="1600" dirty="0">
                <a:solidFill>
                  <a:srgbClr val="0070C0"/>
                </a:solidFill>
                <a:ea typeface="Calibri" panose="020F0502020204030204" pitchFamily="34" charset="0"/>
                <a:cs typeface="Times New Roman" panose="02020603050405020304" pitchFamily="18" charset="0"/>
              </a:rPr>
              <a:t> </a:t>
            </a:r>
          </a:p>
          <a:p>
            <a:endParaRPr lang="en-GB" dirty="0"/>
          </a:p>
        </p:txBody>
      </p:sp>
      <p:sp>
        <p:nvSpPr>
          <p:cNvPr id="2" name="Text Placeholder 1">
            <a:extLst>
              <a:ext uri="{FF2B5EF4-FFF2-40B4-BE49-F238E27FC236}">
                <a16:creationId xmlns:a16="http://schemas.microsoft.com/office/drawing/2014/main" id="{58516D7F-1706-FAD2-404C-D9DEBF2A7D42}"/>
              </a:ext>
            </a:extLst>
          </p:cNvPr>
          <p:cNvSpPr>
            <a:spLocks noGrp="1"/>
          </p:cNvSpPr>
          <p:nvPr>
            <p:ph type="body" sz="quarter" idx="10"/>
          </p:nvPr>
        </p:nvSpPr>
        <p:spPr/>
        <p:txBody>
          <a:bodyPr/>
          <a:lstStyle/>
          <a:p>
            <a:r>
              <a:rPr lang="en-GB" dirty="0"/>
              <a:t>What is Prevent? </a:t>
            </a:r>
          </a:p>
        </p:txBody>
      </p:sp>
      <p:sp>
        <p:nvSpPr>
          <p:cNvPr id="8" name="Title 7">
            <a:extLst>
              <a:ext uri="{FF2B5EF4-FFF2-40B4-BE49-F238E27FC236}">
                <a16:creationId xmlns:a16="http://schemas.microsoft.com/office/drawing/2014/main" id="{9B3614ED-C2F9-9711-DCDD-2CC6C603CBAA}"/>
              </a:ext>
            </a:extLst>
          </p:cNvPr>
          <p:cNvSpPr>
            <a:spLocks noGrp="1"/>
          </p:cNvSpPr>
          <p:nvPr>
            <p:ph type="title"/>
          </p:nvPr>
        </p:nvSpPr>
        <p:spPr/>
        <p:txBody>
          <a:bodyPr/>
          <a:lstStyle/>
          <a:p>
            <a:r>
              <a:rPr lang="en-GB" dirty="0"/>
              <a:t>Prevent Duty</a:t>
            </a:r>
          </a:p>
        </p:txBody>
      </p:sp>
    </p:spTree>
    <p:extLst>
      <p:ext uri="{BB962C8B-B14F-4D97-AF65-F5344CB8AC3E}">
        <p14:creationId xmlns:p14="http://schemas.microsoft.com/office/powerpoint/2010/main" val="2032564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473B-F943-0253-88A5-112644D8DD40}"/>
              </a:ext>
            </a:extLst>
          </p:cNvPr>
          <p:cNvSpPr>
            <a:spLocks noGrp="1"/>
          </p:cNvSpPr>
          <p:nvPr>
            <p:ph type="ctrTitle"/>
          </p:nvPr>
        </p:nvSpPr>
        <p:spPr/>
        <p:txBody>
          <a:bodyPr/>
          <a:lstStyle/>
          <a:p>
            <a:r>
              <a:rPr lang="en-GB" dirty="0"/>
              <a:t>If you need help, ask.</a:t>
            </a:r>
            <a:br>
              <a:rPr lang="en-GB" dirty="0"/>
            </a:br>
            <a:endParaRPr lang="en-GB" dirty="0"/>
          </a:p>
        </p:txBody>
      </p:sp>
      <p:sp>
        <p:nvSpPr>
          <p:cNvPr id="3" name="Subtitle 2">
            <a:extLst>
              <a:ext uri="{FF2B5EF4-FFF2-40B4-BE49-F238E27FC236}">
                <a16:creationId xmlns:a16="http://schemas.microsoft.com/office/drawing/2014/main" id="{A44BE6D5-4D77-BE92-C2A1-19E621743383}"/>
              </a:ext>
            </a:extLst>
          </p:cNvPr>
          <p:cNvSpPr>
            <a:spLocks noGrp="1"/>
          </p:cNvSpPr>
          <p:nvPr>
            <p:ph type="subTitle" idx="1"/>
          </p:nvPr>
        </p:nvSpPr>
        <p:spPr>
          <a:xfrm>
            <a:off x="911257" y="4025204"/>
            <a:ext cx="7956698" cy="690081"/>
          </a:xfrm>
        </p:spPr>
        <p:txBody>
          <a:bodyPr/>
          <a:lstStyle/>
          <a:p>
            <a:r>
              <a:rPr lang="en-GB" dirty="0"/>
              <a:t>Thank you for reading this information.</a:t>
            </a:r>
          </a:p>
        </p:txBody>
      </p:sp>
    </p:spTree>
    <p:extLst>
      <p:ext uri="{BB962C8B-B14F-4D97-AF65-F5344CB8AC3E}">
        <p14:creationId xmlns:p14="http://schemas.microsoft.com/office/powerpoint/2010/main" val="351532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A934-E090-6626-DFAF-ED6FD21B2F79}"/>
              </a:ext>
            </a:extLst>
          </p:cNvPr>
          <p:cNvSpPr>
            <a:spLocks noGrp="1"/>
          </p:cNvSpPr>
          <p:nvPr>
            <p:ph type="ctrTitle"/>
          </p:nvPr>
        </p:nvSpPr>
        <p:spPr/>
        <p:txBody>
          <a:bodyPr/>
          <a:lstStyle/>
          <a:p>
            <a:r>
              <a:rPr lang="en-GB" dirty="0"/>
              <a:t>IT confidence</a:t>
            </a:r>
          </a:p>
        </p:txBody>
      </p:sp>
      <p:sp>
        <p:nvSpPr>
          <p:cNvPr id="3" name="Subtitle 2">
            <a:extLst>
              <a:ext uri="{FF2B5EF4-FFF2-40B4-BE49-F238E27FC236}">
                <a16:creationId xmlns:a16="http://schemas.microsoft.com/office/drawing/2014/main" id="{A8AA9080-ABFA-F438-0C6B-EDD0F90CA256}"/>
              </a:ext>
            </a:extLst>
          </p:cNvPr>
          <p:cNvSpPr>
            <a:spLocks noGrp="1"/>
          </p:cNvSpPr>
          <p:nvPr>
            <p:ph type="subTitle" idx="1"/>
          </p:nvPr>
        </p:nvSpPr>
        <p:spPr>
          <a:xfrm>
            <a:off x="911258" y="4025204"/>
            <a:ext cx="4785350" cy="690081"/>
          </a:xfrm>
        </p:spPr>
        <p:txBody>
          <a:bodyPr/>
          <a:lstStyle/>
          <a:p>
            <a:r>
              <a:rPr lang="en-GB" dirty="0"/>
              <a:t>Activity</a:t>
            </a:r>
          </a:p>
          <a:p>
            <a:r>
              <a:rPr lang="en-GB" sz="1100" dirty="0">
                <a:solidFill>
                  <a:srgbClr val="00A481"/>
                </a:solidFill>
              </a:rPr>
              <a:t>https://create.kahoot.it/share/welcome-week-it-confidence/286dfcfe-b635-4a4b-a27c-0d9e3fb0f580</a:t>
            </a:r>
          </a:p>
        </p:txBody>
      </p:sp>
      <p:sp>
        <p:nvSpPr>
          <p:cNvPr id="5" name="TextBox 4">
            <a:extLst>
              <a:ext uri="{FF2B5EF4-FFF2-40B4-BE49-F238E27FC236}">
                <a16:creationId xmlns:a16="http://schemas.microsoft.com/office/drawing/2014/main" id="{0491830A-C7B9-F1F8-4327-A1585AA6BE2A}"/>
              </a:ext>
            </a:extLst>
          </p:cNvPr>
          <p:cNvSpPr txBox="1"/>
          <p:nvPr/>
        </p:nvSpPr>
        <p:spPr>
          <a:xfrm>
            <a:off x="6390290" y="474345"/>
            <a:ext cx="3869889" cy="5909310"/>
          </a:xfrm>
          <a:prstGeom prst="rect">
            <a:avLst/>
          </a:prstGeom>
          <a:noFill/>
        </p:spPr>
        <p:txBody>
          <a:bodyPr wrap="square" rtlCol="0">
            <a:spAutoFit/>
          </a:bodyPr>
          <a:lstStyle/>
          <a:p>
            <a:pPr marL="514350" indent="-514350">
              <a:buFont typeface="+mj-lt"/>
              <a:buAutoNum type="arabicPeriod"/>
            </a:pPr>
            <a:r>
              <a:rPr lang="en-GB" sz="2400" dirty="0">
                <a:solidFill>
                  <a:schemeClr val="tx2"/>
                </a:solidFill>
              </a:rPr>
              <a:t>Have you used Multifactor Authentication, sometimes referred to as MFA? Y, N, IDK</a:t>
            </a:r>
          </a:p>
          <a:p>
            <a:pPr marL="514350" indent="-514350">
              <a:buFont typeface="+mj-lt"/>
              <a:buAutoNum type="arabicPeriod"/>
            </a:pPr>
            <a:r>
              <a:rPr lang="en-GB" sz="2400" dirty="0">
                <a:solidFill>
                  <a:schemeClr val="tx2"/>
                </a:solidFill>
              </a:rPr>
              <a:t>Have you ever joined an online meeting through a link or calendar invitation? Y, N</a:t>
            </a:r>
          </a:p>
          <a:p>
            <a:pPr marL="514350" indent="-514350">
              <a:buFont typeface="+mj-lt"/>
              <a:buAutoNum type="arabicPeriod"/>
            </a:pPr>
            <a:r>
              <a:rPr lang="en-GB" sz="2400" dirty="0">
                <a:solidFill>
                  <a:schemeClr val="tx2"/>
                </a:solidFill>
              </a:rPr>
              <a:t>Have you used Microsoft Teams? Y, N</a:t>
            </a:r>
          </a:p>
          <a:p>
            <a:pPr marL="514350" indent="-514350">
              <a:buFont typeface="+mj-lt"/>
              <a:buAutoNum type="arabicPeriod"/>
            </a:pPr>
            <a:r>
              <a:rPr lang="en-GB" sz="2400" dirty="0">
                <a:solidFill>
                  <a:schemeClr val="tx2"/>
                </a:solidFill>
              </a:rPr>
              <a:t>Have you used Microsoft Outlook for emails? Y, N</a:t>
            </a:r>
          </a:p>
          <a:p>
            <a:pPr marL="514350" indent="-514350">
              <a:buFont typeface="+mj-lt"/>
              <a:buAutoNum type="arabicPeriod"/>
            </a:pPr>
            <a:r>
              <a:rPr lang="en-GB" sz="2400" dirty="0">
                <a:solidFill>
                  <a:schemeClr val="tx2"/>
                </a:solidFill>
              </a:rPr>
              <a:t>Do you know what Microsoft 365 is? Y, N</a:t>
            </a:r>
          </a:p>
          <a:p>
            <a:endParaRPr lang="en-GB" dirty="0"/>
          </a:p>
        </p:txBody>
      </p:sp>
    </p:spTree>
    <p:extLst>
      <p:ext uri="{BB962C8B-B14F-4D97-AF65-F5344CB8AC3E}">
        <p14:creationId xmlns:p14="http://schemas.microsoft.com/office/powerpoint/2010/main" val="222776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E2770C-BCC8-CF3D-D2B3-ECF98F7439AD}"/>
              </a:ext>
            </a:extLst>
          </p:cNvPr>
          <p:cNvSpPr>
            <a:spLocks noGrp="1"/>
          </p:cNvSpPr>
          <p:nvPr>
            <p:ph type="sldNum" sz="quarter" idx="10"/>
          </p:nvPr>
        </p:nvSpPr>
        <p:spPr>
          <a:xfrm>
            <a:off x="235873" y="6418877"/>
            <a:ext cx="513735" cy="227164"/>
          </a:xfrm>
        </p:spPr>
        <p:txBody>
          <a:bodyPr anchor="ctr">
            <a:normAutofit fontScale="55000" lnSpcReduction="20000"/>
          </a:bodyPr>
          <a:lstStyle/>
          <a:p>
            <a:pPr>
              <a:spcAft>
                <a:spcPts val="600"/>
              </a:spcAft>
            </a:pPr>
            <a:fld id="{D8D877B3-D348-4611-9BDB-C5374591D951}" type="slidenum">
              <a:rPr lang="en-US" smtClean="0"/>
              <a:pPr>
                <a:spcAft>
                  <a:spcPts val="600"/>
                </a:spcAft>
              </a:pPr>
              <a:t>30</a:t>
            </a:fld>
            <a:endParaRPr lang="en-US"/>
          </a:p>
        </p:txBody>
      </p:sp>
      <p:pic>
        <p:nvPicPr>
          <p:cNvPr id="6" name="Picture 5" descr="A diagram of a complex geometry&#10;&#10;Description automatically generated with medium confidence">
            <a:extLst>
              <a:ext uri="{FF2B5EF4-FFF2-40B4-BE49-F238E27FC236}">
                <a16:creationId xmlns:a16="http://schemas.microsoft.com/office/drawing/2014/main" id="{93E88943-24BB-9A3E-6043-F4930F49863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560" r="6773"/>
          <a:stretch/>
        </p:blipFill>
        <p:spPr>
          <a:xfrm>
            <a:off x="20" y="10"/>
            <a:ext cx="6095980" cy="6857990"/>
          </a:xfrm>
          <a:prstGeom prst="rect">
            <a:avLst/>
          </a:prstGeom>
          <a:noFill/>
        </p:spPr>
      </p:pic>
      <p:sp>
        <p:nvSpPr>
          <p:cNvPr id="3" name="Title 2">
            <a:extLst>
              <a:ext uri="{FF2B5EF4-FFF2-40B4-BE49-F238E27FC236}">
                <a16:creationId xmlns:a16="http://schemas.microsoft.com/office/drawing/2014/main" id="{0964BA08-FA78-7645-3F0D-C4A3F3EF4D09}"/>
              </a:ext>
            </a:extLst>
          </p:cNvPr>
          <p:cNvSpPr>
            <a:spLocks noGrp="1"/>
          </p:cNvSpPr>
          <p:nvPr>
            <p:ph type="title"/>
          </p:nvPr>
        </p:nvSpPr>
        <p:spPr>
          <a:xfrm>
            <a:off x="6446520" y="990269"/>
            <a:ext cx="5173980" cy="2438731"/>
          </a:xfrm>
        </p:spPr>
        <p:txBody>
          <a:bodyPr anchor="t">
            <a:normAutofit/>
          </a:bodyPr>
          <a:lstStyle/>
          <a:p>
            <a:r>
              <a:rPr lang="en-GB" dirty="0">
                <a:solidFill>
                  <a:schemeClr val="accent1">
                    <a:lumMod val="50000"/>
                  </a:schemeClr>
                </a:solidFill>
              </a:rPr>
              <a:t>Your specific course</a:t>
            </a:r>
          </a:p>
        </p:txBody>
      </p:sp>
      <p:sp>
        <p:nvSpPr>
          <p:cNvPr id="4" name="Text Placeholder 3">
            <a:extLst>
              <a:ext uri="{FF2B5EF4-FFF2-40B4-BE49-F238E27FC236}">
                <a16:creationId xmlns:a16="http://schemas.microsoft.com/office/drawing/2014/main" id="{7F62D017-C962-7B68-AC65-96C392F872BA}"/>
              </a:ext>
            </a:extLst>
          </p:cNvPr>
          <p:cNvSpPr>
            <a:spLocks noGrp="1"/>
          </p:cNvSpPr>
          <p:nvPr>
            <p:ph type="body" sz="quarter" idx="24"/>
          </p:nvPr>
        </p:nvSpPr>
        <p:spPr>
          <a:xfrm>
            <a:off x="6446520" y="2757583"/>
            <a:ext cx="5173979" cy="1834606"/>
          </a:xfrm>
        </p:spPr>
        <p:txBody>
          <a:bodyPr>
            <a:normAutofit fontScale="92500" lnSpcReduction="20000"/>
          </a:bodyPr>
          <a:lstStyle/>
          <a:p>
            <a:pPr>
              <a:spcAft>
                <a:spcPts val="600"/>
              </a:spcAft>
            </a:pPr>
            <a:r>
              <a:rPr lang="en-GB" sz="3900" dirty="0">
                <a:solidFill>
                  <a:schemeClr val="accent1">
                    <a:lumMod val="50000"/>
                  </a:schemeClr>
                </a:solidFill>
              </a:rPr>
              <a:t>Next, your tutor will introduce you to the course you are enrolled on</a:t>
            </a:r>
          </a:p>
          <a:p>
            <a:pPr>
              <a:spcAft>
                <a:spcPts val="600"/>
              </a:spcAft>
            </a:pPr>
            <a:endParaRPr lang="en-GB" dirty="0"/>
          </a:p>
        </p:txBody>
      </p:sp>
    </p:spTree>
    <p:extLst>
      <p:ext uri="{BB962C8B-B14F-4D97-AF65-F5344CB8AC3E}">
        <p14:creationId xmlns:p14="http://schemas.microsoft.com/office/powerpoint/2010/main" val="216055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BD8D3-F1F2-0C0E-18E7-1615E7453BCF}"/>
              </a:ext>
            </a:extLst>
          </p:cNvPr>
          <p:cNvSpPr>
            <a:spLocks noGrp="1"/>
          </p:cNvSpPr>
          <p:nvPr>
            <p:ph type="title"/>
          </p:nvPr>
        </p:nvSpPr>
        <p:spPr>
          <a:xfrm>
            <a:off x="5345722" y="504772"/>
            <a:ext cx="5433646" cy="1325563"/>
          </a:xfrm>
        </p:spPr>
        <p:txBody>
          <a:bodyPr/>
          <a:lstStyle/>
          <a:p>
            <a:r>
              <a:rPr lang="en-GB" dirty="0">
                <a:solidFill>
                  <a:srgbClr val="FFCF00"/>
                </a:solidFill>
              </a:rPr>
              <a:t>Why are we seeing the Digital Learning team?</a:t>
            </a:r>
            <a:br>
              <a:rPr lang="en-GB" dirty="0">
                <a:solidFill>
                  <a:srgbClr val="FFCF00"/>
                </a:solidFill>
              </a:rPr>
            </a:br>
            <a:r>
              <a:rPr lang="en-GB" dirty="0">
                <a:solidFill>
                  <a:srgbClr val="FFCF00"/>
                </a:solidFill>
              </a:rPr>
              <a:t>Expectations – Working Online</a:t>
            </a:r>
          </a:p>
        </p:txBody>
      </p:sp>
      <p:sp>
        <p:nvSpPr>
          <p:cNvPr id="3" name="Text Placeholder 2">
            <a:extLst>
              <a:ext uri="{FF2B5EF4-FFF2-40B4-BE49-F238E27FC236}">
                <a16:creationId xmlns:a16="http://schemas.microsoft.com/office/drawing/2014/main" id="{6AB90909-C73F-81CE-0A37-C7562628BCF6}"/>
              </a:ext>
            </a:extLst>
          </p:cNvPr>
          <p:cNvSpPr>
            <a:spLocks noGrp="1"/>
          </p:cNvSpPr>
          <p:nvPr>
            <p:ph type="body" sz="quarter" idx="13"/>
          </p:nvPr>
        </p:nvSpPr>
        <p:spPr>
          <a:xfrm>
            <a:off x="5466492" y="1651000"/>
            <a:ext cx="5433646" cy="3555999"/>
          </a:xfrm>
        </p:spPr>
        <p:txBody>
          <a:bodyPr/>
          <a:lstStyle/>
          <a:p>
            <a:pPr marL="0" indent="0">
              <a:buNone/>
            </a:pPr>
            <a:r>
              <a:rPr lang="en-GB" b="1" u="sng" dirty="0"/>
              <a:t>Teams</a:t>
            </a:r>
          </a:p>
          <a:p>
            <a:pPr marL="342900" indent="-342900">
              <a:buFont typeface="Wingdings" panose="05000000000000000000" pitchFamily="2" charset="2"/>
              <a:buChar char="ü"/>
            </a:pPr>
            <a:r>
              <a:rPr lang="en-GB" dirty="0">
                <a:solidFill>
                  <a:srgbClr val="00A481"/>
                </a:solidFill>
              </a:rPr>
              <a:t>Teams is the primary, and often only, way that staff members will communicate with learners. </a:t>
            </a:r>
          </a:p>
          <a:p>
            <a:pPr marL="342900" indent="-342900">
              <a:buFont typeface="Wingdings" panose="05000000000000000000" pitchFamily="2" charset="2"/>
              <a:buChar char="ü"/>
            </a:pPr>
            <a:r>
              <a:rPr lang="en-GB" dirty="0"/>
              <a:t>Check your class Teams weekly before attending sessions</a:t>
            </a:r>
          </a:p>
          <a:p>
            <a:pPr marL="342900" indent="-342900">
              <a:buFont typeface="Wingdings" panose="05000000000000000000" pitchFamily="2" charset="2"/>
              <a:buChar char="ü"/>
            </a:pPr>
            <a:r>
              <a:rPr lang="en-GB" dirty="0"/>
              <a:t>Check the ‘Adult &amp; Community English &amp; Maths’ Team regularly too</a:t>
            </a:r>
          </a:p>
          <a:p>
            <a:pPr marL="0" indent="0">
              <a:buNone/>
            </a:pPr>
            <a:r>
              <a:rPr lang="en-GB" b="1" u="sng" dirty="0"/>
              <a:t>Using 365 </a:t>
            </a:r>
          </a:p>
          <a:p>
            <a:pPr marL="285750" indent="-285750">
              <a:buFont typeface="Wingdings" panose="05000000000000000000" pitchFamily="2" charset="2"/>
              <a:buChar char="ü"/>
            </a:pPr>
            <a:r>
              <a:rPr lang="en-GB" sz="1600" dirty="0"/>
              <a:t>College emails – check weekly. </a:t>
            </a:r>
            <a:r>
              <a:rPr lang="en-GB" sz="1600" dirty="0">
                <a:solidFill>
                  <a:srgbClr val="00A481"/>
                </a:solidFill>
              </a:rPr>
              <a:t>We will no longer use your personal email </a:t>
            </a:r>
            <a:r>
              <a:rPr lang="en-GB" dirty="0">
                <a:solidFill>
                  <a:srgbClr val="00A481"/>
                </a:solidFill>
              </a:rPr>
              <a:t>in the first instance</a:t>
            </a:r>
            <a:r>
              <a:rPr lang="en-GB" sz="1600" dirty="0">
                <a:solidFill>
                  <a:srgbClr val="00A481"/>
                </a:solidFill>
              </a:rPr>
              <a:t>. </a:t>
            </a:r>
            <a:r>
              <a:rPr lang="en-GB" sz="1600" dirty="0"/>
              <a:t>Teams is the primary, (and often only) way that we will communicate with learners. Secondly, we use college emails.</a:t>
            </a:r>
          </a:p>
          <a:p>
            <a:pPr marL="285750" indent="-285750">
              <a:buFont typeface="Wingdings" panose="05000000000000000000" pitchFamily="2" charset="2"/>
              <a:buChar char="ü"/>
            </a:pPr>
            <a:r>
              <a:rPr lang="en-GB" sz="1600" dirty="0"/>
              <a:t>Calendar – can be viewed on Teams or through Outlook with your college emails.</a:t>
            </a:r>
          </a:p>
          <a:p>
            <a:pPr marL="0" indent="0" algn="ctr">
              <a:buNone/>
            </a:pPr>
            <a:r>
              <a:rPr lang="en-GB" dirty="0">
                <a:solidFill>
                  <a:srgbClr val="BC00EC"/>
                </a:solidFill>
              </a:rPr>
              <a:t>Find your class Team and join the whole School Team.</a:t>
            </a:r>
          </a:p>
          <a:p>
            <a:pPr marL="0" indent="0" algn="ctr">
              <a:buNone/>
            </a:pPr>
            <a:r>
              <a:rPr lang="en-US" sz="1200" dirty="0">
                <a:solidFill>
                  <a:srgbClr val="00F7FF"/>
                </a:solidFill>
              </a:rPr>
              <a:t>https://teams.microsoft.com/l/team/19%3aXo-Qdi6jvRTEkSDEvh511H2zmczf1zfBP31XlELkOrM1%40thread.tacv2/conversations?groupId=96961db8-4342-48eb-b410-d96e6beb17b1&amp;tenantId=952c9f77-608e-4fb2-9a07-fe66983b9967</a:t>
            </a:r>
            <a:endParaRPr lang="en-GB" sz="1200" dirty="0">
              <a:solidFill>
                <a:srgbClr val="00F7FF"/>
              </a:solidFill>
            </a:endParaRPr>
          </a:p>
          <a:p>
            <a:pPr marL="0" indent="0" algn="ctr">
              <a:buNone/>
            </a:pPr>
            <a:r>
              <a:rPr lang="en-GB" sz="1200" dirty="0">
                <a:solidFill>
                  <a:srgbClr val="00F7FF"/>
                </a:solidFill>
              </a:rPr>
              <a:t> </a:t>
            </a:r>
          </a:p>
          <a:p>
            <a:endParaRPr lang="en-GB" dirty="0"/>
          </a:p>
        </p:txBody>
      </p:sp>
    </p:spTree>
    <p:extLst>
      <p:ext uri="{BB962C8B-B14F-4D97-AF65-F5344CB8AC3E}">
        <p14:creationId xmlns:p14="http://schemas.microsoft.com/office/powerpoint/2010/main" val="174339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5B7D-966F-D170-B3A5-BEBD39328888}"/>
              </a:ext>
            </a:extLst>
          </p:cNvPr>
          <p:cNvSpPr>
            <a:spLocks noGrp="1"/>
          </p:cNvSpPr>
          <p:nvPr>
            <p:ph type="title"/>
          </p:nvPr>
        </p:nvSpPr>
        <p:spPr/>
        <p:txBody>
          <a:bodyPr/>
          <a:lstStyle/>
          <a:p>
            <a:r>
              <a:rPr lang="en-GB" dirty="0"/>
              <a:t>IOT Groups only</a:t>
            </a:r>
          </a:p>
        </p:txBody>
      </p:sp>
      <p:sp>
        <p:nvSpPr>
          <p:cNvPr id="3" name="Text Placeholder 2">
            <a:extLst>
              <a:ext uri="{FF2B5EF4-FFF2-40B4-BE49-F238E27FC236}">
                <a16:creationId xmlns:a16="http://schemas.microsoft.com/office/drawing/2014/main" id="{FA4F9F1C-5D42-0F87-1FCC-FD0AA104DAC0}"/>
              </a:ext>
            </a:extLst>
          </p:cNvPr>
          <p:cNvSpPr>
            <a:spLocks noGrp="1"/>
          </p:cNvSpPr>
          <p:nvPr>
            <p:ph type="body" sz="quarter" idx="24"/>
          </p:nvPr>
        </p:nvSpPr>
        <p:spPr>
          <a:xfrm>
            <a:off x="4845987" y="854072"/>
            <a:ext cx="5790482" cy="5620300"/>
          </a:xfrm>
        </p:spPr>
        <p:txBody>
          <a:bodyPr>
            <a:normAutofit/>
          </a:bodyPr>
          <a:lstStyle/>
          <a:p>
            <a:pPr marL="285750" indent="-285750">
              <a:buFont typeface="Wingdings" panose="05000000000000000000" pitchFamily="2" charset="2"/>
              <a:buChar char="ü"/>
            </a:pPr>
            <a:r>
              <a:rPr lang="en-GB" sz="2800" dirty="0"/>
              <a:t>Check you have access to all the areas you need</a:t>
            </a:r>
          </a:p>
          <a:p>
            <a:pPr marL="285750" indent="-285750">
              <a:buFont typeface="Wingdings" panose="05000000000000000000" pitchFamily="2" charset="2"/>
              <a:buChar char="ü"/>
            </a:pPr>
            <a:r>
              <a:rPr lang="en-GB" sz="2800" dirty="0"/>
              <a:t>Note the location of physical display boards</a:t>
            </a:r>
          </a:p>
          <a:p>
            <a:pPr marL="285750" indent="-285750">
              <a:buFont typeface="Wingdings" panose="05000000000000000000" pitchFamily="2" charset="2"/>
              <a:buChar char="ü"/>
            </a:pPr>
            <a:r>
              <a:rPr lang="en-GB" sz="2800" dirty="0"/>
              <a:t>Note the location of electronic display boards</a:t>
            </a:r>
          </a:p>
          <a:p>
            <a:pPr marL="285750" indent="-285750">
              <a:buFont typeface="Wingdings" panose="05000000000000000000" pitchFamily="2" charset="2"/>
              <a:buChar char="ü"/>
            </a:pPr>
            <a:r>
              <a:rPr lang="en-GB" sz="2800" dirty="0">
                <a:solidFill>
                  <a:schemeClr val="accent5"/>
                </a:solidFill>
              </a:rPr>
              <a:t>Teams is particularly important for evening students, to stay in touch and support your learning journey. Make sure you take the details of the Digital Learning team and the IT Service Desk (both here today) in case you need to contact them later, in between sessions.</a:t>
            </a:r>
          </a:p>
        </p:txBody>
      </p:sp>
    </p:spTree>
    <p:extLst>
      <p:ext uri="{BB962C8B-B14F-4D97-AF65-F5344CB8AC3E}">
        <p14:creationId xmlns:p14="http://schemas.microsoft.com/office/powerpoint/2010/main" val="286678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747F-FD49-0033-10AF-14A0B7A04078}"/>
              </a:ext>
            </a:extLst>
          </p:cNvPr>
          <p:cNvSpPr>
            <a:spLocks noGrp="1"/>
          </p:cNvSpPr>
          <p:nvPr>
            <p:ph type="ctrTitle"/>
          </p:nvPr>
        </p:nvSpPr>
        <p:spPr/>
        <p:txBody>
          <a:bodyPr/>
          <a:lstStyle/>
          <a:p>
            <a:r>
              <a:rPr lang="en-GB" dirty="0"/>
              <a:t>Aspirations</a:t>
            </a:r>
          </a:p>
        </p:txBody>
      </p:sp>
      <p:sp>
        <p:nvSpPr>
          <p:cNvPr id="3" name="Subtitle 2">
            <a:extLst>
              <a:ext uri="{FF2B5EF4-FFF2-40B4-BE49-F238E27FC236}">
                <a16:creationId xmlns:a16="http://schemas.microsoft.com/office/drawing/2014/main" id="{8AD1347A-4015-233F-D802-278BECA59808}"/>
              </a:ext>
            </a:extLst>
          </p:cNvPr>
          <p:cNvSpPr>
            <a:spLocks noGrp="1"/>
          </p:cNvSpPr>
          <p:nvPr>
            <p:ph type="subTitle" idx="1"/>
          </p:nvPr>
        </p:nvSpPr>
        <p:spPr/>
        <p:txBody>
          <a:bodyPr/>
          <a:lstStyle/>
          <a:p>
            <a:r>
              <a:rPr lang="en-GB" dirty="0"/>
              <a:t>Why are you here? </a:t>
            </a:r>
          </a:p>
          <a:p>
            <a:endParaRPr lang="en-GB" dirty="0">
              <a:solidFill>
                <a:schemeClr val="accent5"/>
              </a:solidFill>
            </a:endParaRPr>
          </a:p>
          <a:p>
            <a:r>
              <a:rPr lang="en-GB" dirty="0">
                <a:solidFill>
                  <a:schemeClr val="accent5"/>
                </a:solidFill>
              </a:rPr>
              <a:t>Timed activity</a:t>
            </a:r>
          </a:p>
        </p:txBody>
      </p:sp>
    </p:spTree>
    <p:extLst>
      <p:ext uri="{BB962C8B-B14F-4D97-AF65-F5344CB8AC3E}">
        <p14:creationId xmlns:p14="http://schemas.microsoft.com/office/powerpoint/2010/main" val="123533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A62B-D5D3-7CE0-0926-232FCDE3852A}"/>
              </a:ext>
            </a:extLst>
          </p:cNvPr>
          <p:cNvSpPr>
            <a:spLocks noGrp="1"/>
          </p:cNvSpPr>
          <p:nvPr>
            <p:ph type="title"/>
          </p:nvPr>
        </p:nvSpPr>
        <p:spPr/>
        <p:txBody>
          <a:bodyPr/>
          <a:lstStyle/>
          <a:p>
            <a:r>
              <a:rPr lang="en-GB" dirty="0"/>
              <a:t>Our Values</a:t>
            </a:r>
            <a:br>
              <a:rPr lang="en-GB" dirty="0"/>
            </a:br>
            <a:endParaRPr lang="en-GB" dirty="0"/>
          </a:p>
        </p:txBody>
      </p:sp>
      <p:sp>
        <p:nvSpPr>
          <p:cNvPr id="3" name="Text Placeholder 2">
            <a:extLst>
              <a:ext uri="{FF2B5EF4-FFF2-40B4-BE49-F238E27FC236}">
                <a16:creationId xmlns:a16="http://schemas.microsoft.com/office/drawing/2014/main" id="{41B8A2BA-5D2A-B14E-D755-A11A15AEE82E}"/>
              </a:ext>
            </a:extLst>
          </p:cNvPr>
          <p:cNvSpPr>
            <a:spLocks noGrp="1"/>
          </p:cNvSpPr>
          <p:nvPr>
            <p:ph type="body" sz="quarter" idx="10"/>
          </p:nvPr>
        </p:nvSpPr>
        <p:spPr/>
        <p:txBody>
          <a:bodyPr/>
          <a:lstStyle/>
          <a:p>
            <a:r>
              <a:rPr lang="en-GB" sz="2000" dirty="0">
                <a:solidFill>
                  <a:srgbClr val="00A481"/>
                </a:solidFill>
              </a:rPr>
              <a:t>College Values</a:t>
            </a:r>
          </a:p>
        </p:txBody>
      </p:sp>
      <p:sp>
        <p:nvSpPr>
          <p:cNvPr id="5" name="Text Placeholder 4">
            <a:extLst>
              <a:ext uri="{FF2B5EF4-FFF2-40B4-BE49-F238E27FC236}">
                <a16:creationId xmlns:a16="http://schemas.microsoft.com/office/drawing/2014/main" id="{9FA61163-20A5-E0E0-C0A1-AA1E4A5DE0D9}"/>
              </a:ext>
            </a:extLst>
          </p:cNvPr>
          <p:cNvSpPr>
            <a:spLocks noGrp="1"/>
          </p:cNvSpPr>
          <p:nvPr>
            <p:ph type="body" sz="quarter" idx="12"/>
          </p:nvPr>
        </p:nvSpPr>
        <p:spPr/>
        <p:txBody>
          <a:bodyPr/>
          <a:lstStyle/>
          <a:p>
            <a:r>
              <a:rPr lang="en-GB" sz="2800" dirty="0"/>
              <a:t>Behaviours</a:t>
            </a:r>
          </a:p>
        </p:txBody>
      </p:sp>
      <p:sp>
        <p:nvSpPr>
          <p:cNvPr id="6" name="Text Placeholder 5">
            <a:extLst>
              <a:ext uri="{FF2B5EF4-FFF2-40B4-BE49-F238E27FC236}">
                <a16:creationId xmlns:a16="http://schemas.microsoft.com/office/drawing/2014/main" id="{A8C18A98-DCA4-DFEF-6C1C-4361E9EE0922}"/>
              </a:ext>
            </a:extLst>
          </p:cNvPr>
          <p:cNvSpPr>
            <a:spLocks noGrp="1"/>
          </p:cNvSpPr>
          <p:nvPr>
            <p:ph type="body" sz="quarter" idx="13"/>
          </p:nvPr>
        </p:nvSpPr>
        <p:spPr>
          <a:xfrm>
            <a:off x="346744" y="4083988"/>
            <a:ext cx="3615656" cy="2410475"/>
          </a:xfrm>
        </p:spPr>
        <p:txBody>
          <a:bodyPr/>
          <a:lstStyle/>
          <a:p>
            <a:pPr marL="285750" indent="-285750">
              <a:buFont typeface="Wingdings" panose="05000000000000000000" pitchFamily="2" charset="2"/>
              <a:buChar char="ü"/>
            </a:pPr>
            <a:r>
              <a:rPr lang="en-GB" sz="2000" dirty="0">
                <a:solidFill>
                  <a:srgbClr val="00A481"/>
                </a:solidFill>
              </a:rPr>
              <a:t>Respect</a:t>
            </a:r>
          </a:p>
          <a:p>
            <a:pPr marL="285750" indent="-285750">
              <a:buFont typeface="Wingdings" panose="05000000000000000000" pitchFamily="2" charset="2"/>
              <a:buChar char="ü"/>
            </a:pPr>
            <a:r>
              <a:rPr lang="en-GB" sz="2000" dirty="0">
                <a:solidFill>
                  <a:srgbClr val="00A481"/>
                </a:solidFill>
              </a:rPr>
              <a:t>Excellence</a:t>
            </a:r>
          </a:p>
          <a:p>
            <a:pPr marL="285750" indent="-285750">
              <a:buFont typeface="Wingdings" panose="05000000000000000000" pitchFamily="2" charset="2"/>
              <a:buChar char="ü"/>
            </a:pPr>
            <a:r>
              <a:rPr lang="en-GB" sz="2000" dirty="0">
                <a:solidFill>
                  <a:srgbClr val="00A481"/>
                </a:solidFill>
              </a:rPr>
              <a:t>Integrity</a:t>
            </a:r>
          </a:p>
          <a:p>
            <a:pPr marL="285750" indent="-285750">
              <a:buFont typeface="Wingdings" panose="05000000000000000000" pitchFamily="2" charset="2"/>
              <a:buChar char="ü"/>
            </a:pPr>
            <a:r>
              <a:rPr lang="en-GB" sz="2000" dirty="0">
                <a:solidFill>
                  <a:srgbClr val="00A481"/>
                </a:solidFill>
              </a:rPr>
              <a:t>Innovate</a:t>
            </a:r>
          </a:p>
          <a:p>
            <a:pPr marL="285750" indent="-285750">
              <a:buFont typeface="Wingdings" panose="05000000000000000000" pitchFamily="2" charset="2"/>
              <a:buChar char="ü"/>
            </a:pPr>
            <a:r>
              <a:rPr lang="en-GB" sz="2000" dirty="0">
                <a:solidFill>
                  <a:srgbClr val="00A481"/>
                </a:solidFill>
              </a:rPr>
              <a:t>Inspire</a:t>
            </a:r>
          </a:p>
          <a:p>
            <a:pPr marL="285750" indent="-285750">
              <a:buFont typeface="Wingdings" panose="05000000000000000000" pitchFamily="2" charset="2"/>
              <a:buChar char="ü"/>
            </a:pPr>
            <a:r>
              <a:rPr lang="en-GB" sz="2000" dirty="0">
                <a:solidFill>
                  <a:srgbClr val="00A481"/>
                </a:solidFill>
              </a:rPr>
              <a:t>Belong</a:t>
            </a:r>
          </a:p>
        </p:txBody>
      </p:sp>
      <p:sp>
        <p:nvSpPr>
          <p:cNvPr id="7" name="Text Placeholder 6">
            <a:extLst>
              <a:ext uri="{FF2B5EF4-FFF2-40B4-BE49-F238E27FC236}">
                <a16:creationId xmlns:a16="http://schemas.microsoft.com/office/drawing/2014/main" id="{CE9CFC94-84E1-429A-7852-96BBA0307A37}"/>
              </a:ext>
            </a:extLst>
          </p:cNvPr>
          <p:cNvSpPr>
            <a:spLocks noGrp="1"/>
          </p:cNvSpPr>
          <p:nvPr>
            <p:ph type="body" sz="quarter" idx="14"/>
          </p:nvPr>
        </p:nvSpPr>
        <p:spPr/>
        <p:txBody>
          <a:bodyPr/>
          <a:lstStyle/>
          <a:p>
            <a:r>
              <a:rPr lang="en-GB" sz="1800" dirty="0">
                <a:solidFill>
                  <a:srgbClr val="FF007E"/>
                </a:solidFill>
              </a:rPr>
              <a:t>Our aim is to ensure that everyone has access to our courses and enjoys a positive learning experience. </a:t>
            </a:r>
          </a:p>
          <a:p>
            <a:r>
              <a:rPr lang="en-GB" sz="1800" dirty="0">
                <a:solidFill>
                  <a:srgbClr val="FF007E"/>
                </a:solidFill>
              </a:rPr>
              <a:t>We want all our learners to achieve their goals and make progress. </a:t>
            </a:r>
          </a:p>
          <a:p>
            <a:endParaRPr lang="en-GB" dirty="0"/>
          </a:p>
        </p:txBody>
      </p:sp>
      <p:sp>
        <p:nvSpPr>
          <p:cNvPr id="8" name="Text Placeholder 7">
            <a:extLst>
              <a:ext uri="{FF2B5EF4-FFF2-40B4-BE49-F238E27FC236}">
                <a16:creationId xmlns:a16="http://schemas.microsoft.com/office/drawing/2014/main" id="{7919DA26-1C92-3103-06DD-FCD58FBC17B4}"/>
              </a:ext>
            </a:extLst>
          </p:cNvPr>
          <p:cNvSpPr>
            <a:spLocks noGrp="1"/>
          </p:cNvSpPr>
          <p:nvPr>
            <p:ph type="body" sz="quarter" idx="15"/>
          </p:nvPr>
        </p:nvSpPr>
        <p:spPr/>
        <p:txBody>
          <a:bodyPr/>
          <a:lstStyle/>
          <a:p>
            <a:r>
              <a:rPr lang="en-GB" sz="2000" dirty="0">
                <a:solidFill>
                  <a:srgbClr val="FF007E"/>
                </a:solidFill>
              </a:rPr>
              <a:t>To ensure everyone has a positive experience on their course, we operate zero tolerance towards any form of harassment or discrimination</a:t>
            </a:r>
            <a:r>
              <a:rPr lang="en-GB" sz="1600" dirty="0">
                <a:solidFill>
                  <a:srgbClr val="FF007E"/>
                </a:solidFill>
              </a:rPr>
              <a:t>.</a:t>
            </a:r>
            <a:endParaRPr lang="en-GB" sz="1600" dirty="0">
              <a:solidFill>
                <a:srgbClr val="FF007E"/>
              </a:solidFill>
              <a:cs typeface="Calibri"/>
            </a:endParaRPr>
          </a:p>
          <a:p>
            <a:endParaRPr lang="en-GB" dirty="0"/>
          </a:p>
        </p:txBody>
      </p:sp>
      <p:sp>
        <p:nvSpPr>
          <p:cNvPr id="10" name="Text Placeholder 9">
            <a:extLst>
              <a:ext uri="{FF2B5EF4-FFF2-40B4-BE49-F238E27FC236}">
                <a16:creationId xmlns:a16="http://schemas.microsoft.com/office/drawing/2014/main" id="{D783924A-D431-A35F-0F05-E0DE53790964}"/>
              </a:ext>
            </a:extLst>
          </p:cNvPr>
          <p:cNvSpPr>
            <a:spLocks noGrp="1"/>
          </p:cNvSpPr>
          <p:nvPr>
            <p:ph type="body" sz="quarter" idx="11"/>
          </p:nvPr>
        </p:nvSpPr>
        <p:spPr/>
        <p:txBody>
          <a:bodyPr/>
          <a:lstStyle/>
          <a:p>
            <a:r>
              <a:rPr lang="en-GB" sz="2400" dirty="0"/>
              <a:t>Equality and Diversity</a:t>
            </a:r>
          </a:p>
        </p:txBody>
      </p:sp>
    </p:spTree>
    <p:extLst>
      <p:ext uri="{BB962C8B-B14F-4D97-AF65-F5344CB8AC3E}">
        <p14:creationId xmlns:p14="http://schemas.microsoft.com/office/powerpoint/2010/main" val="312808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CCE98-762D-CDEB-8CBB-EACDF06B74D4}"/>
              </a:ext>
            </a:extLst>
          </p:cNvPr>
          <p:cNvSpPr>
            <a:spLocks noGrp="1"/>
          </p:cNvSpPr>
          <p:nvPr>
            <p:ph type="title"/>
          </p:nvPr>
        </p:nvSpPr>
        <p:spPr>
          <a:xfrm>
            <a:off x="5156535" y="161260"/>
            <a:ext cx="5433646" cy="584422"/>
          </a:xfrm>
        </p:spPr>
        <p:txBody>
          <a:bodyPr>
            <a:normAutofit fontScale="90000"/>
          </a:bodyPr>
          <a:lstStyle/>
          <a:p>
            <a:r>
              <a:rPr lang="en-GB" sz="3600" dirty="0"/>
              <a:t>British Values</a:t>
            </a:r>
          </a:p>
        </p:txBody>
      </p:sp>
      <p:sp>
        <p:nvSpPr>
          <p:cNvPr id="3" name="Text Placeholder 2">
            <a:extLst>
              <a:ext uri="{FF2B5EF4-FFF2-40B4-BE49-F238E27FC236}">
                <a16:creationId xmlns:a16="http://schemas.microsoft.com/office/drawing/2014/main" id="{CD589B27-C65E-E04C-C2A2-D569F8E5B8F3}"/>
              </a:ext>
            </a:extLst>
          </p:cNvPr>
          <p:cNvSpPr>
            <a:spLocks noGrp="1"/>
          </p:cNvSpPr>
          <p:nvPr>
            <p:ph type="body" sz="quarter" idx="13"/>
          </p:nvPr>
        </p:nvSpPr>
        <p:spPr>
          <a:xfrm>
            <a:off x="4998545" y="887966"/>
            <a:ext cx="6604540" cy="5475735"/>
          </a:xfrm>
        </p:spPr>
        <p:txBody>
          <a:bodyPr/>
          <a:lstStyle/>
          <a:p>
            <a:r>
              <a:rPr lang="en-GB" sz="1800" dirty="0">
                <a:solidFill>
                  <a:srgbClr val="BC00EC"/>
                </a:solidFill>
              </a:rPr>
              <a:t>Some learners know about British Values from previous learning. Some work in education themselves, and some will know about these values through their own children. For others, this will be a new term. </a:t>
            </a:r>
          </a:p>
          <a:p>
            <a:r>
              <a:rPr lang="en-GB" sz="1800" dirty="0">
                <a:solidFill>
                  <a:srgbClr val="BC00EC"/>
                </a:solidFill>
              </a:rPr>
              <a:t>As our learners, it’s important for you to understand what British Values mean and why they are a basis for learning at college. </a:t>
            </a:r>
          </a:p>
          <a:p>
            <a:endParaRPr lang="en-GB" sz="1800" dirty="0">
              <a:solidFill>
                <a:srgbClr val="132156"/>
              </a:solidFill>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132156"/>
                </a:solidFill>
                <a:effectLst/>
                <a:uLnTx/>
                <a:uFillTx/>
              </a:rPr>
              <a:t>Democracy </a:t>
            </a:r>
            <a:r>
              <a:rPr kumimoji="0" lang="en-GB" sz="1800" b="0" i="0" u="none" strike="noStrike" kern="0" cap="none" spc="0" normalizeH="0" baseline="0" noProof="0" dirty="0">
                <a:ln>
                  <a:noFill/>
                </a:ln>
                <a:solidFill>
                  <a:srgbClr val="132156"/>
                </a:solidFill>
                <a:effectLst/>
                <a:uLnTx/>
                <a:uFillTx/>
              </a:rPr>
              <a:t>– We can have our say on our learning, college experience and learning environment.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132156"/>
                </a:solidFill>
                <a:effectLst/>
                <a:uLnTx/>
                <a:uFillTx/>
              </a:rPr>
              <a:t>Mutual Respect  - </a:t>
            </a:r>
            <a:r>
              <a:rPr kumimoji="0" lang="en-GB" sz="1800" b="0" i="0" u="none" strike="noStrike" kern="0" cap="none" spc="0" normalizeH="0" baseline="0" noProof="0" dirty="0">
                <a:ln>
                  <a:noFill/>
                </a:ln>
                <a:solidFill>
                  <a:srgbClr val="132156"/>
                </a:solidFill>
                <a:effectLst/>
                <a:uLnTx/>
                <a:uFillTx/>
              </a:rPr>
              <a:t>Equality for all. Everyone has the right to be listened to and</a:t>
            </a:r>
            <a:r>
              <a:rPr lang="en-GB" sz="1800" kern="0" dirty="0">
                <a:solidFill>
                  <a:srgbClr val="132156"/>
                </a:solidFill>
              </a:rPr>
              <a:t> </a:t>
            </a:r>
            <a:r>
              <a:rPr kumimoji="0" lang="en-GB" sz="1800" b="0" i="0" u="none" strike="noStrike" kern="0" cap="none" spc="0" normalizeH="0" baseline="0" noProof="0" dirty="0">
                <a:ln>
                  <a:noFill/>
                </a:ln>
                <a:solidFill>
                  <a:srgbClr val="132156"/>
                </a:solidFill>
                <a:effectLst/>
                <a:uLnTx/>
                <a:uFillTx/>
              </a:rPr>
              <a:t>voice their own opinion. We must respect others and listen to their opinions, but this will be done responsibly.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132156"/>
                </a:solidFill>
                <a:effectLst/>
                <a:uLnTx/>
                <a:uFillTx/>
              </a:rPr>
              <a:t>Individual liberty </a:t>
            </a:r>
            <a:r>
              <a:rPr kumimoji="0" lang="en-GB" sz="1800" b="0" i="0" u="none" strike="noStrike" kern="0" cap="none" spc="0" normalizeH="0" baseline="0" noProof="0" dirty="0">
                <a:ln>
                  <a:noFill/>
                </a:ln>
                <a:solidFill>
                  <a:srgbClr val="132156"/>
                </a:solidFill>
                <a:effectLst/>
                <a:uLnTx/>
                <a:uFillTx/>
              </a:rPr>
              <a:t>- Everyone has the right to their own opinions and beliefs, but if that means people are placed in danger then we have a duty to report it.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132156"/>
                </a:solidFill>
                <a:effectLst/>
                <a:uLnTx/>
                <a:uFillTx/>
              </a:rPr>
              <a:t>The rule of law </a:t>
            </a:r>
            <a:r>
              <a:rPr kumimoji="0" lang="en-GB" sz="1800" b="0" i="0" u="none" strike="noStrike" kern="0" cap="none" spc="0" normalizeH="0" baseline="0" noProof="0" dirty="0">
                <a:ln>
                  <a:noFill/>
                </a:ln>
                <a:solidFill>
                  <a:srgbClr val="132156"/>
                </a:solidFill>
                <a:effectLst/>
                <a:uLnTx/>
                <a:uFillTx/>
              </a:rPr>
              <a:t>– We negotiate </a:t>
            </a:r>
            <a:r>
              <a:rPr lang="en-GB" sz="1800" kern="0" dirty="0">
                <a:solidFill>
                  <a:srgbClr val="132156"/>
                </a:solidFill>
              </a:rPr>
              <a:t>C</a:t>
            </a:r>
            <a:r>
              <a:rPr kumimoji="0" lang="en-GB" sz="1800" b="0" i="0" u="none" strike="noStrike" kern="0" cap="none" spc="0" normalizeH="0" baseline="0" noProof="0" dirty="0" err="1">
                <a:ln>
                  <a:noFill/>
                </a:ln>
                <a:solidFill>
                  <a:srgbClr val="132156"/>
                </a:solidFill>
                <a:effectLst/>
                <a:uLnTx/>
                <a:uFillTx/>
              </a:rPr>
              <a:t>ollege</a:t>
            </a:r>
            <a:r>
              <a:rPr kumimoji="0" lang="en-GB" sz="1800" b="0" i="0" u="none" strike="noStrike" kern="0" cap="none" spc="0" normalizeH="0" baseline="0" noProof="0" dirty="0">
                <a:ln>
                  <a:noFill/>
                </a:ln>
                <a:solidFill>
                  <a:srgbClr val="132156"/>
                </a:solidFill>
                <a:effectLst/>
                <a:uLnTx/>
                <a:uFillTx/>
              </a:rPr>
              <a:t>, School and Class rules. We need to abide by these rules and adhere to policies and procedures. By signing up for a course, you have agreed to do this.</a:t>
            </a:r>
            <a:endParaRPr lang="en-GB" sz="1800" kern="0" dirty="0">
              <a:solidFill>
                <a:srgbClr val="132156"/>
              </a:solidFill>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132156"/>
                </a:solidFill>
                <a:effectLst/>
                <a:uLnTx/>
                <a:uFillTx/>
              </a:rPr>
              <a:t>Tolerance </a:t>
            </a:r>
            <a:r>
              <a:rPr kumimoji="0" lang="en-GB" sz="1800" b="0" i="0" u="none" strike="noStrike" kern="0" cap="none" spc="0" normalizeH="0" baseline="0" noProof="0" dirty="0">
                <a:ln>
                  <a:noFill/>
                </a:ln>
                <a:solidFill>
                  <a:srgbClr val="132156"/>
                </a:solidFill>
                <a:effectLst/>
                <a:uLnTx/>
                <a:uFillTx/>
              </a:rPr>
              <a:t>–</a:t>
            </a:r>
            <a:r>
              <a:rPr kumimoji="0" lang="en-GB" sz="1800" u="none" strike="noStrike" kern="0" cap="none" spc="0" normalizeH="0" baseline="0" noProof="0" dirty="0">
                <a:ln>
                  <a:noFill/>
                </a:ln>
                <a:solidFill>
                  <a:srgbClr val="132156"/>
                </a:solidFill>
                <a:uLnTx/>
                <a:uFillTx/>
              </a:rPr>
              <a:t> We are tolerant towards </a:t>
            </a:r>
            <a:r>
              <a:rPr lang="en-GB" sz="1800" b="0" i="0" dirty="0">
                <a:solidFill>
                  <a:srgbClr val="132156"/>
                </a:solidFill>
                <a:effectLst/>
              </a:rPr>
              <a:t>those of different faiths and beliefs. We celebrate and welcome diversity. </a:t>
            </a:r>
          </a:p>
          <a:p>
            <a:endParaRPr lang="en-GB" sz="1600" b="1" kern="0" dirty="0">
              <a:solidFill>
                <a:srgbClr val="132156"/>
              </a:solidFill>
            </a:endParaRPr>
          </a:p>
          <a:p>
            <a:endParaRPr lang="en-GB" dirty="0"/>
          </a:p>
        </p:txBody>
      </p:sp>
      <p:sp>
        <p:nvSpPr>
          <p:cNvPr id="4" name="Explosion: 8 Points 3">
            <a:extLst>
              <a:ext uri="{FF2B5EF4-FFF2-40B4-BE49-F238E27FC236}">
                <a16:creationId xmlns:a16="http://schemas.microsoft.com/office/drawing/2014/main" id="{8BB2773B-49F0-C02E-0E0F-9B7ADFE3B12E}"/>
              </a:ext>
            </a:extLst>
          </p:cNvPr>
          <p:cNvSpPr/>
          <p:nvPr/>
        </p:nvSpPr>
        <p:spPr>
          <a:xfrm rot="20485180">
            <a:off x="317679" y="689856"/>
            <a:ext cx="5094325" cy="484624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r>
              <a:rPr lang="en-GB" dirty="0"/>
              <a:t>Your tutor may rush past this slide. You can read it properly later, on Teams. These values are integral, but we have a lot to fit in today.</a:t>
            </a:r>
          </a:p>
        </p:txBody>
      </p:sp>
    </p:spTree>
    <p:extLst>
      <p:ext uri="{BB962C8B-B14F-4D97-AF65-F5344CB8AC3E}">
        <p14:creationId xmlns:p14="http://schemas.microsoft.com/office/powerpoint/2010/main" val="412282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1AD8-D4F7-A72D-2AA4-CBD9E766B90F}"/>
              </a:ext>
            </a:extLst>
          </p:cNvPr>
          <p:cNvSpPr>
            <a:spLocks noGrp="1"/>
          </p:cNvSpPr>
          <p:nvPr>
            <p:ph type="title"/>
          </p:nvPr>
        </p:nvSpPr>
        <p:spPr>
          <a:xfrm>
            <a:off x="838200" y="365125"/>
            <a:ext cx="9220200" cy="1325563"/>
          </a:xfrm>
        </p:spPr>
        <p:txBody>
          <a:bodyPr/>
          <a:lstStyle/>
          <a:p>
            <a:r>
              <a:rPr lang="en-GB" dirty="0"/>
              <a:t>More than English and Maths</a:t>
            </a:r>
          </a:p>
        </p:txBody>
      </p:sp>
      <p:sp>
        <p:nvSpPr>
          <p:cNvPr id="3" name="Content Placeholder 2">
            <a:extLst>
              <a:ext uri="{FF2B5EF4-FFF2-40B4-BE49-F238E27FC236}">
                <a16:creationId xmlns:a16="http://schemas.microsoft.com/office/drawing/2014/main" id="{184928BC-19F8-D5DA-FCBC-1AE0C468345C}"/>
              </a:ext>
            </a:extLst>
          </p:cNvPr>
          <p:cNvSpPr>
            <a:spLocks noGrp="1"/>
          </p:cNvSpPr>
          <p:nvPr>
            <p:ph sz="half" idx="2"/>
          </p:nvPr>
        </p:nvSpPr>
        <p:spPr>
          <a:xfrm>
            <a:off x="938213" y="1586706"/>
            <a:ext cx="5157787" cy="3684588"/>
          </a:xfrm>
        </p:spPr>
        <p:txBody>
          <a:bodyPr/>
          <a:lstStyle/>
          <a:p>
            <a:pPr marL="0" indent="0">
              <a:buNone/>
            </a:pPr>
            <a:r>
              <a:rPr lang="en-GB" dirty="0">
                <a:solidFill>
                  <a:srgbClr val="00A481"/>
                </a:solidFill>
              </a:rPr>
              <a:t>Enrichment Opportunities</a:t>
            </a:r>
          </a:p>
          <a:p>
            <a:r>
              <a:rPr lang="en-GB" sz="2000" dirty="0">
                <a:solidFill>
                  <a:srgbClr val="00A481"/>
                </a:solidFill>
              </a:rPr>
              <a:t>Student Voice</a:t>
            </a:r>
          </a:p>
          <a:p>
            <a:r>
              <a:rPr lang="en-GB" sz="2000" dirty="0">
                <a:solidFill>
                  <a:srgbClr val="00A481"/>
                </a:solidFill>
              </a:rPr>
              <a:t>College In the Community Day </a:t>
            </a:r>
          </a:p>
          <a:p>
            <a:r>
              <a:rPr lang="en-GB" sz="2000" dirty="0">
                <a:solidFill>
                  <a:srgbClr val="00A481"/>
                </a:solidFill>
              </a:rPr>
              <a:t>MKCG Student of the Year </a:t>
            </a:r>
          </a:p>
          <a:p>
            <a:r>
              <a:rPr lang="en-GB" sz="2000" dirty="0">
                <a:solidFill>
                  <a:srgbClr val="00A481"/>
                </a:solidFill>
              </a:rPr>
              <a:t>External award nominations </a:t>
            </a:r>
          </a:p>
          <a:p>
            <a:r>
              <a:rPr lang="en-GB" sz="2000" dirty="0">
                <a:solidFill>
                  <a:srgbClr val="00A481"/>
                </a:solidFill>
              </a:rPr>
              <a:t>External events, such as the national Creative Arts in FE Association of Colleges Competition </a:t>
            </a:r>
          </a:p>
          <a:p>
            <a:r>
              <a:rPr lang="en-GB" sz="2000" dirty="0">
                <a:solidFill>
                  <a:srgbClr val="00A481"/>
                </a:solidFill>
              </a:rPr>
              <a:t>Cultural Diversity Day</a:t>
            </a:r>
          </a:p>
          <a:p>
            <a:r>
              <a:rPr lang="en-GB" sz="2000" dirty="0">
                <a:solidFill>
                  <a:srgbClr val="00A481"/>
                </a:solidFill>
              </a:rPr>
              <a:t>Trips</a:t>
            </a:r>
          </a:p>
          <a:p>
            <a:r>
              <a:rPr lang="en-GB" sz="2000" dirty="0">
                <a:solidFill>
                  <a:srgbClr val="00A481"/>
                </a:solidFill>
              </a:rPr>
              <a:t>Careers sessions</a:t>
            </a:r>
          </a:p>
          <a:p>
            <a:pPr marL="0" indent="0">
              <a:buNone/>
            </a:pPr>
            <a:endParaRPr lang="en-GB" dirty="0"/>
          </a:p>
        </p:txBody>
      </p:sp>
      <p:sp>
        <p:nvSpPr>
          <p:cNvPr id="4" name="Content Placeholder 3">
            <a:extLst>
              <a:ext uri="{FF2B5EF4-FFF2-40B4-BE49-F238E27FC236}">
                <a16:creationId xmlns:a16="http://schemas.microsoft.com/office/drawing/2014/main" id="{B7F27ABE-3F0B-9DDE-5D0D-28C1D631343A}"/>
              </a:ext>
            </a:extLst>
          </p:cNvPr>
          <p:cNvSpPr>
            <a:spLocks noGrp="1"/>
          </p:cNvSpPr>
          <p:nvPr>
            <p:ph sz="quarter" idx="4"/>
          </p:nvPr>
        </p:nvSpPr>
        <p:spPr>
          <a:xfrm>
            <a:off x="6717677" y="1638697"/>
            <a:ext cx="5183188" cy="3684588"/>
          </a:xfrm>
        </p:spPr>
        <p:txBody>
          <a:bodyPr/>
          <a:lstStyle/>
          <a:p>
            <a:pPr marL="0" indent="0">
              <a:buNone/>
            </a:pPr>
            <a:r>
              <a:rPr lang="en-GB" dirty="0">
                <a:solidFill>
                  <a:srgbClr val="BC00EC"/>
                </a:solidFill>
              </a:rPr>
              <a:t>Additional Reward &amp; Recognition</a:t>
            </a:r>
          </a:p>
          <a:p>
            <a:r>
              <a:rPr lang="en-GB" sz="2000" dirty="0">
                <a:solidFill>
                  <a:srgbClr val="BC00EC"/>
                </a:solidFill>
              </a:rPr>
              <a:t>Certificates for highest attending learners – great for your portfolio &amp; CV</a:t>
            </a:r>
          </a:p>
          <a:p>
            <a:r>
              <a:rPr lang="en-GB" sz="2000" dirty="0">
                <a:solidFill>
                  <a:srgbClr val="BC00EC"/>
                </a:solidFill>
              </a:rPr>
              <a:t>Shared mini-rewards each half-term for the class with the highest attendance – develop shared accountability practices</a:t>
            </a:r>
          </a:p>
          <a:p>
            <a:r>
              <a:rPr lang="en-GB" sz="2000" dirty="0">
                <a:solidFill>
                  <a:srgbClr val="BC00EC"/>
                </a:solidFill>
              </a:rPr>
              <a:t>Lanyard badges for competition participants and winners</a:t>
            </a:r>
          </a:p>
          <a:p>
            <a:pPr marL="0" indent="0">
              <a:buNone/>
            </a:pPr>
            <a:endParaRPr lang="en-GB" dirty="0"/>
          </a:p>
        </p:txBody>
      </p:sp>
    </p:spTree>
    <p:extLst>
      <p:ext uri="{BB962C8B-B14F-4D97-AF65-F5344CB8AC3E}">
        <p14:creationId xmlns:p14="http://schemas.microsoft.com/office/powerpoint/2010/main" val="2972481967"/>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est brand template" id="{70BA1E5A-1740-4282-BC92-A02C0608DA5E}" vid="{7120692D-7BF5-42CA-AB9F-D31E20EF016C}"/>
    </a:ext>
  </a:extLst>
</a:theme>
</file>

<file path=ppt/theme/theme10.xml><?xml version="1.0" encoding="utf-8"?>
<a:theme xmlns:a="http://schemas.openxmlformats.org/drawingml/2006/main" name="3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est brand template" id="{70BA1E5A-1740-4282-BC92-A02C0608DA5E}" vid="{55DB0197-2F05-48BB-92E9-7A486D5B7F58}"/>
    </a:ext>
  </a:extLst>
</a:theme>
</file>

<file path=ppt/theme/theme11.xml><?xml version="1.0" encoding="utf-8"?>
<a:theme xmlns:a="http://schemas.openxmlformats.org/drawingml/2006/main" name="MK College Group Powerpoint Template_16x9">
  <a:themeElements>
    <a:clrScheme name="MK College 9">
      <a:dk1>
        <a:srgbClr val="00F6FF"/>
      </a:dk1>
      <a:lt1>
        <a:srgbClr val="14245D"/>
      </a:lt1>
      <a:dk2>
        <a:srgbClr val="FE007E"/>
      </a:dk2>
      <a:lt2>
        <a:srgbClr val="2B2F37"/>
      </a:lt2>
      <a:accent1>
        <a:srgbClr val="540E63"/>
      </a:accent1>
      <a:accent2>
        <a:srgbClr val="FFCE00"/>
      </a:accent2>
      <a:accent3>
        <a:srgbClr val="BB00EB"/>
      </a:accent3>
      <a:accent4>
        <a:srgbClr val="FFCCD2"/>
      </a:accent4>
      <a:accent5>
        <a:srgbClr val="00FF75"/>
      </a:accent5>
      <a:accent6>
        <a:srgbClr val="0060F7"/>
      </a:accent6>
      <a:hlink>
        <a:srgbClr val="00F6FF"/>
      </a:hlink>
      <a:folHlink>
        <a:srgbClr val="FFCE00"/>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est brand template" id="{70BA1E5A-1740-4282-BC92-A02C0608DA5E}" vid="{6A74466D-5249-4A40-8CD6-C7E1EED1AF81}"/>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MK College 9">
      <a:dk1>
        <a:srgbClr val="00F6FF"/>
      </a:dk1>
      <a:lt1>
        <a:srgbClr val="14245D"/>
      </a:lt1>
      <a:dk2>
        <a:srgbClr val="FE007E"/>
      </a:dk2>
      <a:lt2>
        <a:srgbClr val="2B2F37"/>
      </a:lt2>
      <a:accent1>
        <a:srgbClr val="540E63"/>
      </a:accent1>
      <a:accent2>
        <a:srgbClr val="FFCE00"/>
      </a:accent2>
      <a:accent3>
        <a:srgbClr val="BB00EB"/>
      </a:accent3>
      <a:accent4>
        <a:srgbClr val="FFCCD2"/>
      </a:accent4>
      <a:accent5>
        <a:srgbClr val="00FF75"/>
      </a:accent5>
      <a:accent6>
        <a:srgbClr val="0060F7"/>
      </a:accent6>
      <a:hlink>
        <a:srgbClr val="00F6FF"/>
      </a:hlink>
      <a:folHlink>
        <a:srgbClr val="FFCE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est brand template" id="{70BA1E5A-1740-4282-BC92-A02C0608DA5E}" vid="{2FE805C7-BB4F-41F1-BB9C-B8004FB7A655}"/>
    </a:ext>
  </a:extLst>
</a:theme>
</file>

<file path=ppt/theme/theme3.xml><?xml version="1.0" encoding="utf-8"?>
<a:theme xmlns:a="http://schemas.openxmlformats.org/drawingml/2006/main" name="17_Custom Design">
  <a:themeElements>
    <a:clrScheme name="MK College 9">
      <a:dk1>
        <a:srgbClr val="00F6FF"/>
      </a:dk1>
      <a:lt1>
        <a:srgbClr val="14245D"/>
      </a:lt1>
      <a:dk2>
        <a:srgbClr val="FE007E"/>
      </a:dk2>
      <a:lt2>
        <a:srgbClr val="2B2F37"/>
      </a:lt2>
      <a:accent1>
        <a:srgbClr val="540E63"/>
      </a:accent1>
      <a:accent2>
        <a:srgbClr val="FFCE00"/>
      </a:accent2>
      <a:accent3>
        <a:srgbClr val="BB00EB"/>
      </a:accent3>
      <a:accent4>
        <a:srgbClr val="FFCCD2"/>
      </a:accent4>
      <a:accent5>
        <a:srgbClr val="00FF75"/>
      </a:accent5>
      <a:accent6>
        <a:srgbClr val="0060F7"/>
      </a:accent6>
      <a:hlink>
        <a:srgbClr val="00F6FF"/>
      </a:hlink>
      <a:folHlink>
        <a:srgbClr val="FFCE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est brand template" id="{70BA1E5A-1740-4282-BC92-A02C0608DA5E}" vid="{40C20EEF-E30C-4C6B-B143-78F0EF4F9E0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est brand template" id="{70BA1E5A-1740-4282-BC92-A02C0608DA5E}" vid="{171A3015-D8A3-4A60-A6E4-2BE28EAD925C}"/>
    </a:ext>
  </a:extLst>
</a:theme>
</file>

<file path=ppt/theme/theme5.xml><?xml version="1.0" encoding="utf-8"?>
<a:theme xmlns:a="http://schemas.openxmlformats.org/drawingml/2006/main" name="2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est brand template" id="{70BA1E5A-1740-4282-BC92-A02C0608DA5E}" vid="{5048C65C-4754-4148-9818-A4B5C1678E83}"/>
    </a:ext>
  </a:extLst>
</a:theme>
</file>

<file path=ppt/theme/theme6.xml><?xml version="1.0" encoding="utf-8"?>
<a:theme xmlns:a="http://schemas.openxmlformats.org/drawingml/2006/main" name="2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est brand template" id="{70BA1E5A-1740-4282-BC92-A02C0608DA5E}" vid="{41181078-DB61-4287-833B-A6166C237182}"/>
    </a:ext>
  </a:extLst>
</a:theme>
</file>

<file path=ppt/theme/theme7.xml><?xml version="1.0" encoding="utf-8"?>
<a:theme xmlns:a="http://schemas.openxmlformats.org/drawingml/2006/main" name="2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est brand template" id="{70BA1E5A-1740-4282-BC92-A02C0608DA5E}" vid="{8D75480C-F321-4C57-9935-540CE6766986}"/>
    </a:ext>
  </a:extLst>
</a:theme>
</file>

<file path=ppt/theme/theme8.xml><?xml version="1.0" encoding="utf-8"?>
<a:theme xmlns:a="http://schemas.openxmlformats.org/drawingml/2006/main" name="3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est brand template" id="{70BA1E5A-1740-4282-BC92-A02C0608DA5E}" vid="{62089366-DFE5-42CE-84ED-9770C4F2B8F9}"/>
    </a:ext>
  </a:extLst>
</a:theme>
</file>

<file path=ppt/theme/theme9.xml><?xml version="1.0" encoding="utf-8"?>
<a:theme xmlns:a="http://schemas.openxmlformats.org/drawingml/2006/main" name="2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est brand template" id="{70BA1E5A-1740-4282-BC92-A02C0608DA5E}" vid="{2546ED27-E456-4DCB-8814-EF492950D13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A673A29A0EA740BFB7D03323CF4687" ma:contentTypeVersion="15" ma:contentTypeDescription="Create a new document." ma:contentTypeScope="" ma:versionID="704dfa67798d99395d68c2fb9dac83a7">
  <xsd:schema xmlns:xsd="http://www.w3.org/2001/XMLSchema" xmlns:xs="http://www.w3.org/2001/XMLSchema" xmlns:p="http://schemas.microsoft.com/office/2006/metadata/properties" xmlns:ns2="0b8ed900-acf5-4f48-88f6-90652fa61900" xmlns:ns3="2b0a4aa6-e3d6-4095-8d8c-df44c5b87e0a" targetNamespace="http://schemas.microsoft.com/office/2006/metadata/properties" ma:root="true" ma:fieldsID="05059c7292cc96e59d723feb289f51cf" ns2:_="" ns3:_="">
    <xsd:import namespace="0b8ed900-acf5-4f48-88f6-90652fa61900"/>
    <xsd:import namespace="2b0a4aa6-e3d6-4095-8d8c-df44c5b87e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8ed900-acf5-4f48-88f6-90652fa61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d7ba4f-3b87-48c6-8a4e-51d47b33d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0a4aa6-e3d6-4095-8d8c-df44c5b87e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9038ed7-67a0-45f5-9a2a-b08954e3de80}" ma:internalName="TaxCatchAll" ma:showField="CatchAllData" ma:web="2b0a4aa6-e3d6-4095-8d8c-df44c5b87e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0a4aa6-e3d6-4095-8d8c-df44c5b87e0a" xsi:nil="true"/>
    <lcf76f155ced4ddcb4097134ff3c332f xmlns="0b8ed900-acf5-4f48-88f6-90652fa619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5D4199-D707-41EA-99E0-1121AB819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8ed900-acf5-4f48-88f6-90652fa61900"/>
    <ds:schemaRef ds:uri="2b0a4aa6-e3d6-4095-8d8c-df44c5b87e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70D71-73B7-4E9A-918E-0C2FCB18FB1F}">
  <ds:schemaRefs>
    <ds:schemaRef ds:uri="http://schemas.microsoft.com/sharepoint/v3/contenttype/forms"/>
  </ds:schemaRefs>
</ds:datastoreItem>
</file>

<file path=customXml/itemProps3.xml><?xml version="1.0" encoding="utf-8"?>
<ds:datastoreItem xmlns:ds="http://schemas.openxmlformats.org/officeDocument/2006/customXml" ds:itemID="{50E55AC3-4ADC-4CC5-9BB1-7575EC26D42A}">
  <ds:schemaRefs>
    <ds:schemaRef ds:uri="http://purl.org/dc/elements/1.1/"/>
    <ds:schemaRef ds:uri="0b8ed900-acf5-4f48-88f6-90652fa61900"/>
    <ds:schemaRef ds:uri="http://schemas.microsoft.com/office/infopath/2007/PartnerControls"/>
    <ds:schemaRef ds:uri="http://purl.org/dc/dcmitype/"/>
    <ds:schemaRef ds:uri="2b0a4aa6-e3d6-4095-8d8c-df44c5b87e0a"/>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newest brand template</Template>
  <TotalTime>509</TotalTime>
  <Words>2605</Words>
  <Application>Microsoft Office PowerPoint</Application>
  <PresentationFormat>Widescreen</PresentationFormat>
  <Paragraphs>281</Paragraphs>
  <Slides>30</Slides>
  <Notes>8</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30</vt:i4>
      </vt:variant>
    </vt:vector>
  </HeadingPairs>
  <TitlesOfParts>
    <vt:vector size="50" baseType="lpstr">
      <vt:lpstr>Wingdings</vt:lpstr>
      <vt:lpstr>Tragic Marker</vt:lpstr>
      <vt:lpstr>Times New Roman</vt:lpstr>
      <vt:lpstr>Calibri body</vt:lpstr>
      <vt:lpstr>Source Sans Pro</vt:lpstr>
      <vt:lpstr>Arial</vt:lpstr>
      <vt:lpstr>Calibri</vt:lpstr>
      <vt:lpstr>Century Gothic</vt:lpstr>
      <vt:lpstr>Segoe UI</vt:lpstr>
      <vt:lpstr>4_Custom Design</vt:lpstr>
      <vt:lpstr>Custom Design</vt:lpstr>
      <vt:lpstr>17_Custom Design</vt:lpstr>
      <vt:lpstr>5_Custom Design</vt:lpstr>
      <vt:lpstr>27_Custom Design</vt:lpstr>
      <vt:lpstr>29_Custom Design</vt:lpstr>
      <vt:lpstr>28_Custom Design</vt:lpstr>
      <vt:lpstr>30_Custom Design</vt:lpstr>
      <vt:lpstr>26_Custom Design</vt:lpstr>
      <vt:lpstr>31_Custom Design</vt:lpstr>
      <vt:lpstr>MK College Group Powerpoint Template_16x9</vt:lpstr>
      <vt:lpstr>Welcome Week September 2025</vt:lpstr>
      <vt:lpstr>Welcome</vt:lpstr>
      <vt:lpstr>IT confidence</vt:lpstr>
      <vt:lpstr>Why are we seeing the Digital Learning team? Expectations – Working Online</vt:lpstr>
      <vt:lpstr>IOT Groups only</vt:lpstr>
      <vt:lpstr>Aspirations</vt:lpstr>
      <vt:lpstr>Our Values </vt:lpstr>
      <vt:lpstr>British Values</vt:lpstr>
      <vt:lpstr>More than English and Maths</vt:lpstr>
      <vt:lpstr>Maths Trip</vt:lpstr>
      <vt:lpstr>English Trip</vt:lpstr>
      <vt:lpstr>Expectations - Attendance &amp; Punctuality</vt:lpstr>
      <vt:lpstr>PowerPoint Presentation</vt:lpstr>
      <vt:lpstr>Expectations – Taking Ownership of Your Learning</vt:lpstr>
      <vt:lpstr>Term dates</vt:lpstr>
      <vt:lpstr>Student Voice</vt:lpstr>
      <vt:lpstr>Knowledge, Skills &amp; Behaviours Developed through Student Voice</vt:lpstr>
      <vt:lpstr>We promise to work hard to support you to learn and achieve.  This is a two-way relationship, so we have expectations in return. </vt:lpstr>
      <vt:lpstr>Student Support Services</vt:lpstr>
      <vt:lpstr>Further Information</vt:lpstr>
      <vt:lpstr>Adult &amp; Community English &amp; Maths </vt:lpstr>
      <vt:lpstr>Universal Options for Mental Health &amp; Wellbeing Support – Stage 1</vt:lpstr>
      <vt:lpstr>PowerPoint Presentation</vt:lpstr>
      <vt:lpstr>Additional Learning Support</vt:lpstr>
      <vt:lpstr>Other Types of Support at College</vt:lpstr>
      <vt:lpstr>Online Safety</vt:lpstr>
      <vt:lpstr>Safeguarding</vt:lpstr>
      <vt:lpstr>Prevent Duty</vt:lpstr>
      <vt:lpstr>If you need help, ask. </vt:lpstr>
      <vt:lpstr>Your specific course</vt:lpstr>
    </vt:vector>
  </TitlesOfParts>
  <Manager/>
  <Company>Milton Keynes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MK College</dc:title>
  <dc:subject/>
  <dc:creator>Kat McKiernan</dc:creator>
  <cp:keywords/>
  <dc:description/>
  <cp:lastModifiedBy>Malcolm Cooke</cp:lastModifiedBy>
  <cp:revision>8</cp:revision>
  <dcterms:created xsi:type="dcterms:W3CDTF">2024-01-26T16:16:41Z</dcterms:created>
  <dcterms:modified xsi:type="dcterms:W3CDTF">2024-09-04T09:55:43Z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0x0101008CA673A29A0EA740BFB7D03323CF4687</vt:lpwstr>
  </property>
  <property fmtid="{D5CDD505-2E9C-101B-9397-08002B2CF9AE}" pid="3" name="MediaServiceImageTags">
    <vt:lpwstr/>
  </property>
</Properties>
</file>