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380" r:id="rId5"/>
    <p:sldId id="275" r:id="rId6"/>
    <p:sldId id="259" r:id="rId7"/>
    <p:sldId id="263" r:id="rId8"/>
    <p:sldId id="261" r:id="rId9"/>
    <p:sldId id="262" r:id="rId10"/>
    <p:sldId id="265" r:id="rId11"/>
    <p:sldId id="282" r:id="rId12"/>
    <p:sldId id="283" r:id="rId13"/>
    <p:sldId id="281" r:id="rId14"/>
    <p:sldId id="284" r:id="rId15"/>
    <p:sldId id="285" r:id="rId16"/>
    <p:sldId id="28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A2512F-22F8-4252-A585-0CB63A1B813C}" v="7" dt="2023-07-18T10:22:41.5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79" autoAdjust="0"/>
    <p:restoredTop sz="93792" autoAdjust="0"/>
  </p:normalViewPr>
  <p:slideViewPr>
    <p:cSldViewPr snapToGrid="0">
      <p:cViewPr>
        <p:scale>
          <a:sx n="67" d="100"/>
          <a:sy n="67" d="100"/>
        </p:scale>
        <p:origin x="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 Lynn" userId="7a6e5078-50cf-4ea3-a5e4-18090b5a5844" providerId="ADAL" clId="{45A2512F-22F8-4252-A585-0CB63A1B813C}"/>
    <pc:docChg chg="undo custSel addSld modSld sldOrd modMainMaster">
      <pc:chgData name="Kim Lynn" userId="7a6e5078-50cf-4ea3-a5e4-18090b5a5844" providerId="ADAL" clId="{45A2512F-22F8-4252-A585-0CB63A1B813C}" dt="2023-07-18T10:22:43.828" v="83"/>
      <pc:docMkLst>
        <pc:docMk/>
      </pc:docMkLst>
      <pc:sldChg chg="delSp mod">
        <pc:chgData name="Kim Lynn" userId="7a6e5078-50cf-4ea3-a5e4-18090b5a5844" providerId="ADAL" clId="{45A2512F-22F8-4252-A585-0CB63A1B813C}" dt="2023-07-18T10:13:12.877" v="2" actId="478"/>
        <pc:sldMkLst>
          <pc:docMk/>
          <pc:sldMk cId="2461622146" sldId="259"/>
        </pc:sldMkLst>
        <pc:spChg chg="del">
          <ac:chgData name="Kim Lynn" userId="7a6e5078-50cf-4ea3-a5e4-18090b5a5844" providerId="ADAL" clId="{45A2512F-22F8-4252-A585-0CB63A1B813C}" dt="2023-07-18T10:13:12.877" v="2" actId="478"/>
          <ac:spMkLst>
            <pc:docMk/>
            <pc:sldMk cId="2461622146" sldId="259"/>
            <ac:spMk id="19" creationId="{00000000-0000-0000-0000-000000000000}"/>
          </ac:spMkLst>
        </pc:spChg>
      </pc:sldChg>
      <pc:sldChg chg="modSp mod">
        <pc:chgData name="Kim Lynn" userId="7a6e5078-50cf-4ea3-a5e4-18090b5a5844" providerId="ADAL" clId="{45A2512F-22F8-4252-A585-0CB63A1B813C}" dt="2023-07-18T10:17:48.514" v="30" actId="14100"/>
        <pc:sldMkLst>
          <pc:docMk/>
          <pc:sldMk cId="4213157554" sldId="261"/>
        </pc:sldMkLst>
        <pc:spChg chg="mod">
          <ac:chgData name="Kim Lynn" userId="7a6e5078-50cf-4ea3-a5e4-18090b5a5844" providerId="ADAL" clId="{45A2512F-22F8-4252-A585-0CB63A1B813C}" dt="2023-07-18T10:17:44.478" v="29" actId="1076"/>
          <ac:spMkLst>
            <pc:docMk/>
            <pc:sldMk cId="4213157554" sldId="261"/>
            <ac:spMk id="3" creationId="{60F4FFAF-DC4E-4860-90BF-32EFD815CAD1}"/>
          </ac:spMkLst>
        </pc:spChg>
        <pc:spChg chg="mod">
          <ac:chgData name="Kim Lynn" userId="7a6e5078-50cf-4ea3-a5e4-18090b5a5844" providerId="ADAL" clId="{45A2512F-22F8-4252-A585-0CB63A1B813C}" dt="2023-07-18T10:17:48.514" v="30" actId="14100"/>
          <ac:spMkLst>
            <pc:docMk/>
            <pc:sldMk cId="4213157554" sldId="261"/>
            <ac:spMk id="11" creationId="{00DEC775-9959-4638-9F34-79671D70DFD7}"/>
          </ac:spMkLst>
        </pc:spChg>
        <pc:spChg chg="mod">
          <ac:chgData name="Kim Lynn" userId="7a6e5078-50cf-4ea3-a5e4-18090b5a5844" providerId="ADAL" clId="{45A2512F-22F8-4252-A585-0CB63A1B813C}" dt="2023-07-18T10:14:10.538" v="25" actId="403"/>
          <ac:spMkLst>
            <pc:docMk/>
            <pc:sldMk cId="4213157554" sldId="261"/>
            <ac:spMk id="15" creationId="{1946D439-B890-4067-8878-31038B46EB96}"/>
          </ac:spMkLst>
        </pc:spChg>
      </pc:sldChg>
      <pc:sldChg chg="addSp modSp mod">
        <pc:chgData name="Kim Lynn" userId="7a6e5078-50cf-4ea3-a5e4-18090b5a5844" providerId="ADAL" clId="{45A2512F-22F8-4252-A585-0CB63A1B813C}" dt="2023-07-18T10:19:15.291" v="42" actId="164"/>
        <pc:sldMkLst>
          <pc:docMk/>
          <pc:sldMk cId="2380488258" sldId="262"/>
        </pc:sldMkLst>
        <pc:spChg chg="mod">
          <ac:chgData name="Kim Lynn" userId="7a6e5078-50cf-4ea3-a5e4-18090b5a5844" providerId="ADAL" clId="{45A2512F-22F8-4252-A585-0CB63A1B813C}" dt="2023-07-18T10:19:15.291" v="42" actId="164"/>
          <ac:spMkLst>
            <pc:docMk/>
            <pc:sldMk cId="2380488258" sldId="262"/>
            <ac:spMk id="2" creationId="{21C06584-8EA3-48FA-B477-678B4AF7D0B3}"/>
          </ac:spMkLst>
        </pc:spChg>
        <pc:spChg chg="mod">
          <ac:chgData name="Kim Lynn" userId="7a6e5078-50cf-4ea3-a5e4-18090b5a5844" providerId="ADAL" clId="{45A2512F-22F8-4252-A585-0CB63A1B813C}" dt="2023-07-18T10:19:15.291" v="42" actId="164"/>
          <ac:spMkLst>
            <pc:docMk/>
            <pc:sldMk cId="2380488258" sldId="262"/>
            <ac:spMk id="3" creationId="{06C2EDB5-D7CB-499A-B82F-73CC7D3947AF}"/>
          </ac:spMkLst>
        </pc:spChg>
        <pc:spChg chg="mod">
          <ac:chgData name="Kim Lynn" userId="7a6e5078-50cf-4ea3-a5e4-18090b5a5844" providerId="ADAL" clId="{45A2512F-22F8-4252-A585-0CB63A1B813C}" dt="2023-07-18T10:18:36.358" v="38" actId="14100"/>
          <ac:spMkLst>
            <pc:docMk/>
            <pc:sldMk cId="2380488258" sldId="262"/>
            <ac:spMk id="5" creationId="{B0E7CE39-3E42-48F3-A0CC-CCE9F61667E2}"/>
          </ac:spMkLst>
        </pc:spChg>
        <pc:spChg chg="mod">
          <ac:chgData name="Kim Lynn" userId="7a6e5078-50cf-4ea3-a5e4-18090b5a5844" providerId="ADAL" clId="{45A2512F-22F8-4252-A585-0CB63A1B813C}" dt="2023-07-18T10:18:05.026" v="35" actId="403"/>
          <ac:spMkLst>
            <pc:docMk/>
            <pc:sldMk cId="2380488258" sldId="262"/>
            <ac:spMk id="16" creationId="{CFCDC2A3-318C-4473-AFA2-A9EC662A28DC}"/>
          </ac:spMkLst>
        </pc:spChg>
        <pc:spChg chg="mod">
          <ac:chgData name="Kim Lynn" userId="7a6e5078-50cf-4ea3-a5e4-18090b5a5844" providerId="ADAL" clId="{45A2512F-22F8-4252-A585-0CB63A1B813C}" dt="2023-07-18T10:18:14.664" v="36" actId="14100"/>
          <ac:spMkLst>
            <pc:docMk/>
            <pc:sldMk cId="2380488258" sldId="262"/>
            <ac:spMk id="17" creationId="{5D705204-ECD5-4616-BE37-51D63DFAB26E}"/>
          </ac:spMkLst>
        </pc:spChg>
        <pc:grpChg chg="add mod">
          <ac:chgData name="Kim Lynn" userId="7a6e5078-50cf-4ea3-a5e4-18090b5a5844" providerId="ADAL" clId="{45A2512F-22F8-4252-A585-0CB63A1B813C}" dt="2023-07-18T10:19:15.291" v="42" actId="164"/>
          <ac:grpSpMkLst>
            <pc:docMk/>
            <pc:sldMk cId="2380488258" sldId="262"/>
            <ac:grpSpMk id="6" creationId="{8377BED0-1857-97C7-7C9E-A284D1CAAE8B}"/>
          </ac:grpSpMkLst>
        </pc:grpChg>
      </pc:sldChg>
      <pc:sldChg chg="modSp mod">
        <pc:chgData name="Kim Lynn" userId="7a6e5078-50cf-4ea3-a5e4-18090b5a5844" providerId="ADAL" clId="{45A2512F-22F8-4252-A585-0CB63A1B813C}" dt="2023-07-18T10:14:00.363" v="22" actId="255"/>
        <pc:sldMkLst>
          <pc:docMk/>
          <pc:sldMk cId="2452428450" sldId="263"/>
        </pc:sldMkLst>
        <pc:spChg chg="mod">
          <ac:chgData name="Kim Lynn" userId="7a6e5078-50cf-4ea3-a5e4-18090b5a5844" providerId="ADAL" clId="{45A2512F-22F8-4252-A585-0CB63A1B813C}" dt="2023-07-18T10:13:25.684" v="4" actId="403"/>
          <ac:spMkLst>
            <pc:docMk/>
            <pc:sldMk cId="2452428450" sldId="263"/>
            <ac:spMk id="7" creationId="{956CA508-2577-4A57-9FF6-B00763645F99}"/>
          </ac:spMkLst>
        </pc:spChg>
        <pc:spChg chg="mod">
          <ac:chgData name="Kim Lynn" userId="7a6e5078-50cf-4ea3-a5e4-18090b5a5844" providerId="ADAL" clId="{45A2512F-22F8-4252-A585-0CB63A1B813C}" dt="2023-07-18T10:14:00.363" v="22" actId="255"/>
          <ac:spMkLst>
            <pc:docMk/>
            <pc:sldMk cId="2452428450" sldId="263"/>
            <ac:spMk id="10" creationId="{00000000-0000-0000-0000-000000000000}"/>
          </ac:spMkLst>
        </pc:spChg>
        <pc:spChg chg="mod">
          <ac:chgData name="Kim Lynn" userId="7a6e5078-50cf-4ea3-a5e4-18090b5a5844" providerId="ADAL" clId="{45A2512F-22F8-4252-A585-0CB63A1B813C}" dt="2023-07-18T10:13:45.714" v="19" actId="20577"/>
          <ac:spMkLst>
            <pc:docMk/>
            <pc:sldMk cId="2452428450" sldId="263"/>
            <ac:spMk id="28" creationId="{811CF9A1-50EB-42AB-893A-71327A86674E}"/>
          </ac:spMkLst>
        </pc:spChg>
      </pc:sldChg>
      <pc:sldChg chg="modSp mod">
        <pc:chgData name="Kim Lynn" userId="7a6e5078-50cf-4ea3-a5e4-18090b5a5844" providerId="ADAL" clId="{45A2512F-22F8-4252-A585-0CB63A1B813C}" dt="2023-07-18T10:19:45.365" v="50" actId="20577"/>
        <pc:sldMkLst>
          <pc:docMk/>
          <pc:sldMk cId="3175667676" sldId="265"/>
        </pc:sldMkLst>
        <pc:spChg chg="mod">
          <ac:chgData name="Kim Lynn" userId="7a6e5078-50cf-4ea3-a5e4-18090b5a5844" providerId="ADAL" clId="{45A2512F-22F8-4252-A585-0CB63A1B813C}" dt="2023-07-18T10:19:45.365" v="50" actId="20577"/>
          <ac:spMkLst>
            <pc:docMk/>
            <pc:sldMk cId="3175667676" sldId="265"/>
            <ac:spMk id="2" creationId="{CC16F755-05B3-4E49-808F-5B0633C35CBD}"/>
          </ac:spMkLst>
        </pc:spChg>
        <pc:spChg chg="mod">
          <ac:chgData name="Kim Lynn" userId="7a6e5078-50cf-4ea3-a5e4-18090b5a5844" providerId="ADAL" clId="{45A2512F-22F8-4252-A585-0CB63A1B813C}" dt="2023-07-18T10:19:23.979" v="44" actId="403"/>
          <ac:spMkLst>
            <pc:docMk/>
            <pc:sldMk cId="3175667676" sldId="265"/>
            <ac:spMk id="10" creationId="{79340389-3BBC-44AC-8C0F-38B3A111FBBC}"/>
          </ac:spMkLst>
        </pc:spChg>
      </pc:sldChg>
      <pc:sldChg chg="setBg">
        <pc:chgData name="Kim Lynn" userId="7a6e5078-50cf-4ea3-a5e4-18090b5a5844" providerId="ADAL" clId="{45A2512F-22F8-4252-A585-0CB63A1B813C}" dt="2023-07-18T10:12:59.997" v="1"/>
        <pc:sldMkLst>
          <pc:docMk/>
          <pc:sldMk cId="2514046669" sldId="275"/>
        </pc:sldMkLst>
      </pc:sldChg>
      <pc:sldChg chg="addSp modSp mod">
        <pc:chgData name="Kim Lynn" userId="7a6e5078-50cf-4ea3-a5e4-18090b5a5844" providerId="ADAL" clId="{45A2512F-22F8-4252-A585-0CB63A1B813C}" dt="2023-07-18T10:21:01.886" v="71" actId="403"/>
        <pc:sldMkLst>
          <pc:docMk/>
          <pc:sldMk cId="2165379780" sldId="282"/>
        </pc:sldMkLst>
        <pc:spChg chg="mod">
          <ac:chgData name="Kim Lynn" userId="7a6e5078-50cf-4ea3-a5e4-18090b5a5844" providerId="ADAL" clId="{45A2512F-22F8-4252-A585-0CB63A1B813C}" dt="2023-07-18T10:20:10.268" v="55" actId="404"/>
          <ac:spMkLst>
            <pc:docMk/>
            <pc:sldMk cId="2165379780" sldId="282"/>
            <ac:spMk id="2" creationId="{21C06584-8EA3-48FA-B477-678B4AF7D0B3}"/>
          </ac:spMkLst>
        </pc:spChg>
        <pc:spChg chg="mod">
          <ac:chgData name="Kim Lynn" userId="7a6e5078-50cf-4ea3-a5e4-18090b5a5844" providerId="ADAL" clId="{45A2512F-22F8-4252-A585-0CB63A1B813C}" dt="2023-07-18T10:19:59.529" v="51" actId="164"/>
          <ac:spMkLst>
            <pc:docMk/>
            <pc:sldMk cId="2165379780" sldId="282"/>
            <ac:spMk id="5" creationId="{B0E7CE39-3E42-48F3-A0CC-CCE9F61667E2}"/>
          </ac:spMkLst>
        </pc:spChg>
        <pc:spChg chg="mod">
          <ac:chgData name="Kim Lynn" userId="7a6e5078-50cf-4ea3-a5e4-18090b5a5844" providerId="ADAL" clId="{45A2512F-22F8-4252-A585-0CB63A1B813C}" dt="2023-07-18T10:19:59.529" v="51" actId="164"/>
          <ac:spMkLst>
            <pc:docMk/>
            <pc:sldMk cId="2165379780" sldId="282"/>
            <ac:spMk id="10" creationId="{843B608F-3147-4243-BC62-8465608389EF}"/>
          </ac:spMkLst>
        </pc:spChg>
        <pc:spChg chg="mod">
          <ac:chgData name="Kim Lynn" userId="7a6e5078-50cf-4ea3-a5e4-18090b5a5844" providerId="ADAL" clId="{45A2512F-22F8-4252-A585-0CB63A1B813C}" dt="2023-07-18T10:19:59.529" v="51" actId="164"/>
          <ac:spMkLst>
            <pc:docMk/>
            <pc:sldMk cId="2165379780" sldId="282"/>
            <ac:spMk id="11" creationId="{A6B56DDB-0317-425E-B2C8-987ABBF3F2A2}"/>
          </ac:spMkLst>
        </pc:spChg>
        <pc:spChg chg="mod">
          <ac:chgData name="Kim Lynn" userId="7a6e5078-50cf-4ea3-a5e4-18090b5a5844" providerId="ADAL" clId="{45A2512F-22F8-4252-A585-0CB63A1B813C}" dt="2023-07-18T10:19:59.529" v="51" actId="164"/>
          <ac:spMkLst>
            <pc:docMk/>
            <pc:sldMk cId="2165379780" sldId="282"/>
            <ac:spMk id="12" creationId="{B67429F0-2408-4BBA-A1BA-CD6154FA0649}"/>
          </ac:spMkLst>
        </pc:spChg>
        <pc:spChg chg="mod">
          <ac:chgData name="Kim Lynn" userId="7a6e5078-50cf-4ea3-a5e4-18090b5a5844" providerId="ADAL" clId="{45A2512F-22F8-4252-A585-0CB63A1B813C}" dt="2023-07-18T10:19:59.529" v="51" actId="164"/>
          <ac:spMkLst>
            <pc:docMk/>
            <pc:sldMk cId="2165379780" sldId="282"/>
            <ac:spMk id="13" creationId="{8DA527ED-D42B-48D6-86C0-E9CABC172405}"/>
          </ac:spMkLst>
        </pc:spChg>
        <pc:spChg chg="mod">
          <ac:chgData name="Kim Lynn" userId="7a6e5078-50cf-4ea3-a5e4-18090b5a5844" providerId="ADAL" clId="{45A2512F-22F8-4252-A585-0CB63A1B813C}" dt="2023-07-18T10:19:59.529" v="51" actId="164"/>
          <ac:spMkLst>
            <pc:docMk/>
            <pc:sldMk cId="2165379780" sldId="282"/>
            <ac:spMk id="14" creationId="{62805474-ABB6-4FB9-946C-60216378EA1F}"/>
          </ac:spMkLst>
        </pc:spChg>
        <pc:spChg chg="mod">
          <ac:chgData name="Kim Lynn" userId="7a6e5078-50cf-4ea3-a5e4-18090b5a5844" providerId="ADAL" clId="{45A2512F-22F8-4252-A585-0CB63A1B813C}" dt="2023-07-18T10:21:01.886" v="71" actId="403"/>
          <ac:spMkLst>
            <pc:docMk/>
            <pc:sldMk cId="2165379780" sldId="282"/>
            <ac:spMk id="16" creationId="{CFCDC2A3-318C-4473-AFA2-A9EC662A28DC}"/>
          </ac:spMkLst>
        </pc:spChg>
        <pc:grpChg chg="add mod">
          <ac:chgData name="Kim Lynn" userId="7a6e5078-50cf-4ea3-a5e4-18090b5a5844" providerId="ADAL" clId="{45A2512F-22F8-4252-A585-0CB63A1B813C}" dt="2023-07-18T10:19:59.529" v="51" actId="164"/>
          <ac:grpSpMkLst>
            <pc:docMk/>
            <pc:sldMk cId="2165379780" sldId="282"/>
            <ac:grpSpMk id="3" creationId="{64E4250D-9DC7-97CE-31B8-AB8BD399BE0E}"/>
          </ac:grpSpMkLst>
        </pc:grpChg>
        <pc:picChg chg="mod">
          <ac:chgData name="Kim Lynn" userId="7a6e5078-50cf-4ea3-a5e4-18090b5a5844" providerId="ADAL" clId="{45A2512F-22F8-4252-A585-0CB63A1B813C}" dt="2023-07-18T10:19:59.529" v="51" actId="164"/>
          <ac:picMkLst>
            <pc:docMk/>
            <pc:sldMk cId="2165379780" sldId="282"/>
            <ac:picMk id="7" creationId="{5A78CE49-FA43-4CA6-8AED-B89A0B5882D6}"/>
          </ac:picMkLst>
        </pc:picChg>
      </pc:sldChg>
      <pc:sldChg chg="modSp mod">
        <pc:chgData name="Kim Lynn" userId="7a6e5078-50cf-4ea3-a5e4-18090b5a5844" providerId="ADAL" clId="{45A2512F-22F8-4252-A585-0CB63A1B813C}" dt="2023-07-18T10:21:34.728" v="80" actId="14100"/>
        <pc:sldMkLst>
          <pc:docMk/>
          <pc:sldMk cId="3625239777" sldId="283"/>
        </pc:sldMkLst>
        <pc:spChg chg="mod">
          <ac:chgData name="Kim Lynn" userId="7a6e5078-50cf-4ea3-a5e4-18090b5a5844" providerId="ADAL" clId="{45A2512F-22F8-4252-A585-0CB63A1B813C}" dt="2023-07-18T10:21:28.360" v="79" actId="20577"/>
          <ac:spMkLst>
            <pc:docMk/>
            <pc:sldMk cId="3625239777" sldId="283"/>
            <ac:spMk id="2" creationId="{CC16F755-05B3-4E49-808F-5B0633C35CBD}"/>
          </ac:spMkLst>
        </pc:spChg>
        <pc:spChg chg="mod">
          <ac:chgData name="Kim Lynn" userId="7a6e5078-50cf-4ea3-a5e4-18090b5a5844" providerId="ADAL" clId="{45A2512F-22F8-4252-A585-0CB63A1B813C}" dt="2023-07-18T10:21:19.825" v="76" actId="1076"/>
          <ac:spMkLst>
            <pc:docMk/>
            <pc:sldMk cId="3625239777" sldId="283"/>
            <ac:spMk id="5" creationId="{2088E7DC-00CA-48B7-91E6-F9C01E438044}"/>
          </ac:spMkLst>
        </pc:spChg>
        <pc:spChg chg="mod">
          <ac:chgData name="Kim Lynn" userId="7a6e5078-50cf-4ea3-a5e4-18090b5a5844" providerId="ADAL" clId="{45A2512F-22F8-4252-A585-0CB63A1B813C}" dt="2023-07-18T10:21:34.728" v="80" actId="14100"/>
          <ac:spMkLst>
            <pc:docMk/>
            <pc:sldMk cId="3625239777" sldId="283"/>
            <ac:spMk id="11" creationId="{00000000-0000-0000-0000-000000000000}"/>
          </ac:spMkLst>
        </pc:spChg>
      </pc:sldChg>
      <pc:sldChg chg="add ord setBg">
        <pc:chgData name="Kim Lynn" userId="7a6e5078-50cf-4ea3-a5e4-18090b5a5844" providerId="ADAL" clId="{45A2512F-22F8-4252-A585-0CB63A1B813C}" dt="2023-07-18T10:22:43.828" v="83"/>
        <pc:sldMkLst>
          <pc:docMk/>
          <pc:sldMk cId="2239254600" sldId="380"/>
        </pc:sldMkLst>
      </pc:sldChg>
      <pc:sldMasterChg chg="setBg modSldLayout">
        <pc:chgData name="Kim Lynn" userId="7a6e5078-50cf-4ea3-a5e4-18090b5a5844" providerId="ADAL" clId="{45A2512F-22F8-4252-A585-0CB63A1B813C}" dt="2023-07-18T10:12:59.997" v="1"/>
        <pc:sldMasterMkLst>
          <pc:docMk/>
          <pc:sldMasterMk cId="3236417951" sldId="2147483648"/>
        </pc:sldMasterMkLst>
        <pc:sldLayoutChg chg="setBg">
          <pc:chgData name="Kim Lynn" userId="7a6e5078-50cf-4ea3-a5e4-18090b5a5844" providerId="ADAL" clId="{45A2512F-22F8-4252-A585-0CB63A1B813C}" dt="2023-07-18T10:12:59.997" v="1"/>
          <pc:sldLayoutMkLst>
            <pc:docMk/>
            <pc:sldMasterMk cId="3236417951" sldId="2147483648"/>
            <pc:sldLayoutMk cId="3925026473" sldId="2147483649"/>
          </pc:sldLayoutMkLst>
        </pc:sldLayoutChg>
        <pc:sldLayoutChg chg="setBg">
          <pc:chgData name="Kim Lynn" userId="7a6e5078-50cf-4ea3-a5e4-18090b5a5844" providerId="ADAL" clId="{45A2512F-22F8-4252-A585-0CB63A1B813C}" dt="2023-07-18T10:12:59.997" v="1"/>
          <pc:sldLayoutMkLst>
            <pc:docMk/>
            <pc:sldMasterMk cId="3236417951" sldId="2147483648"/>
            <pc:sldLayoutMk cId="1027407544" sldId="2147483650"/>
          </pc:sldLayoutMkLst>
        </pc:sldLayoutChg>
        <pc:sldLayoutChg chg="setBg">
          <pc:chgData name="Kim Lynn" userId="7a6e5078-50cf-4ea3-a5e4-18090b5a5844" providerId="ADAL" clId="{45A2512F-22F8-4252-A585-0CB63A1B813C}" dt="2023-07-18T10:12:59.997" v="1"/>
          <pc:sldLayoutMkLst>
            <pc:docMk/>
            <pc:sldMasterMk cId="3236417951" sldId="2147483648"/>
            <pc:sldLayoutMk cId="2020808880" sldId="2147483651"/>
          </pc:sldLayoutMkLst>
        </pc:sldLayoutChg>
        <pc:sldLayoutChg chg="setBg">
          <pc:chgData name="Kim Lynn" userId="7a6e5078-50cf-4ea3-a5e4-18090b5a5844" providerId="ADAL" clId="{45A2512F-22F8-4252-A585-0CB63A1B813C}" dt="2023-07-18T10:12:59.997" v="1"/>
          <pc:sldLayoutMkLst>
            <pc:docMk/>
            <pc:sldMasterMk cId="3236417951" sldId="2147483648"/>
            <pc:sldLayoutMk cId="4289210695" sldId="2147483652"/>
          </pc:sldLayoutMkLst>
        </pc:sldLayoutChg>
        <pc:sldLayoutChg chg="setBg">
          <pc:chgData name="Kim Lynn" userId="7a6e5078-50cf-4ea3-a5e4-18090b5a5844" providerId="ADAL" clId="{45A2512F-22F8-4252-A585-0CB63A1B813C}" dt="2023-07-18T10:12:59.997" v="1"/>
          <pc:sldLayoutMkLst>
            <pc:docMk/>
            <pc:sldMasterMk cId="3236417951" sldId="2147483648"/>
            <pc:sldLayoutMk cId="1400806906" sldId="2147483653"/>
          </pc:sldLayoutMkLst>
        </pc:sldLayoutChg>
        <pc:sldLayoutChg chg="setBg">
          <pc:chgData name="Kim Lynn" userId="7a6e5078-50cf-4ea3-a5e4-18090b5a5844" providerId="ADAL" clId="{45A2512F-22F8-4252-A585-0CB63A1B813C}" dt="2023-07-18T10:12:59.997" v="1"/>
          <pc:sldLayoutMkLst>
            <pc:docMk/>
            <pc:sldMasterMk cId="3236417951" sldId="2147483648"/>
            <pc:sldLayoutMk cId="872550306" sldId="2147483654"/>
          </pc:sldLayoutMkLst>
        </pc:sldLayoutChg>
        <pc:sldLayoutChg chg="setBg">
          <pc:chgData name="Kim Lynn" userId="7a6e5078-50cf-4ea3-a5e4-18090b5a5844" providerId="ADAL" clId="{45A2512F-22F8-4252-A585-0CB63A1B813C}" dt="2023-07-18T10:12:59.997" v="1"/>
          <pc:sldLayoutMkLst>
            <pc:docMk/>
            <pc:sldMasterMk cId="3236417951" sldId="2147483648"/>
            <pc:sldLayoutMk cId="2524985352" sldId="2147483655"/>
          </pc:sldLayoutMkLst>
        </pc:sldLayoutChg>
        <pc:sldLayoutChg chg="setBg">
          <pc:chgData name="Kim Lynn" userId="7a6e5078-50cf-4ea3-a5e4-18090b5a5844" providerId="ADAL" clId="{45A2512F-22F8-4252-A585-0CB63A1B813C}" dt="2023-07-18T10:12:59.997" v="1"/>
          <pc:sldLayoutMkLst>
            <pc:docMk/>
            <pc:sldMasterMk cId="3236417951" sldId="2147483648"/>
            <pc:sldLayoutMk cId="2914626775" sldId="2147483656"/>
          </pc:sldLayoutMkLst>
        </pc:sldLayoutChg>
        <pc:sldLayoutChg chg="setBg">
          <pc:chgData name="Kim Lynn" userId="7a6e5078-50cf-4ea3-a5e4-18090b5a5844" providerId="ADAL" clId="{45A2512F-22F8-4252-A585-0CB63A1B813C}" dt="2023-07-18T10:12:59.997" v="1"/>
          <pc:sldLayoutMkLst>
            <pc:docMk/>
            <pc:sldMasterMk cId="3236417951" sldId="2147483648"/>
            <pc:sldLayoutMk cId="2750276153" sldId="2147483657"/>
          </pc:sldLayoutMkLst>
        </pc:sldLayoutChg>
        <pc:sldLayoutChg chg="setBg">
          <pc:chgData name="Kim Lynn" userId="7a6e5078-50cf-4ea3-a5e4-18090b5a5844" providerId="ADAL" clId="{45A2512F-22F8-4252-A585-0CB63A1B813C}" dt="2023-07-18T10:12:59.997" v="1"/>
          <pc:sldLayoutMkLst>
            <pc:docMk/>
            <pc:sldMasterMk cId="3236417951" sldId="2147483648"/>
            <pc:sldLayoutMk cId="4032402647" sldId="2147483658"/>
          </pc:sldLayoutMkLst>
        </pc:sldLayoutChg>
        <pc:sldLayoutChg chg="setBg">
          <pc:chgData name="Kim Lynn" userId="7a6e5078-50cf-4ea3-a5e4-18090b5a5844" providerId="ADAL" clId="{45A2512F-22F8-4252-A585-0CB63A1B813C}" dt="2023-07-18T10:12:59.997" v="1"/>
          <pc:sldLayoutMkLst>
            <pc:docMk/>
            <pc:sldMasterMk cId="3236417951" sldId="2147483648"/>
            <pc:sldLayoutMk cId="3088202013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411A1-D9A0-4A64-9E49-D4C28A08B867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B0A785-6593-49A1-9F2D-D6C45C84A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819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B0A785-6593-49A1-9F2D-D6C45C84A6A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020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4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127820" y="963560"/>
            <a:ext cx="5441708" cy="576036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1" name="Rounded Rectangle 10"/>
          <p:cNvSpPr/>
          <p:nvPr/>
        </p:nvSpPr>
        <p:spPr>
          <a:xfrm>
            <a:off x="6263149" y="963561"/>
            <a:ext cx="5643794" cy="554740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8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E8FFB25-1733-B8B7-1F9F-60EF37BAB811}"/>
              </a:ext>
            </a:extLst>
          </p:cNvPr>
          <p:cNvSpPr txBox="1"/>
          <p:nvPr/>
        </p:nvSpPr>
        <p:spPr>
          <a:xfrm>
            <a:off x="285057" y="1247725"/>
            <a:ext cx="528447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400" b="0" dirty="0">
                <a:solidFill>
                  <a:schemeClr val="tx1"/>
                </a:solidFill>
              </a:rPr>
              <a:t>£4800 is invested for 3 years at 5% simple interest.</a:t>
            </a:r>
          </a:p>
          <a:p>
            <a:pPr marL="0" indent="0">
              <a:buNone/>
            </a:pPr>
            <a:r>
              <a:rPr lang="en-GB" sz="2400" b="0" dirty="0">
                <a:solidFill>
                  <a:schemeClr val="tx1"/>
                </a:solidFill>
              </a:rPr>
              <a:t>What is the total value of the investment at the </a:t>
            </a:r>
          </a:p>
          <a:p>
            <a:pPr marL="0" indent="0">
              <a:buNone/>
            </a:pPr>
            <a:r>
              <a:rPr lang="en-GB" sz="2400" b="0" dirty="0">
                <a:solidFill>
                  <a:schemeClr val="tx1"/>
                </a:solidFill>
              </a:rPr>
              <a:t>end of the 3 years?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A95F8EA-67D8-7CC8-9584-5397167F7A5C}"/>
              </a:ext>
            </a:extLst>
          </p:cNvPr>
          <p:cNvSpPr txBox="1"/>
          <p:nvPr/>
        </p:nvSpPr>
        <p:spPr>
          <a:xfrm>
            <a:off x="241076" y="3942855"/>
            <a:ext cx="521519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0" dirty="0">
                <a:solidFill>
                  <a:schemeClr val="tx1"/>
                </a:solidFill>
              </a:rPr>
              <a:t>2. Workout the rotational symmetry of the shapes below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DBE4D69-2B8C-9B47-9F3E-D715D9E99475}"/>
              </a:ext>
            </a:extLst>
          </p:cNvPr>
          <p:cNvSpPr txBox="1"/>
          <p:nvPr/>
        </p:nvSpPr>
        <p:spPr>
          <a:xfrm>
            <a:off x="6520871" y="1210149"/>
            <a:ext cx="524366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0" dirty="0">
                <a:solidFill>
                  <a:schemeClr val="tx1"/>
                </a:solidFill>
              </a:rPr>
              <a:t>3. If the area of a square is </a:t>
            </a:r>
            <a:r>
              <a:rPr lang="en-GB" sz="2400" dirty="0"/>
              <a:t>16</a:t>
            </a:r>
            <a:r>
              <a:rPr lang="en-GB" sz="2400" b="0" dirty="0">
                <a:solidFill>
                  <a:schemeClr val="tx1"/>
                </a:solidFill>
              </a:rPr>
              <a:t>m², what is the length of the side?  </a:t>
            </a:r>
            <a:endParaRPr lang="en-GB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C142B4-1D9D-6D8D-CE52-FCFEF8D742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057" y="4999090"/>
            <a:ext cx="4400550" cy="89535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4B66CE4-3B91-21FA-DA9F-2A5FF651D91D}"/>
              </a:ext>
            </a:extLst>
          </p:cNvPr>
          <p:cNvSpPr txBox="1"/>
          <p:nvPr/>
        </p:nvSpPr>
        <p:spPr>
          <a:xfrm>
            <a:off x="6520871" y="2838527"/>
            <a:ext cx="524366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4. What is the probability that a fair sided dice, lands on an even number?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867DB28-31FC-5459-ECED-5815BFBC2C84}"/>
              </a:ext>
            </a:extLst>
          </p:cNvPr>
          <p:cNvSpPr txBox="1"/>
          <p:nvPr/>
        </p:nvSpPr>
        <p:spPr>
          <a:xfrm>
            <a:off x="6525262" y="4724521"/>
            <a:ext cx="434585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5. Find the mean and range of the following numbers:</a:t>
            </a:r>
          </a:p>
          <a:p>
            <a:pPr algn="ctr"/>
            <a:r>
              <a:rPr lang="en-GB" sz="2400" dirty="0"/>
              <a:t>   12, 13, 15, 15, 13, 16, 18, 18</a:t>
            </a:r>
          </a:p>
        </p:txBody>
      </p:sp>
    </p:spTree>
    <p:extLst>
      <p:ext uri="{BB962C8B-B14F-4D97-AF65-F5344CB8AC3E}">
        <p14:creationId xmlns:p14="http://schemas.microsoft.com/office/powerpoint/2010/main" val="2239254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666D3D0-AC68-426F-9A5C-74839BFE85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980503"/>
            <a:ext cx="9448800" cy="3330517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E070BB2A-AA00-4057-88FB-A331F8892F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451912"/>
            <a:ext cx="1028700" cy="109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E6EB60E-8DDC-4AFA-BFDB-D8A2015CED05}"/>
              </a:ext>
            </a:extLst>
          </p:cNvPr>
          <p:cNvSpPr txBox="1"/>
          <p:nvPr/>
        </p:nvSpPr>
        <p:spPr>
          <a:xfrm>
            <a:off x="9915525" y="5743575"/>
            <a:ext cx="1767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Edexcel Jan 2011</a:t>
            </a:r>
          </a:p>
        </p:txBody>
      </p:sp>
    </p:spTree>
    <p:extLst>
      <p:ext uri="{BB962C8B-B14F-4D97-AF65-F5344CB8AC3E}">
        <p14:creationId xmlns:p14="http://schemas.microsoft.com/office/powerpoint/2010/main" val="1043598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E070BB2A-AA00-4057-88FB-A331F8892F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451912"/>
            <a:ext cx="1028700" cy="109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E6EB60E-8DDC-4AFA-BFDB-D8A2015CED05}"/>
              </a:ext>
            </a:extLst>
          </p:cNvPr>
          <p:cNvSpPr txBox="1"/>
          <p:nvPr/>
        </p:nvSpPr>
        <p:spPr>
          <a:xfrm>
            <a:off x="9915525" y="5743575"/>
            <a:ext cx="1767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Edexcel Jan 2011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5DD00F-7589-4242-8329-E8B2765603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3500" y="1921404"/>
            <a:ext cx="10267950" cy="3015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521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E070BB2A-AA00-4057-88FB-A331F8892F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451912"/>
            <a:ext cx="1028700" cy="109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6A6FEEB-6924-4D45-9D12-EB61585ECB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64188" y="1647825"/>
            <a:ext cx="9927103" cy="465296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B5ABBF0-6DE6-47E4-B4BF-B5D6A05568C5}"/>
              </a:ext>
            </a:extLst>
          </p:cNvPr>
          <p:cNvSpPr/>
          <p:nvPr/>
        </p:nvSpPr>
        <p:spPr>
          <a:xfrm>
            <a:off x="1758308" y="1546980"/>
            <a:ext cx="40588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3C75C0B-1BEE-449A-86BA-0E0975A81B4F}"/>
              </a:ext>
            </a:extLst>
          </p:cNvPr>
          <p:cNvSpPr/>
          <p:nvPr/>
        </p:nvSpPr>
        <p:spPr>
          <a:xfrm>
            <a:off x="2357145" y="4242556"/>
            <a:ext cx="45076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(c)</a:t>
            </a:r>
            <a:endParaRPr 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553221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E070BB2A-AA00-4057-88FB-A331F8892F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451912"/>
            <a:ext cx="1028700" cy="109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E6EB60E-8DDC-4AFA-BFDB-D8A2015CED05}"/>
              </a:ext>
            </a:extLst>
          </p:cNvPr>
          <p:cNvSpPr txBox="1"/>
          <p:nvPr/>
        </p:nvSpPr>
        <p:spPr>
          <a:xfrm>
            <a:off x="9915525" y="5743575"/>
            <a:ext cx="1804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Edexcel Sep 2009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D29FC16-ADEC-4843-A765-A0ECC95B3E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650" y="1930545"/>
            <a:ext cx="10515600" cy="3225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994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408831"/>
            <a:ext cx="10788072" cy="1157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 :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Understand and calculate using ratios, direct proportion and inverse proportion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217923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3692106"/>
            <a:ext cx="11286836" cy="294884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Ratio and Proportion L2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D32BA56-95A7-4F7D-BAE6-D38471F2B7A9}"/>
              </a:ext>
            </a:extLst>
          </p:cNvPr>
          <p:cNvSpPr txBox="1"/>
          <p:nvPr/>
        </p:nvSpPr>
        <p:spPr>
          <a:xfrm>
            <a:off x="720437" y="3763386"/>
            <a:ext cx="3989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</a:rPr>
              <a:t>Recap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87959E-8061-467B-ADC5-949AC0546173}"/>
              </a:ext>
            </a:extLst>
          </p:cNvPr>
          <p:cNvSpPr txBox="1"/>
          <p:nvPr/>
        </p:nvSpPr>
        <p:spPr>
          <a:xfrm>
            <a:off x="434109" y="4186550"/>
            <a:ext cx="55249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Work out the value of   ‘s’  in the formula when:</a:t>
            </a:r>
          </a:p>
          <a:p>
            <a:r>
              <a:rPr lang="en-GB" dirty="0"/>
              <a:t>	t=2	v=7</a:t>
            </a:r>
          </a:p>
          <a:p>
            <a:endParaRPr lang="en-GB" dirty="0"/>
          </a:p>
          <a:p>
            <a:r>
              <a:rPr lang="en-GB" dirty="0"/>
              <a:t>	s =  ½ ( v – 4t)</a:t>
            </a:r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BE518D6-CC43-4781-9DFA-D88B9141CF94}"/>
                  </a:ext>
                </a:extLst>
              </p:cNvPr>
              <p:cNvSpPr txBox="1"/>
              <p:nvPr/>
            </p:nvSpPr>
            <p:spPr>
              <a:xfrm>
                <a:off x="5658042" y="4913488"/>
                <a:ext cx="5524915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 startAt="2"/>
                </a:pPr>
                <a:r>
                  <a:rPr lang="en-GB" dirty="0"/>
                  <a:t>Complete the BODMAS sum</a:t>
                </a:r>
              </a:p>
              <a:p>
                <a:pPr marL="342900" indent="-342900">
                  <a:buAutoNum type="arabicPeriod" startAt="2"/>
                </a:pPr>
                <a:endParaRPr lang="en-GB" dirty="0"/>
              </a:p>
              <a:p>
                <a:r>
                  <a:rPr lang="en-GB" dirty="0"/>
                  <a:t>14 + 8 ( 6 – 4 )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dirty="0"/>
                  <a:t> 2 = …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BE518D6-CC43-4781-9DFA-D88B9141CF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8042" y="4913488"/>
                <a:ext cx="5524915" cy="923330"/>
              </a:xfrm>
              <a:prstGeom prst="rect">
                <a:avLst/>
              </a:prstGeom>
              <a:blipFill>
                <a:blip r:embed="rId2"/>
                <a:stretch>
                  <a:fillRect l="-883" t="-3311" b="-99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4046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91710" y="1534396"/>
            <a:ext cx="11026157" cy="496165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691710" y="1072730"/>
            <a:ext cx="6030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Try to solve:..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52162" y="1230811"/>
            <a:ext cx="8486222" cy="503535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Write  Twenty people is proportional to five tables  as a ratio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Simplify        14 :  20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Find the missing value  if    Flour   :   eggs   :   sugar</a:t>
            </a:r>
          </a:p>
          <a:p>
            <a:pPr lvl="3"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    100g       2            150g</a:t>
            </a:r>
          </a:p>
          <a:p>
            <a:pPr lvl="3"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     ??	  1	75g</a:t>
            </a:r>
          </a:p>
          <a:p>
            <a:pPr lvl="3">
              <a:lnSpc>
                <a:spcPct val="150000"/>
              </a:lnSpc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AutoNum type="arabicParenR" startAt="4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Write    ‘M  is directly proportional to N’     using correct maths notation</a:t>
            </a:r>
          </a:p>
          <a:p>
            <a:pPr marL="342900" indent="-342900">
              <a:lnSpc>
                <a:spcPct val="150000"/>
              </a:lnSpc>
              <a:buAutoNum type="arabicParenR" startAt="4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AutoNum type="arabicParenR" startAt="4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If   			and k=4        Find y    when x=16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89F754-8C98-41BE-BD92-5967C4F834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843088" y="5627189"/>
            <a:ext cx="1003984" cy="797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Calculating with Ratios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11058" y="4994693"/>
            <a:ext cx="10938017" cy="169214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698644" y="5078367"/>
            <a:ext cx="10274156" cy="13414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Another go… Set out your problem in ‘Ratio Boxes’ if you like…</a:t>
            </a:r>
          </a:p>
          <a:p>
            <a:pPr marL="0" indent="0">
              <a:buNone/>
            </a:pP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lorry travels 300 miles taking two days.  How far can it travel in four and a half days?</a:t>
            </a:r>
          </a:p>
          <a:p>
            <a:pPr marL="342900" indent="-342900">
              <a:buAutoNum type="alphaLcParenR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phone has 200gb storage for £5.   How much memory would £9 give?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42F65F8-59A9-4261-80AC-EC22129841AF}"/>
              </a:ext>
            </a:extLst>
          </p:cNvPr>
          <p:cNvSpPr/>
          <p:nvPr/>
        </p:nvSpPr>
        <p:spPr>
          <a:xfrm>
            <a:off x="698643" y="1496726"/>
            <a:ext cx="11044719" cy="332971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56CA508-2577-4A57-9FF6-B00763645F99}"/>
              </a:ext>
            </a:extLst>
          </p:cNvPr>
          <p:cNvSpPr txBox="1">
            <a:spLocks/>
          </p:cNvSpPr>
          <p:nvPr/>
        </p:nvSpPr>
        <p:spPr>
          <a:xfrm>
            <a:off x="698643" y="1622689"/>
            <a:ext cx="10794714" cy="332971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     This ratio shows values that relate to each other for Red and White Paint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BC95503-BCDD-4A5A-A178-E1B356795CC5}"/>
              </a:ext>
            </a:extLst>
          </p:cNvPr>
          <p:cNvSpPr/>
          <p:nvPr/>
        </p:nvSpPr>
        <p:spPr>
          <a:xfrm>
            <a:off x="2394668" y="2891165"/>
            <a:ext cx="662857" cy="7541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246C627-38AF-4789-BEB1-9884CE8B8A69}"/>
              </a:ext>
            </a:extLst>
          </p:cNvPr>
          <p:cNvSpPr/>
          <p:nvPr/>
        </p:nvSpPr>
        <p:spPr>
          <a:xfrm>
            <a:off x="3284384" y="2882356"/>
            <a:ext cx="662857" cy="7541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5363290-DCEF-45B2-8264-5FE33149B561}"/>
              </a:ext>
            </a:extLst>
          </p:cNvPr>
          <p:cNvSpPr/>
          <p:nvPr/>
        </p:nvSpPr>
        <p:spPr>
          <a:xfrm>
            <a:off x="3284385" y="3854399"/>
            <a:ext cx="662857" cy="7541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EC3E316-0EB7-4BE2-96C3-2EE72725BAE6}"/>
              </a:ext>
            </a:extLst>
          </p:cNvPr>
          <p:cNvSpPr/>
          <p:nvPr/>
        </p:nvSpPr>
        <p:spPr>
          <a:xfrm>
            <a:off x="2371523" y="3842318"/>
            <a:ext cx="662857" cy="7541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CF7578-B1F8-4E56-8243-00AD4AA93A81}"/>
              </a:ext>
            </a:extLst>
          </p:cNvPr>
          <p:cNvSpPr txBox="1"/>
          <p:nvPr/>
        </p:nvSpPr>
        <p:spPr>
          <a:xfrm>
            <a:off x="2470868" y="2458852"/>
            <a:ext cx="66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9D929A-8E8F-4DB7-A2AD-445BF7444303}"/>
              </a:ext>
            </a:extLst>
          </p:cNvPr>
          <p:cNvSpPr txBox="1"/>
          <p:nvPr/>
        </p:nvSpPr>
        <p:spPr>
          <a:xfrm>
            <a:off x="3233071" y="2479801"/>
            <a:ext cx="765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White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0A1F17E-2CAC-4E22-B6F9-FE85F0F302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1058" y="2926855"/>
            <a:ext cx="1286467" cy="1419309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4F27AB5E-6675-4D94-A1E0-D5B825A32C17}"/>
              </a:ext>
            </a:extLst>
          </p:cNvPr>
          <p:cNvSpPr/>
          <p:nvPr/>
        </p:nvSpPr>
        <p:spPr>
          <a:xfrm>
            <a:off x="2496768" y="2926855"/>
            <a:ext cx="44435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75C3C70-21DD-48E1-8CB7-525F74AC7144}"/>
              </a:ext>
            </a:extLst>
          </p:cNvPr>
          <p:cNvSpPr/>
          <p:nvPr/>
        </p:nvSpPr>
        <p:spPr>
          <a:xfrm>
            <a:off x="3284384" y="2926855"/>
            <a:ext cx="71142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51E6C79-BF95-407C-B5C3-FBB43281EEF8}"/>
              </a:ext>
            </a:extLst>
          </p:cNvPr>
          <p:cNvSpPr/>
          <p:nvPr/>
        </p:nvSpPr>
        <p:spPr>
          <a:xfrm>
            <a:off x="3260098" y="3827594"/>
            <a:ext cx="71142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35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9961E01-FC47-409D-9263-95AFEAABD933}"/>
              </a:ext>
            </a:extLst>
          </p:cNvPr>
          <p:cNvSpPr/>
          <p:nvPr/>
        </p:nvSpPr>
        <p:spPr>
          <a:xfrm>
            <a:off x="2507988" y="3811755"/>
            <a:ext cx="42191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811CF9A1-50EB-42AB-893A-71327A86674E}"/>
              </a:ext>
            </a:extLst>
          </p:cNvPr>
          <p:cNvSpPr txBox="1">
            <a:spLocks/>
          </p:cNvSpPr>
          <p:nvPr/>
        </p:nvSpPr>
        <p:spPr>
          <a:xfrm>
            <a:off x="5203471" y="2232624"/>
            <a:ext cx="5693128" cy="18551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Find the quantity of red paint needed if the quantity of white goes from ten to thirty-five.</a:t>
            </a: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……………………………………………………………………………………….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……………………………………………………………………………………….</a:t>
            </a:r>
          </a:p>
        </p:txBody>
      </p:sp>
    </p:spTree>
    <p:extLst>
      <p:ext uri="{BB962C8B-B14F-4D97-AF65-F5344CB8AC3E}">
        <p14:creationId xmlns:p14="http://schemas.microsoft.com/office/powerpoint/2010/main" val="2452428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F4FFAF-DC4E-4860-90BF-32EFD815CAD1}"/>
              </a:ext>
            </a:extLst>
          </p:cNvPr>
          <p:cNvSpPr txBox="1"/>
          <p:nvPr/>
        </p:nvSpPr>
        <p:spPr>
          <a:xfrm>
            <a:off x="917287" y="1794236"/>
            <a:ext cx="10357425" cy="39703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AutoNum type="alphaLcParenR"/>
            </a:pPr>
            <a:r>
              <a:rPr lang="en-GB" sz="2800" dirty="0"/>
              <a:t>A map shows a scale of 1:50,000.    Find the actual distance of a 2.3 cm journey on the map.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A photo is enlarged by a scale factor of 1.76     Find the new length and width of a photo starting a    length =15cm and width =9cm   to the nearest cm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A cake recipe requires 240ml of milk to make enough for six people.  Find the new quantity of milk for a cake for twenty people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0DEC775-9959-4638-9F34-79671D70DFD7}"/>
              </a:ext>
            </a:extLst>
          </p:cNvPr>
          <p:cNvSpPr/>
          <p:nvPr/>
        </p:nvSpPr>
        <p:spPr>
          <a:xfrm>
            <a:off x="603346" y="1746504"/>
            <a:ext cx="11100973" cy="452094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46D439-B890-4067-8878-31038B46EB96}"/>
              </a:ext>
            </a:extLst>
          </p:cNvPr>
          <p:cNvSpPr txBox="1"/>
          <p:nvPr/>
        </p:nvSpPr>
        <p:spPr>
          <a:xfrm>
            <a:off x="722376" y="1271016"/>
            <a:ext cx="7341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Solve the following Ratio calculation problems..</a:t>
            </a:r>
          </a:p>
        </p:txBody>
      </p:sp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49148" y="109194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Direct proportion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0E7CE39-3E42-48F3-A0CC-CCE9F61667E2}"/>
              </a:ext>
            </a:extLst>
          </p:cNvPr>
          <p:cNvSpPr/>
          <p:nvPr/>
        </p:nvSpPr>
        <p:spPr>
          <a:xfrm>
            <a:off x="640422" y="1263357"/>
            <a:ext cx="11075328" cy="24035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CDC2A3-318C-4473-AFA2-A9EC662A28DC}"/>
              </a:ext>
            </a:extLst>
          </p:cNvPr>
          <p:cNvSpPr txBox="1"/>
          <p:nvPr/>
        </p:nvSpPr>
        <p:spPr>
          <a:xfrm>
            <a:off x="811437" y="3666913"/>
            <a:ext cx="99442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  The number of tables needed at a conference venue and costs of the food is directly related to the number of people.</a:t>
            </a:r>
          </a:p>
          <a:p>
            <a:endParaRPr lang="en-GB" sz="2400" dirty="0"/>
          </a:p>
          <a:p>
            <a:r>
              <a:rPr lang="en-GB" sz="2400" dirty="0"/>
              <a:t>	Tables = 4		People = 20	Cost = £140</a:t>
            </a:r>
          </a:p>
          <a:p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Find the cost for 10 tables</a:t>
            </a:r>
          </a:p>
          <a:p>
            <a:pPr marL="342900" indent="-342900">
              <a:buAutoNum type="arabicParenR"/>
            </a:pPr>
            <a:r>
              <a:rPr lang="en-GB" sz="2400" dirty="0"/>
              <a:t>Find the number of people at 100 tables</a:t>
            </a:r>
          </a:p>
          <a:p>
            <a:pPr marL="342900" indent="-342900">
              <a:buAutoNum type="arabicParenR"/>
            </a:pPr>
            <a:r>
              <a:rPr lang="en-GB" sz="2400" dirty="0"/>
              <a:t>Find the number of table if £2000 is spent on food</a:t>
            </a:r>
          </a:p>
        </p:txBody>
      </p:sp>
      <p:sp>
        <p:nvSpPr>
          <p:cNvPr id="17" name="Rounded Rectangle 8">
            <a:extLst>
              <a:ext uri="{FF2B5EF4-FFF2-40B4-BE49-F238E27FC236}">
                <a16:creationId xmlns:a16="http://schemas.microsoft.com/office/drawing/2014/main" id="{5D705204-ECD5-4616-BE37-51D63DFAB26E}"/>
              </a:ext>
            </a:extLst>
          </p:cNvPr>
          <p:cNvSpPr/>
          <p:nvPr/>
        </p:nvSpPr>
        <p:spPr>
          <a:xfrm>
            <a:off x="711058" y="3733799"/>
            <a:ext cx="10938017" cy="295303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377BED0-1857-97C7-7C9E-A284D1CAAE8B}"/>
              </a:ext>
            </a:extLst>
          </p:cNvPr>
          <p:cNvGrpSpPr/>
          <p:nvPr/>
        </p:nvGrpSpPr>
        <p:grpSpPr>
          <a:xfrm>
            <a:off x="811436" y="1263357"/>
            <a:ext cx="10904313" cy="2677656"/>
            <a:chOff x="811436" y="1263357"/>
            <a:chExt cx="10904313" cy="2677656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21C06584-8EA3-48FA-B477-678B4AF7D0B3}"/>
                </a:ext>
              </a:extLst>
            </p:cNvPr>
            <p:cNvSpPr txBox="1"/>
            <p:nvPr/>
          </p:nvSpPr>
          <p:spPr>
            <a:xfrm>
              <a:off x="811436" y="1263357"/>
              <a:ext cx="1090431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/>
                <a:t>The cost to hire an area of land for a music festival is dependent on how much land is required.</a:t>
              </a:r>
            </a:p>
            <a:p>
              <a:endParaRPr lang="en-GB" sz="2400" dirty="0"/>
            </a:p>
            <a:p>
              <a:r>
                <a:rPr lang="en-GB" sz="2400" dirty="0"/>
                <a:t>		Land	200m</a:t>
              </a:r>
              <a:r>
                <a:rPr lang="en-GB" sz="2400" i="0" baseline="30000" dirty="0">
                  <a:latin typeface="+mj-lt"/>
                </a:rPr>
                <a:t>2</a:t>
              </a:r>
              <a:r>
                <a:rPr lang="en-GB" sz="2400" dirty="0"/>
                <a:t>		Cost	£1000</a:t>
              </a:r>
            </a:p>
            <a:p>
              <a:endParaRPr lang="en-GB" sz="2400" dirty="0"/>
            </a:p>
            <a:p>
              <a:r>
                <a:rPr lang="en-GB" sz="2400" dirty="0"/>
                <a:t>		Land 	500m</a:t>
              </a:r>
              <a:r>
                <a:rPr lang="en-GB" sz="2400" baseline="30000" dirty="0"/>
                <a:t>2		</a:t>
              </a:r>
              <a:r>
                <a:rPr lang="en-GB" sz="2400" dirty="0"/>
                <a:t>Cost	??........</a:t>
              </a:r>
              <a:endParaRPr lang="en-GB" sz="2400" baseline="30000" dirty="0"/>
            </a:p>
            <a:p>
              <a:r>
                <a:rPr lang="en-GB" sz="2400" dirty="0"/>
                <a:t> </a:t>
              </a:r>
            </a:p>
          </p:txBody>
        </p:sp>
        <p:sp>
          <p:nvSpPr>
            <p:cNvPr id="3" name="Arrow: Curved Right 2">
              <a:extLst>
                <a:ext uri="{FF2B5EF4-FFF2-40B4-BE49-F238E27FC236}">
                  <a16:creationId xmlns:a16="http://schemas.microsoft.com/office/drawing/2014/main" id="{06C2EDB5-D7CB-499A-B82F-73CC7D3947AF}"/>
                </a:ext>
              </a:extLst>
            </p:cNvPr>
            <p:cNvSpPr/>
            <p:nvPr/>
          </p:nvSpPr>
          <p:spPr>
            <a:xfrm>
              <a:off x="2202511" y="2613438"/>
              <a:ext cx="310101" cy="543279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0488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83380" y="1861525"/>
            <a:ext cx="10827570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16F755-05B3-4E49-808F-5B0633C35CBD}"/>
              </a:ext>
            </a:extLst>
          </p:cNvPr>
          <p:cNvSpPr txBox="1"/>
          <p:nvPr/>
        </p:nvSpPr>
        <p:spPr>
          <a:xfrm>
            <a:off x="781050" y="1961971"/>
            <a:ext cx="106299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400" dirty="0"/>
              <a:t>A photo is enlarged from length 7cm and width 5cm  to  a poster  2m long and how wide?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If     t =  2.2 p       a)   Find  t    when   p = 10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r>
              <a:rPr lang="en-GB" sz="2400" dirty="0"/>
              <a:t>		b)  Find p    when  t = 50</a:t>
            </a:r>
          </a:p>
          <a:p>
            <a:endParaRPr lang="en-GB" sz="2400" dirty="0"/>
          </a:p>
          <a:p>
            <a:pPr marL="342900" indent="-342900">
              <a:buAutoNum type="arabicParenR" startAt="3"/>
            </a:pPr>
            <a:r>
              <a:rPr lang="en-GB" sz="2400" dirty="0"/>
              <a:t>A bag of crisps in the supermarket sells in a pack of 12, costing £2.40     A larger bag has 18 packs and sells for £3.50.   Are the two bags in direct proportion? Show your working.</a:t>
            </a:r>
          </a:p>
          <a:p>
            <a:pPr marL="342900" indent="-342900">
              <a:buAutoNum type="arabicParenR" startAt="3"/>
            </a:pPr>
            <a:endParaRPr lang="en-GB" sz="2400" dirty="0"/>
          </a:p>
          <a:p>
            <a:pPr marL="342900" indent="-342900">
              <a:buAutoNum type="arabicParenR"/>
            </a:pPr>
            <a:endParaRPr lang="en-GB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340389-3BBC-44AC-8C0F-38B3A111FBBC}"/>
              </a:ext>
            </a:extLst>
          </p:cNvPr>
          <p:cNvSpPr txBox="1"/>
          <p:nvPr/>
        </p:nvSpPr>
        <p:spPr>
          <a:xfrm>
            <a:off x="722376" y="1271016"/>
            <a:ext cx="7341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Solve the following Direct Proportion problems..</a:t>
            </a:r>
          </a:p>
        </p:txBody>
      </p:sp>
    </p:spTree>
    <p:extLst>
      <p:ext uri="{BB962C8B-B14F-4D97-AF65-F5344CB8AC3E}">
        <p14:creationId xmlns:p14="http://schemas.microsoft.com/office/powerpoint/2010/main" val="3175667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49148" y="109194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Indirect proportion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CDC2A3-318C-4473-AFA2-A9EC662A28DC}"/>
              </a:ext>
            </a:extLst>
          </p:cNvPr>
          <p:cNvSpPr txBox="1"/>
          <p:nvPr/>
        </p:nvSpPr>
        <p:spPr>
          <a:xfrm>
            <a:off x="811437" y="3666913"/>
            <a:ext cx="103044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Try again..</a:t>
            </a:r>
          </a:p>
          <a:p>
            <a:pPr marL="342900" indent="-342900">
              <a:buAutoNum type="arabicParenR"/>
            </a:pPr>
            <a:r>
              <a:rPr lang="en-GB" dirty="0"/>
              <a:t>As I eat more my energy level decreases. a)	Food consumed   2000cal	Exercise   30mins</a:t>
            </a:r>
          </a:p>
          <a:p>
            <a:r>
              <a:rPr lang="en-GB" dirty="0"/>
              <a:t>					Food consumed   3000cal	Exercise   ?  ……   mins</a:t>
            </a:r>
          </a:p>
          <a:p>
            <a:endParaRPr lang="en-GB" dirty="0"/>
          </a:p>
          <a:p>
            <a:r>
              <a:rPr lang="en-GB" dirty="0"/>
              <a:t>				          b)	Food consumed   2000cal	Exercise   30mins</a:t>
            </a:r>
          </a:p>
          <a:p>
            <a:r>
              <a:rPr lang="en-GB" dirty="0"/>
              <a:t>					Food consumed   ?.......cal	Exercise   10 mins</a:t>
            </a:r>
          </a:p>
          <a:p>
            <a:endParaRPr lang="en-GB" dirty="0"/>
          </a:p>
          <a:p>
            <a:r>
              <a:rPr lang="en-GB" dirty="0"/>
              <a:t>				          c)	Food consumed   2000cal	Exercise   30mins</a:t>
            </a:r>
          </a:p>
          <a:p>
            <a:r>
              <a:rPr lang="en-GB" dirty="0"/>
              <a:t>					Food consumed   5000cal	Exercise   ?  ……   mins</a:t>
            </a:r>
          </a:p>
          <a:p>
            <a:endParaRPr lang="en-GB" dirty="0"/>
          </a:p>
        </p:txBody>
      </p:sp>
      <p:sp>
        <p:nvSpPr>
          <p:cNvPr id="17" name="Rounded Rectangle 8">
            <a:extLst>
              <a:ext uri="{FF2B5EF4-FFF2-40B4-BE49-F238E27FC236}">
                <a16:creationId xmlns:a16="http://schemas.microsoft.com/office/drawing/2014/main" id="{5D705204-ECD5-4616-BE37-51D63DFAB26E}"/>
              </a:ext>
            </a:extLst>
          </p:cNvPr>
          <p:cNvSpPr/>
          <p:nvPr/>
        </p:nvSpPr>
        <p:spPr>
          <a:xfrm>
            <a:off x="711058" y="3429001"/>
            <a:ext cx="10938017" cy="325783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4E4250D-9DC7-97CE-31B8-AB8BD399BE0E}"/>
              </a:ext>
            </a:extLst>
          </p:cNvPr>
          <p:cNvGrpSpPr/>
          <p:nvPr/>
        </p:nvGrpSpPr>
        <p:grpSpPr>
          <a:xfrm>
            <a:off x="640422" y="1263357"/>
            <a:ext cx="10952978" cy="1937043"/>
            <a:chOff x="640422" y="1263357"/>
            <a:chExt cx="10952978" cy="1937043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21C06584-8EA3-48FA-B477-678B4AF7D0B3}"/>
                </a:ext>
              </a:extLst>
            </p:cNvPr>
            <p:cNvSpPr txBox="1"/>
            <p:nvPr/>
          </p:nvSpPr>
          <p:spPr>
            <a:xfrm>
              <a:off x="913031" y="1434757"/>
              <a:ext cx="9944252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As the number of people use mobiles more, the time spent watching tv decreases indirectly.</a:t>
              </a:r>
            </a:p>
            <a:p>
              <a:endParaRPr lang="en-GB" dirty="0"/>
            </a:p>
            <a:p>
              <a:r>
                <a:rPr lang="en-GB" dirty="0"/>
                <a:t>	TV viewing          3hrs		Mobile use          2hrs</a:t>
              </a:r>
            </a:p>
            <a:p>
              <a:endParaRPr lang="en-GB" dirty="0"/>
            </a:p>
            <a:p>
              <a:endParaRPr lang="en-GB" dirty="0"/>
            </a:p>
            <a:p>
              <a:r>
                <a:rPr lang="en-GB" dirty="0"/>
                <a:t>	TV viewing          1hr		Mobile use                     Find the new mobile use…</a:t>
              </a:r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B0E7CE39-3E42-48F3-A0CC-CCE9F61667E2}"/>
                </a:ext>
              </a:extLst>
            </p:cNvPr>
            <p:cNvSpPr/>
            <p:nvPr/>
          </p:nvSpPr>
          <p:spPr>
            <a:xfrm>
              <a:off x="640422" y="1263357"/>
              <a:ext cx="10022277" cy="1937043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843B608F-3147-4243-BC62-8465608389EF}"/>
                </a:ext>
              </a:extLst>
            </p:cNvPr>
            <p:cNvSpPr/>
            <p:nvPr/>
          </p:nvSpPr>
          <p:spPr>
            <a:xfrm>
              <a:off x="3337241" y="1893360"/>
              <a:ext cx="541894" cy="57779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A6B56DDB-0317-425E-B2C8-987ABBF3F2A2}"/>
                </a:ext>
              </a:extLst>
            </p:cNvPr>
            <p:cNvSpPr/>
            <p:nvPr/>
          </p:nvSpPr>
          <p:spPr>
            <a:xfrm>
              <a:off x="3337241" y="2568666"/>
              <a:ext cx="541894" cy="57779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B67429F0-2408-4BBA-A1BA-CD6154FA0649}"/>
                </a:ext>
              </a:extLst>
            </p:cNvPr>
            <p:cNvSpPr/>
            <p:nvPr/>
          </p:nvSpPr>
          <p:spPr>
            <a:xfrm>
              <a:off x="6999970" y="1893359"/>
              <a:ext cx="541894" cy="57779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8DA527ED-D42B-48D6-86C0-E9CABC172405}"/>
                </a:ext>
              </a:extLst>
            </p:cNvPr>
            <p:cNvSpPr/>
            <p:nvPr/>
          </p:nvSpPr>
          <p:spPr>
            <a:xfrm>
              <a:off x="6999970" y="2588920"/>
              <a:ext cx="541894" cy="57779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Arrow: Curved Right 13">
              <a:extLst>
                <a:ext uri="{FF2B5EF4-FFF2-40B4-BE49-F238E27FC236}">
                  <a16:creationId xmlns:a16="http://schemas.microsoft.com/office/drawing/2014/main" id="{62805474-ABB6-4FB9-946C-60216378EA1F}"/>
                </a:ext>
              </a:extLst>
            </p:cNvPr>
            <p:cNvSpPr/>
            <p:nvPr/>
          </p:nvSpPr>
          <p:spPr>
            <a:xfrm>
              <a:off x="1489748" y="2177242"/>
              <a:ext cx="318800" cy="823355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5A78CE49-FA43-4CA6-8AED-B89A0B5882D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9764600" y="1301150"/>
              <a:ext cx="1828800" cy="14478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  <p:extLst>
      <p:ext uri="{BB962C8B-B14F-4D97-AF65-F5344CB8AC3E}">
        <p14:creationId xmlns:p14="http://schemas.microsoft.com/office/powerpoint/2010/main" val="2165379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83380" y="1504950"/>
            <a:ext cx="10827570" cy="529335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C16F755-05B3-4E49-808F-5B0633C35CBD}"/>
                  </a:ext>
                </a:extLst>
              </p:cNvPr>
              <p:cNvSpPr txBox="1"/>
              <p:nvPr/>
            </p:nvSpPr>
            <p:spPr>
              <a:xfrm>
                <a:off x="781050" y="1504951"/>
                <a:ext cx="10210800" cy="51816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en-GB" sz="2400" dirty="0"/>
                  <a:t>If y = 10  Find x		  y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GB" sz="3200" dirty="0"/>
                  <a:t> 			</a:t>
                </a:r>
                <a:endParaRPr lang="en-GB" sz="2400" dirty="0"/>
              </a:p>
              <a:p>
                <a:pPr marL="342900" indent="-342900">
                  <a:buAutoNum type="arabicParenR"/>
                </a:pPr>
                <a:endParaRPr lang="en-GB" sz="2400" dirty="0"/>
              </a:p>
              <a:p>
                <a:pPr marL="342900" indent="-342900">
                  <a:buAutoNum type="arabicParenR"/>
                </a:pPr>
                <a:r>
                  <a:rPr lang="en-GB" sz="2400" dirty="0"/>
                  <a:t>If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GB" sz="3200" dirty="0"/>
                  <a:t> </a:t>
                </a:r>
                <a:r>
                  <a:rPr lang="en-GB" sz="2400" dirty="0"/>
                  <a:t>  =  m       a)   Find  n    when   m = 45</a:t>
                </a:r>
              </a:p>
              <a:p>
                <a:pPr marL="342900" indent="-342900">
                  <a:buAutoNum type="arabicParenR"/>
                </a:pPr>
                <a:endParaRPr lang="en-GB" sz="2400" dirty="0"/>
              </a:p>
              <a:p>
                <a:r>
                  <a:rPr lang="en-GB" sz="2400" dirty="0"/>
                  <a:t>		 b)   Find  m    when  n = 4.5</a:t>
                </a:r>
              </a:p>
              <a:p>
                <a:r>
                  <a:rPr lang="en-GB" sz="2400" dirty="0"/>
                  <a:t>							</a:t>
                </a:r>
              </a:p>
              <a:p>
                <a:pPr marL="342900" indent="-342900">
                  <a:buAutoNum type="arabicParenR" startAt="3"/>
                </a:pPr>
                <a:r>
                  <a:rPr lang="en-GB" sz="2400" dirty="0"/>
                  <a:t>a is inversely proportional to b. </a:t>
                </a:r>
              </a:p>
              <a:p>
                <a:r>
                  <a:rPr lang="en-GB" sz="2400" dirty="0"/>
                  <a:t>  When a= 40  b= 10.     Find b  when a = 200</a:t>
                </a:r>
              </a:p>
              <a:p>
                <a:endParaRPr lang="en-GB" sz="2400" dirty="0"/>
              </a:p>
              <a:p>
                <a:r>
                  <a:rPr lang="en-GB" sz="2400" dirty="0"/>
                  <a:t>4)   Sixteen workers get 84 products produced in an hour.  If the workforce is reduced to twelve workers, how many products can get produced in the same amount of time (1hr)?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C16F755-05B3-4E49-808F-5B0633C35C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050" y="1504951"/>
                <a:ext cx="10210800" cy="5181675"/>
              </a:xfrm>
              <a:prstGeom prst="rect">
                <a:avLst/>
              </a:prstGeom>
              <a:blipFill>
                <a:blip r:embed="rId2"/>
                <a:stretch>
                  <a:fillRect l="-955" b="-17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2088E7DC-00CA-48B7-91E6-F9C01E438044}"/>
              </a:ext>
            </a:extLst>
          </p:cNvPr>
          <p:cNvSpPr txBox="1"/>
          <p:nvPr/>
        </p:nvSpPr>
        <p:spPr>
          <a:xfrm>
            <a:off x="665226" y="971863"/>
            <a:ext cx="7341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Solve the following indirect proportion problems..</a:t>
            </a:r>
          </a:p>
        </p:txBody>
      </p:sp>
    </p:spTree>
    <p:extLst>
      <p:ext uri="{BB962C8B-B14F-4D97-AF65-F5344CB8AC3E}">
        <p14:creationId xmlns:p14="http://schemas.microsoft.com/office/powerpoint/2010/main" val="3625239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5" ma:contentTypeDescription="Create a new document." ma:contentTypeScope="" ma:versionID="e87f61f65a00283ebdf97d04ba055837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853668554907096303159e8899f52b8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84CBFB62-F72B-4405-9B45-B060D8FFCD6E}"/>
</file>

<file path=customXml/itemProps2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CF44E9-3204-4EF9-AA2B-5AE50A8A107A}">
  <ds:schemaRefs>
    <ds:schemaRef ds:uri="84be7d0a-34a6-4ef2-a332-62c3b98ca601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a675e989-819c-4ef8-a9e7-308823201b2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894</Words>
  <Application>Microsoft Office PowerPoint</Application>
  <PresentationFormat>Widescreen</PresentationFormat>
  <Paragraphs>113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Cambria Math</vt:lpstr>
      <vt:lpstr>Office Theme</vt:lpstr>
      <vt:lpstr>PowerPoint Presentation</vt:lpstr>
      <vt:lpstr>Ratio and Proportion L2</vt:lpstr>
      <vt:lpstr>PowerPoint Presentation</vt:lpstr>
      <vt:lpstr>Calculating with Ratios</vt:lpstr>
      <vt:lpstr>Your turn…</vt:lpstr>
      <vt:lpstr>Direct proportion</vt:lpstr>
      <vt:lpstr>Your turn…</vt:lpstr>
      <vt:lpstr>Indirect proportion</vt:lpstr>
      <vt:lpstr>Your turn…</vt:lpstr>
      <vt:lpstr>PowerPoint Presentation</vt:lpstr>
      <vt:lpstr>PowerPoint Presentation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Kim Lynn</cp:lastModifiedBy>
  <cp:revision>23</cp:revision>
  <dcterms:created xsi:type="dcterms:W3CDTF">2021-04-21T08:57:39Z</dcterms:created>
  <dcterms:modified xsi:type="dcterms:W3CDTF">2023-07-18T10:22:52Z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