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64" r:id="rId7"/>
    <p:sldId id="257" r:id="rId8"/>
    <p:sldId id="266" r:id="rId9"/>
    <p:sldId id="274" r:id="rId10"/>
    <p:sldId id="279" r:id="rId11"/>
    <p:sldId id="269" r:id="rId12"/>
    <p:sldId id="272" r:id="rId13"/>
    <p:sldId id="282" r:id="rId14"/>
    <p:sldId id="281" r:id="rId15"/>
    <p:sldId id="28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64" d="100"/>
          <a:sy n="64" d="100"/>
        </p:scale>
        <p:origin x="7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ith McCarthy" userId="e75f3ac9-09e7-4752-aa98-845e47949851" providerId="ADAL" clId="{0CD9CBEA-081B-4C71-9ACC-11644B04BB49}"/>
    <pc:docChg chg="modSld">
      <pc:chgData name="Keith McCarthy" userId="e75f3ac9-09e7-4752-aa98-845e47949851" providerId="ADAL" clId="{0CD9CBEA-081B-4C71-9ACC-11644B04BB49}" dt="2022-01-13T15:43:06.150" v="11" actId="1076"/>
      <pc:docMkLst>
        <pc:docMk/>
      </pc:docMkLst>
      <pc:sldChg chg="modSp mod">
        <pc:chgData name="Keith McCarthy" userId="e75f3ac9-09e7-4752-aa98-845e47949851" providerId="ADAL" clId="{0CD9CBEA-081B-4C71-9ACC-11644B04BB49}" dt="2022-01-13T15:43:06.150" v="11" actId="1076"/>
        <pc:sldMkLst>
          <pc:docMk/>
          <pc:sldMk cId="302795263" sldId="257"/>
        </pc:sldMkLst>
        <pc:picChg chg="mod">
          <ac:chgData name="Keith McCarthy" userId="e75f3ac9-09e7-4752-aa98-845e47949851" providerId="ADAL" clId="{0CD9CBEA-081B-4C71-9ACC-11644B04BB49}" dt="2022-01-13T15:43:00.963" v="9" actId="14100"/>
          <ac:picMkLst>
            <pc:docMk/>
            <pc:sldMk cId="302795263" sldId="257"/>
            <ac:picMk id="2" creationId="{3EEE54BB-63B8-4B7A-BF30-70251158BF2A}"/>
          </ac:picMkLst>
        </pc:picChg>
        <pc:picChg chg="mod">
          <ac:chgData name="Keith McCarthy" userId="e75f3ac9-09e7-4752-aa98-845e47949851" providerId="ADAL" clId="{0CD9CBEA-081B-4C71-9ACC-11644B04BB49}" dt="2022-01-13T15:43:06.150" v="11" actId="1076"/>
          <ac:picMkLst>
            <pc:docMk/>
            <pc:sldMk cId="302795263" sldId="257"/>
            <ac:picMk id="4" creationId="{28BDBEC9-25E2-4FCA-BD30-DE9091FB1823}"/>
          </ac:picMkLst>
        </pc:picChg>
      </pc:sldChg>
      <pc:sldChg chg="modSp mod">
        <pc:chgData name="Keith McCarthy" userId="e75f3ac9-09e7-4752-aa98-845e47949851" providerId="ADAL" clId="{0CD9CBEA-081B-4C71-9ACC-11644B04BB49}" dt="2022-01-13T15:42:36.364" v="8" actId="20577"/>
        <pc:sldMkLst>
          <pc:docMk/>
          <pc:sldMk cId="3256801747" sldId="263"/>
        </pc:sldMkLst>
        <pc:spChg chg="mod">
          <ac:chgData name="Keith McCarthy" userId="e75f3ac9-09e7-4752-aa98-845e47949851" providerId="ADAL" clId="{0CD9CBEA-081B-4C71-9ACC-11644B04BB49}" dt="2022-01-13T15:42:36.364" v="8" actId="20577"/>
          <ac:spMkLst>
            <pc:docMk/>
            <pc:sldMk cId="3256801747" sldId="263"/>
            <ac:spMk id="3" creationId="{E82CB13C-9949-44CE-B68E-1E6263FDC32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D60AF-E149-4B90-AEB6-6896722217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9EB6D6-4018-4D7B-9A2C-CC34103853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47550-1088-404B-8DF1-FADA1193D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3E7D-3720-43FD-9146-50DF0C68B2B0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DD2A8-D212-4C80-A7B2-65D27BC50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B03F3-E120-46AD-A3BD-457234DDE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F2DFC-ED87-46B8-A0E4-516C9DAEDE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883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F003E-16A1-43F5-BF26-68BF88BB6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88DD6C-9189-4268-AD8A-2D9D667ACB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653AFF-46F3-4B15-B906-375F38AE9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3E7D-3720-43FD-9146-50DF0C68B2B0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A4EDE-C338-4914-872F-355B6F817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3E17A-747B-4FEF-B7BC-BD94FC939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F2DFC-ED87-46B8-A0E4-516C9DAEDE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582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E0DE88-BB69-4457-836F-8C22E32B06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FBAC2F-F511-4B8F-91F1-9B77E1AC66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69084-3E03-4806-B91E-0B4F35D77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3E7D-3720-43FD-9146-50DF0C68B2B0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ED3CA-4438-4569-9D18-8612B4541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64E77-EFC7-4F31-9DEC-33DC37453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F2DFC-ED87-46B8-A0E4-516C9DAEDE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78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E1F16-1CDF-4AEB-87B2-BE5F47BF3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CA3E3-81A6-4760-BACA-5ACE5C42D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B0B9B-E67D-4A7E-A646-B2A11A451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3E7D-3720-43FD-9146-50DF0C68B2B0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D4163-956E-4455-B8B6-8D9D8F993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11DF6-9D7A-4280-8919-EAEE51622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F2DFC-ED87-46B8-A0E4-516C9DAEDE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908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5C9F7-D475-4E4B-8EB7-30B034EE5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51432-99E4-4B09-8F6D-51F3C6E160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63CEC-8DD1-4D15-91DB-FAE848D39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3E7D-3720-43FD-9146-50DF0C68B2B0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7BAB4-73E2-4633-AD0C-8ECF2C0F7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5A92A-C879-45D1-BF6E-7F215123D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F2DFC-ED87-46B8-A0E4-516C9DAEDE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010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2BA45-1BC6-4C8E-879C-6287C35F9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82CF9-5273-42FF-AF3A-381E00E71C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CA830-5DCA-4EDA-A245-2289D4BA86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0A430C-E1E1-4BA3-A03F-E09076268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3E7D-3720-43FD-9146-50DF0C68B2B0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B23207-5361-47FE-934C-2D8835972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645CC-3531-4199-9BAB-5FCDA4F7B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F2DFC-ED87-46B8-A0E4-516C9DAEDE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192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E27C8-0DD4-4740-975F-61A6812AA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7A29E3-D6E6-4B0D-BBE2-F94F462F1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19ECB-95DC-4217-B05A-4D5351CDFD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F14817-DEB9-4132-A1AC-62A4447394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5DBCD0-3443-4C7D-94B2-E8B7D2F526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802A7C-D55D-4787-BB0E-7A670C4A0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3E7D-3720-43FD-9146-50DF0C68B2B0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968FD6-D332-4820-AABD-7921F9B40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B40BFB-8435-4BC7-B563-0A6A51608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F2DFC-ED87-46B8-A0E4-516C9DAEDE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295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1B063-FD68-4C5D-A83F-DEACD087F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A376A-9FD6-43F3-B55D-9EC57A96B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3E7D-3720-43FD-9146-50DF0C68B2B0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EB038-86CD-4AEB-BE38-963C9E8F3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FCC9CE-C1BD-4BAD-B5B1-E65C01353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F2DFC-ED87-46B8-A0E4-516C9DAEDE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684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177745-0CA5-465B-85A6-C99941ECF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3E7D-3720-43FD-9146-50DF0C68B2B0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D9E47B-400F-4B9E-BA07-0A5CE5FC2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A0FCE-08E3-4D7F-A4B3-C92AA1EE4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F2DFC-ED87-46B8-A0E4-516C9DAEDE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224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82D28-73CD-4390-BD1B-88FB33351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E9FAC-FDB2-4452-974C-7F9A2432E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37E3E5-AB1E-453A-81E0-72C623211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87FC5B-105E-438A-99C6-85799E768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3E7D-3720-43FD-9146-50DF0C68B2B0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6E32C8-F665-46B2-98CF-051E0604A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194854-0F96-46EB-B3C4-671F9461C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F2DFC-ED87-46B8-A0E4-516C9DAEDE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160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B36A2-64F2-4F12-BAE8-FB4ED2130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40F72A-A0FE-4418-B391-1746116DB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E787C-21F0-4B4F-91FE-2F10BCCEC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58C661-EBF3-485E-8A55-C63F83B07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3E7D-3720-43FD-9146-50DF0C68B2B0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950BE3-DAE4-4B0A-8AA2-AA60CFC1F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8060F3-C1B2-4919-AF0B-821FC3B06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F2DFC-ED87-46B8-A0E4-516C9DAEDE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87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AB0062-303B-43D7-A063-63B9F4B89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B9E01E-5840-49E0-A151-33A697067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9C910-2A00-4C4B-BB79-8404C17396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F3E7D-3720-43FD-9146-50DF0C68B2B0}" type="datetimeFigureOut">
              <a:rPr lang="en-GB" smtClean="0"/>
              <a:t>13/01/2022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F8449-4EC7-40E2-AD31-9BAF9CF5D0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AF9CB-578D-47D0-A401-2788CD606B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F2DFC-ED87-46B8-A0E4-516C9DAEDE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794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8" descr="blob:https://teams.microsoft.com/e8a415da-f2c2-428e-8baf-5542edd64a94">
            <a:extLst>
              <a:ext uri="{FF2B5EF4-FFF2-40B4-BE49-F238E27FC236}">
                <a16:creationId xmlns:a16="http://schemas.microsoft.com/office/drawing/2014/main" id="{4DA54C6E-4CF5-48BA-9F34-5640F7C6B5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52950" y="2238375"/>
            <a:ext cx="30861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CECAF0-361F-4D8F-9CE0-4B13BDD270A9}"/>
              </a:ext>
            </a:extLst>
          </p:cNvPr>
          <p:cNvSpPr txBox="1"/>
          <p:nvPr/>
        </p:nvSpPr>
        <p:spPr>
          <a:xfrm>
            <a:off x="3655629" y="260239"/>
            <a:ext cx="39834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002060"/>
                </a:solidFill>
                <a:latin typeface="+mj-lt"/>
              </a:rPr>
              <a:t>Starter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9C065B8-AB17-43DF-A2C0-09BE7DA2261C}"/>
              </a:ext>
            </a:extLst>
          </p:cNvPr>
          <p:cNvSpPr/>
          <p:nvPr/>
        </p:nvSpPr>
        <p:spPr>
          <a:xfrm>
            <a:off x="367145" y="1160896"/>
            <a:ext cx="11709235" cy="5523683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D58E4A-36BB-40BE-A8CF-529912440D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102" y="1523900"/>
            <a:ext cx="3924848" cy="7144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E8B04C-B6C1-47E3-BDBF-6ED6A969A5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112" y="2233612"/>
            <a:ext cx="4305901" cy="143847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839D728-3CE7-4C30-8EF1-DB6D0E6662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2410" y="1542787"/>
            <a:ext cx="4124901" cy="18862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3DC53FC-ACAC-4B80-BF28-9DC121B195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112" y="4370035"/>
            <a:ext cx="2781688" cy="46679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F335C95-43D7-4BC7-A215-BD46D054C9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92260" y="4370035"/>
            <a:ext cx="4315427" cy="160042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63C9E73-9527-4862-8ED3-4156C23ADDC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112" y="5211261"/>
            <a:ext cx="2734057" cy="485843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4220BCE-9D8E-425E-AC69-F631FE2DD1C7}"/>
              </a:ext>
            </a:extLst>
          </p:cNvPr>
          <p:cNvCxnSpPr>
            <a:stCxn id="13" idx="0"/>
            <a:endCxn id="13" idx="2"/>
          </p:cNvCxnSpPr>
          <p:nvPr/>
        </p:nvCxnSpPr>
        <p:spPr>
          <a:xfrm>
            <a:off x="6221763" y="1160896"/>
            <a:ext cx="0" cy="5523683"/>
          </a:xfrm>
          <a:prstGeom prst="line">
            <a:avLst/>
          </a:prstGeom>
          <a:ln w="381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0AF1E4B-CD21-4FBE-A9BD-8E2EE05EDFF1}"/>
              </a:ext>
            </a:extLst>
          </p:cNvPr>
          <p:cNvCxnSpPr>
            <a:stCxn id="13" idx="1"/>
            <a:endCxn id="13" idx="3"/>
          </p:cNvCxnSpPr>
          <p:nvPr/>
        </p:nvCxnSpPr>
        <p:spPr>
          <a:xfrm>
            <a:off x="367145" y="3922738"/>
            <a:ext cx="11709235" cy="0"/>
          </a:xfrm>
          <a:prstGeom prst="line">
            <a:avLst/>
          </a:prstGeom>
          <a:ln w="381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2183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DA647CD-FE62-48B7-863C-9F3BED6938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88" b="1765"/>
          <a:stretch/>
        </p:blipFill>
        <p:spPr>
          <a:xfrm>
            <a:off x="2280493" y="895412"/>
            <a:ext cx="8163497" cy="5723156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00F6668-3E74-4672-A95E-B6A6230A896F}"/>
              </a:ext>
            </a:extLst>
          </p:cNvPr>
          <p:cNvSpPr txBox="1">
            <a:spLocks/>
          </p:cNvSpPr>
          <p:nvPr/>
        </p:nvSpPr>
        <p:spPr>
          <a:xfrm>
            <a:off x="200891" y="309706"/>
            <a:ext cx="2948708" cy="116811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>
                <a:solidFill>
                  <a:srgbClr val="002060"/>
                </a:solidFill>
              </a:rPr>
              <a:t>Question 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F1249A-78CB-4472-8037-88AF8E3CC2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3990" y="6486167"/>
            <a:ext cx="1748010" cy="307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245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625" y="155983"/>
            <a:ext cx="7122825" cy="592619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625" y="6107516"/>
            <a:ext cx="7010220" cy="6294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390909" y="6422243"/>
            <a:ext cx="12099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June 2018 Q9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5156A80-12BE-4710-8212-547DEBFA0CF6}"/>
              </a:ext>
            </a:extLst>
          </p:cNvPr>
          <p:cNvSpPr txBox="1">
            <a:spLocks/>
          </p:cNvSpPr>
          <p:nvPr/>
        </p:nvSpPr>
        <p:spPr>
          <a:xfrm>
            <a:off x="137829" y="130640"/>
            <a:ext cx="2948708" cy="116811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>
                <a:solidFill>
                  <a:srgbClr val="002060"/>
                </a:solidFill>
              </a:rPr>
              <a:t>Question 4</a:t>
            </a:r>
          </a:p>
        </p:txBody>
      </p:sp>
    </p:spTree>
    <p:extLst>
      <p:ext uri="{BB962C8B-B14F-4D97-AF65-F5344CB8AC3E}">
        <p14:creationId xmlns:p14="http://schemas.microsoft.com/office/powerpoint/2010/main" val="3628432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D1A82F6-A31B-4899-961B-D47FC2CE7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5065" y="658747"/>
            <a:ext cx="7980522" cy="5893949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EDBCA56-B7E2-4A25-9D1F-BE34E0B87394}"/>
              </a:ext>
            </a:extLst>
          </p:cNvPr>
          <p:cNvSpPr txBox="1">
            <a:spLocks/>
          </p:cNvSpPr>
          <p:nvPr/>
        </p:nvSpPr>
        <p:spPr>
          <a:xfrm>
            <a:off x="137829" y="130640"/>
            <a:ext cx="2948708" cy="116811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>
                <a:solidFill>
                  <a:srgbClr val="002060"/>
                </a:solidFill>
              </a:rPr>
              <a:t>Question 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7FB51E-A292-4D47-9890-4A19637E2266}"/>
              </a:ext>
            </a:extLst>
          </p:cNvPr>
          <p:cNvSpPr txBox="1"/>
          <p:nvPr/>
        </p:nvSpPr>
        <p:spPr>
          <a:xfrm>
            <a:off x="9155016" y="6550223"/>
            <a:ext cx="33272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err="1"/>
              <a:t>Corbettmaths</a:t>
            </a:r>
            <a:r>
              <a:rPr lang="en-GB" sz="1400" dirty="0"/>
              <a:t> area of compound shape</a:t>
            </a:r>
          </a:p>
        </p:txBody>
      </p:sp>
    </p:spTree>
    <p:extLst>
      <p:ext uri="{BB962C8B-B14F-4D97-AF65-F5344CB8AC3E}">
        <p14:creationId xmlns:p14="http://schemas.microsoft.com/office/powerpoint/2010/main" val="286231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FF0C2-ECE9-47A1-90BA-DC3CDB8F4EE5}"/>
              </a:ext>
            </a:extLst>
          </p:cNvPr>
          <p:cNvSpPr txBox="1">
            <a:spLocks/>
          </p:cNvSpPr>
          <p:nvPr/>
        </p:nvSpPr>
        <p:spPr>
          <a:xfrm>
            <a:off x="1524000" y="609601"/>
            <a:ext cx="8870731" cy="78547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>
                <a:solidFill>
                  <a:srgbClr val="002060"/>
                </a:solidFill>
              </a:rPr>
              <a:t>Area &amp; Perimeter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2CB13C-9949-44CE-B68E-1E6263FDC322}"/>
              </a:ext>
            </a:extLst>
          </p:cNvPr>
          <p:cNvSpPr txBox="1">
            <a:spLocks/>
          </p:cNvSpPr>
          <p:nvPr/>
        </p:nvSpPr>
        <p:spPr>
          <a:xfrm>
            <a:off x="765923" y="1510265"/>
            <a:ext cx="8974942" cy="26476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- To be able to calculate perimeter of 2D shapes including triangles, circles and composite shapes. </a:t>
            </a:r>
          </a:p>
          <a:p>
            <a:r>
              <a:rPr lang="en-US" dirty="0"/>
              <a:t>- To be able to calculate area of 2D shapes including triangles, circles and composite shapes.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AA3233-73B4-4900-92C8-6854131FBD6F}"/>
              </a:ext>
            </a:extLst>
          </p:cNvPr>
          <p:cNvSpPr/>
          <p:nvPr/>
        </p:nvSpPr>
        <p:spPr>
          <a:xfrm>
            <a:off x="434110" y="4655127"/>
            <a:ext cx="5477222" cy="1892818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113CCF-0533-4D8B-9B9A-DA61B20AF159}"/>
              </a:ext>
            </a:extLst>
          </p:cNvPr>
          <p:cNvSpPr txBox="1"/>
          <p:nvPr/>
        </p:nvSpPr>
        <p:spPr>
          <a:xfrm>
            <a:off x="765923" y="4273132"/>
            <a:ext cx="1237673" cy="58477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Recap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E1B53B-BC46-4E61-B7A0-30F40AE8A9FD}"/>
              </a:ext>
            </a:extLst>
          </p:cNvPr>
          <p:cNvSpPr txBox="1"/>
          <p:nvPr/>
        </p:nvSpPr>
        <p:spPr>
          <a:xfrm>
            <a:off x="765924" y="5076497"/>
            <a:ext cx="54772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1. </a:t>
            </a:r>
            <a:r>
              <a:rPr lang="en-GB" sz="2000" dirty="0"/>
              <a:t>Liam runs 200 m in 25 seconds. What is his speed in m/s? </a:t>
            </a:r>
            <a:endParaRPr lang="en-GB" sz="2000" dirty="0">
              <a:latin typeface="+mj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A04265-F356-4D82-B66B-A74D53389051}"/>
              </a:ext>
            </a:extLst>
          </p:cNvPr>
          <p:cNvSpPr/>
          <p:nvPr/>
        </p:nvSpPr>
        <p:spPr>
          <a:xfrm>
            <a:off x="6096000" y="4631936"/>
            <a:ext cx="5759669" cy="1892818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7E90A2-F30D-4DA5-9E1C-FA5B5E6CACFA}"/>
              </a:ext>
            </a:extLst>
          </p:cNvPr>
          <p:cNvSpPr txBox="1"/>
          <p:nvPr/>
        </p:nvSpPr>
        <p:spPr>
          <a:xfrm>
            <a:off x="6467764" y="4273132"/>
            <a:ext cx="1237673" cy="58477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Recap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3FDA41-2A21-4622-9BE0-8B8FB87A13C5}"/>
              </a:ext>
            </a:extLst>
          </p:cNvPr>
          <p:cNvSpPr txBox="1"/>
          <p:nvPr/>
        </p:nvSpPr>
        <p:spPr>
          <a:xfrm>
            <a:off x="6402013" y="5076497"/>
            <a:ext cx="463116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2. </a:t>
            </a:r>
            <a:r>
              <a:rPr lang="en-GB" sz="2000" dirty="0"/>
              <a:t>Diamond has a density of 3.5g/cm³.</a:t>
            </a:r>
          </a:p>
          <a:p>
            <a:r>
              <a:rPr lang="en-GB" sz="2000" dirty="0"/>
              <a:t>What is the weight if a diamond that has a volume of 0.2cm³?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801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46" y="245053"/>
            <a:ext cx="10515600" cy="835602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Find the area  and the perimeter</a:t>
            </a:r>
          </a:p>
        </p:txBody>
      </p:sp>
      <p:sp>
        <p:nvSpPr>
          <p:cNvPr id="5" name="Rectangle 4"/>
          <p:cNvSpPr/>
          <p:nvPr/>
        </p:nvSpPr>
        <p:spPr>
          <a:xfrm>
            <a:off x="367146" y="1160896"/>
            <a:ext cx="11329554" cy="5570104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B1407B-26B7-430C-BD00-2D8A6DC06B42}"/>
              </a:ext>
            </a:extLst>
          </p:cNvPr>
          <p:cNvSpPr/>
          <p:nvPr/>
        </p:nvSpPr>
        <p:spPr>
          <a:xfrm>
            <a:off x="4405312" y="1600200"/>
            <a:ext cx="2990850" cy="16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C00000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2CC9FBF-89AE-41F7-BC81-B76D88909AEB}"/>
              </a:ext>
            </a:extLst>
          </p:cNvPr>
          <p:cNvCxnSpPr>
            <a:cxnSpLocks/>
          </p:cNvCxnSpPr>
          <p:nvPr/>
        </p:nvCxnSpPr>
        <p:spPr>
          <a:xfrm flipV="1">
            <a:off x="7572375" y="1600200"/>
            <a:ext cx="0" cy="15621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7FC964A-CC3D-4628-9746-FE2518B55FB5}"/>
              </a:ext>
            </a:extLst>
          </p:cNvPr>
          <p:cNvCxnSpPr>
            <a:cxnSpLocks/>
          </p:cNvCxnSpPr>
          <p:nvPr/>
        </p:nvCxnSpPr>
        <p:spPr>
          <a:xfrm>
            <a:off x="4405312" y="3429000"/>
            <a:ext cx="299085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9F45360-AB06-41A8-92AB-C13B5E9B296E}"/>
              </a:ext>
            </a:extLst>
          </p:cNvPr>
          <p:cNvSpPr txBox="1"/>
          <p:nvPr/>
        </p:nvSpPr>
        <p:spPr>
          <a:xfrm>
            <a:off x="7581901" y="2137291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3cm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38B3A35-D3C3-4493-9900-FCFF181F325F}"/>
              </a:ext>
            </a:extLst>
          </p:cNvPr>
          <p:cNvSpPr txBox="1"/>
          <p:nvPr/>
        </p:nvSpPr>
        <p:spPr>
          <a:xfrm>
            <a:off x="5624946" y="3509242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7cm</a:t>
            </a:r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4EC5C16E-77E2-430E-986D-017D1CD90DA9}"/>
              </a:ext>
            </a:extLst>
          </p:cNvPr>
          <p:cNvSpPr/>
          <p:nvPr/>
        </p:nvSpPr>
        <p:spPr>
          <a:xfrm>
            <a:off x="7132834" y="3647282"/>
            <a:ext cx="2524124" cy="2423041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C00000"/>
              </a:solidFill>
            </a:endParaRPr>
          </a:p>
          <a:p>
            <a:pPr algn="ctr"/>
            <a:endParaRPr lang="en-GB" dirty="0">
              <a:solidFill>
                <a:srgbClr val="C00000"/>
              </a:solidFill>
            </a:endParaRPr>
          </a:p>
          <a:p>
            <a:pPr algn="ctr"/>
            <a:endParaRPr lang="en-GB" dirty="0">
              <a:solidFill>
                <a:srgbClr val="C00000"/>
              </a:solidFill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C915CA7-CB21-4BE6-879E-D40894915625}"/>
              </a:ext>
            </a:extLst>
          </p:cNvPr>
          <p:cNvCxnSpPr/>
          <p:nvPr/>
        </p:nvCxnSpPr>
        <p:spPr>
          <a:xfrm>
            <a:off x="7844824" y="6142485"/>
            <a:ext cx="17145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A858EBE-AF6C-4950-B25C-8A46974A0B27}"/>
              </a:ext>
            </a:extLst>
          </p:cNvPr>
          <p:cNvCxnSpPr>
            <a:cxnSpLocks/>
          </p:cNvCxnSpPr>
          <p:nvPr/>
        </p:nvCxnSpPr>
        <p:spPr>
          <a:xfrm flipV="1">
            <a:off x="9778398" y="3647282"/>
            <a:ext cx="0" cy="241034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B0C4F18-5CFC-43BE-9B76-1C08B344E8B2}"/>
              </a:ext>
            </a:extLst>
          </p:cNvPr>
          <p:cNvSpPr txBox="1"/>
          <p:nvPr/>
        </p:nvSpPr>
        <p:spPr>
          <a:xfrm>
            <a:off x="8410167" y="6222727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4cm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7FD701D-D16A-4D3A-9915-4A92386A415C}"/>
              </a:ext>
            </a:extLst>
          </p:cNvPr>
          <p:cNvSpPr txBox="1"/>
          <p:nvPr/>
        </p:nvSpPr>
        <p:spPr>
          <a:xfrm>
            <a:off x="9778398" y="4254636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5cm</a:t>
            </a:r>
          </a:p>
        </p:txBody>
      </p:sp>
      <p:sp>
        <p:nvSpPr>
          <p:cNvPr id="39" name="Parallelogram 38">
            <a:extLst>
              <a:ext uri="{FF2B5EF4-FFF2-40B4-BE49-F238E27FC236}">
                <a16:creationId xmlns:a16="http://schemas.microsoft.com/office/drawing/2014/main" id="{8CB901D2-0966-4039-A632-5DCEF79BF0F2}"/>
              </a:ext>
            </a:extLst>
          </p:cNvPr>
          <p:cNvSpPr/>
          <p:nvPr/>
        </p:nvSpPr>
        <p:spPr>
          <a:xfrm>
            <a:off x="1422041" y="4425367"/>
            <a:ext cx="3126573" cy="1885839"/>
          </a:xfrm>
          <a:prstGeom prst="parallelogra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C00000"/>
              </a:solidFill>
            </a:endParaRP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2704CBB7-FF4C-4E7E-AE7C-0B28B06504C4}"/>
              </a:ext>
            </a:extLst>
          </p:cNvPr>
          <p:cNvCxnSpPr>
            <a:cxnSpLocks/>
          </p:cNvCxnSpPr>
          <p:nvPr/>
        </p:nvCxnSpPr>
        <p:spPr>
          <a:xfrm>
            <a:off x="1422041" y="6407829"/>
            <a:ext cx="267176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1D3964F0-0140-4D69-AE52-771669E9FBEC}"/>
              </a:ext>
            </a:extLst>
          </p:cNvPr>
          <p:cNvCxnSpPr>
            <a:cxnSpLocks/>
          </p:cNvCxnSpPr>
          <p:nvPr/>
        </p:nvCxnSpPr>
        <p:spPr>
          <a:xfrm flipV="1">
            <a:off x="1954046" y="4445787"/>
            <a:ext cx="0" cy="186541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8FD2548B-D16F-4556-A818-67D6B3FDEC72}"/>
              </a:ext>
            </a:extLst>
          </p:cNvPr>
          <p:cNvSpPr txBox="1"/>
          <p:nvPr/>
        </p:nvSpPr>
        <p:spPr>
          <a:xfrm>
            <a:off x="2150706" y="6336121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10cm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7B24BB7-7678-4805-9C46-54265E4A5B9C}"/>
              </a:ext>
            </a:extLst>
          </p:cNvPr>
          <p:cNvSpPr txBox="1"/>
          <p:nvPr/>
        </p:nvSpPr>
        <p:spPr>
          <a:xfrm>
            <a:off x="1882201" y="5193830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3cm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9BB482-9FB4-4B72-AAF5-14F1BF4B01D8}"/>
              </a:ext>
            </a:extLst>
          </p:cNvPr>
          <p:cNvSpPr txBox="1"/>
          <p:nvPr/>
        </p:nvSpPr>
        <p:spPr>
          <a:xfrm>
            <a:off x="4321743" y="5428648"/>
            <a:ext cx="687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7cm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40597C-07CE-471D-B4E0-DB86AF97CA54}"/>
              </a:ext>
            </a:extLst>
          </p:cNvPr>
          <p:cNvSpPr txBox="1"/>
          <p:nvPr/>
        </p:nvSpPr>
        <p:spPr>
          <a:xfrm>
            <a:off x="7054672" y="4809089"/>
            <a:ext cx="711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6cm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C46B381-8DD3-4114-A400-AEC68C95023C}"/>
              </a:ext>
            </a:extLst>
          </p:cNvPr>
          <p:cNvSpPr txBox="1"/>
          <p:nvPr/>
        </p:nvSpPr>
        <p:spPr>
          <a:xfrm>
            <a:off x="8597869" y="4852454"/>
            <a:ext cx="711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6cm</a:t>
            </a:r>
          </a:p>
        </p:txBody>
      </p:sp>
    </p:spTree>
    <p:extLst>
      <p:ext uri="{BB962C8B-B14F-4D97-AF65-F5344CB8AC3E}">
        <p14:creationId xmlns:p14="http://schemas.microsoft.com/office/powerpoint/2010/main" val="4249014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EEE54BB-63B8-4B7A-BF30-70251158BF2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89" b="17032"/>
          <a:stretch/>
        </p:blipFill>
        <p:spPr>
          <a:xfrm>
            <a:off x="220717" y="1485696"/>
            <a:ext cx="5206048" cy="320627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E4764F4-DAF3-4BB6-9EC1-C93634FE39F8}"/>
              </a:ext>
            </a:extLst>
          </p:cNvPr>
          <p:cNvSpPr txBox="1"/>
          <p:nvPr/>
        </p:nvSpPr>
        <p:spPr>
          <a:xfrm>
            <a:off x="220717" y="268012"/>
            <a:ext cx="115508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latin typeface="+mj-lt"/>
              </a:rPr>
              <a:t>Find the area  and perimeter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BDBEC9-25E2-4FCA-BD30-DE9091FB182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711" r="239" b="12924"/>
          <a:stretch/>
        </p:blipFill>
        <p:spPr>
          <a:xfrm>
            <a:off x="5060375" y="2623931"/>
            <a:ext cx="6692589" cy="359384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2DD2887-D655-4F96-AE98-7225773E15CF}"/>
              </a:ext>
            </a:extLst>
          </p:cNvPr>
          <p:cNvSpPr/>
          <p:nvPr/>
        </p:nvSpPr>
        <p:spPr>
          <a:xfrm>
            <a:off x="367145" y="1160896"/>
            <a:ext cx="11604137" cy="5570104"/>
          </a:xfrm>
          <a:prstGeom prst="rect">
            <a:avLst/>
          </a:prstGeom>
          <a:noFill/>
          <a:ln w="28575">
            <a:solidFill>
              <a:srgbClr val="00D6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95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animal, bird, flower&#10;&#10;Description generated with very high confidence">
            <a:extLst>
              <a:ext uri="{FF2B5EF4-FFF2-40B4-BE49-F238E27FC236}">
                <a16:creationId xmlns:a16="http://schemas.microsoft.com/office/drawing/2014/main" id="{416D4DA1-CCFC-42D8-A2A0-A51C7F2B7F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482" b="31768"/>
          <a:stretch/>
        </p:blipFill>
        <p:spPr>
          <a:xfrm>
            <a:off x="367146" y="1831426"/>
            <a:ext cx="5330813" cy="343359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4DC36796-7E91-4332-A901-3A346507A3CD}"/>
              </a:ext>
            </a:extLst>
          </p:cNvPr>
          <p:cNvSpPr txBox="1">
            <a:spLocks/>
          </p:cNvSpPr>
          <p:nvPr/>
        </p:nvSpPr>
        <p:spPr>
          <a:xfrm>
            <a:off x="367146" y="245053"/>
            <a:ext cx="10515600" cy="83560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002060"/>
                </a:solidFill>
              </a:rPr>
              <a:t>Find the area and circumference of the circle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B04FF3-EE84-47CD-9760-FAF6CB2A1C3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429" b="29963"/>
          <a:stretch/>
        </p:blipFill>
        <p:spPr>
          <a:xfrm>
            <a:off x="5966125" y="1831425"/>
            <a:ext cx="5151491" cy="343359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29395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D0785-1C4D-43BB-A923-13BF9B03FE4A}"/>
              </a:ext>
            </a:extLst>
          </p:cNvPr>
          <p:cNvSpPr txBox="1">
            <a:spLocks/>
          </p:cNvSpPr>
          <p:nvPr/>
        </p:nvSpPr>
        <p:spPr>
          <a:xfrm>
            <a:off x="2227476" y="3011199"/>
            <a:ext cx="6727338" cy="91967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002060"/>
                </a:solidFill>
              </a:rPr>
              <a:t>Exam-styled questions</a:t>
            </a:r>
          </a:p>
        </p:txBody>
      </p:sp>
    </p:spTree>
    <p:extLst>
      <p:ext uri="{BB962C8B-B14F-4D97-AF65-F5344CB8AC3E}">
        <p14:creationId xmlns:p14="http://schemas.microsoft.com/office/powerpoint/2010/main" val="1735235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00891" y="309706"/>
            <a:ext cx="2948708" cy="116811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>
                <a:solidFill>
                  <a:srgbClr val="002060"/>
                </a:solidFill>
              </a:rPr>
              <a:t>Question 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2C496E-2D3F-44CE-B0E8-F91E19DE6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8452" y="309706"/>
            <a:ext cx="7365657" cy="639939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64886A7-C73E-4B33-85C9-1D3890F83261}"/>
              </a:ext>
            </a:extLst>
          </p:cNvPr>
          <p:cNvSpPr txBox="1"/>
          <p:nvPr/>
        </p:nvSpPr>
        <p:spPr>
          <a:xfrm>
            <a:off x="10807819" y="6548294"/>
            <a:ext cx="12099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May 2018 </a:t>
            </a:r>
          </a:p>
        </p:txBody>
      </p:sp>
    </p:spTree>
    <p:extLst>
      <p:ext uri="{BB962C8B-B14F-4D97-AF65-F5344CB8AC3E}">
        <p14:creationId xmlns:p14="http://schemas.microsoft.com/office/powerpoint/2010/main" val="1789847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807819" y="6548294"/>
            <a:ext cx="12099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May 2018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A976DED-2EB2-425D-B132-8424676A1FF6}"/>
              </a:ext>
            </a:extLst>
          </p:cNvPr>
          <p:cNvSpPr txBox="1">
            <a:spLocks/>
          </p:cNvSpPr>
          <p:nvPr/>
        </p:nvSpPr>
        <p:spPr>
          <a:xfrm>
            <a:off x="200891" y="309706"/>
            <a:ext cx="2948708" cy="116811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>
                <a:solidFill>
                  <a:srgbClr val="002060"/>
                </a:solidFill>
              </a:rPr>
              <a:t>Question 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A859A7-CFAD-4F4E-9C38-CADDCB6AF0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7605" y="860286"/>
            <a:ext cx="7051348" cy="5864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341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187709" y="6394534"/>
            <a:ext cx="16071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January 2018 Q3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4C8B592-0868-402B-BA0D-C689229E35E1}"/>
              </a:ext>
            </a:extLst>
          </p:cNvPr>
          <p:cNvSpPr txBox="1">
            <a:spLocks/>
          </p:cNvSpPr>
          <p:nvPr/>
        </p:nvSpPr>
        <p:spPr>
          <a:xfrm>
            <a:off x="200891" y="309706"/>
            <a:ext cx="2948708" cy="116811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>
                <a:solidFill>
                  <a:srgbClr val="002060"/>
                </a:solidFill>
              </a:rPr>
              <a:t>Question 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A0990D-5D62-4681-9DB0-0CFF086C1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151" y="885470"/>
            <a:ext cx="9297698" cy="5087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85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043D6A-43F0-452C-B005-CE8CD213CD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2BB923-C6AB-4106-A0D7-B4BADDA428BA}">
  <ds:schemaRefs>
    <ds:schemaRef ds:uri="http://schemas.microsoft.com/office/2006/metadata/properties"/>
    <ds:schemaRef ds:uri="http://schemas.microsoft.com/office/infopath/2007/PartnerControls"/>
    <ds:schemaRef ds:uri="a675e989-819c-4ef8-a9e7-308823201b25"/>
  </ds:schemaRefs>
</ds:datastoreItem>
</file>

<file path=customXml/itemProps3.xml><?xml version="1.0" encoding="utf-8"?>
<ds:datastoreItem xmlns:ds="http://schemas.openxmlformats.org/officeDocument/2006/customXml" ds:itemID="{1F1803AC-CA7C-4351-BE7B-7115C5243C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143</Words>
  <Application>Microsoft Office PowerPoint</Application>
  <PresentationFormat>Widescreen</PresentationFormat>
  <Paragraphs>34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Find the area  and the perimeter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Liangyue Ji</dc:creator>
  <cp:lastModifiedBy>Keith McCarthy</cp:lastModifiedBy>
  <cp:revision>29</cp:revision>
  <dcterms:created xsi:type="dcterms:W3CDTF">2020-07-06T14:11:56Z</dcterms:created>
  <dcterms:modified xsi:type="dcterms:W3CDTF">2022-01-13T15:43:28Z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