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2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EFF1"/>
    <a:srgbClr val="FF0066"/>
    <a:srgbClr val="D9BAA7"/>
    <a:srgbClr val="EC40DC"/>
    <a:srgbClr val="E2FAB8"/>
    <a:srgbClr val="CC6600"/>
    <a:srgbClr val="CCFF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59B1-5071-4683-B863-52F71D80B923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2B0E-C8A6-40E1-B055-7B07A50CE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04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59B1-5071-4683-B863-52F71D80B923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2B0E-C8A6-40E1-B055-7B07A50CE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851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59B1-5071-4683-B863-52F71D80B923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2B0E-C8A6-40E1-B055-7B07A50CE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436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59B1-5071-4683-B863-52F71D80B923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2B0E-C8A6-40E1-B055-7B07A50CE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893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59B1-5071-4683-B863-52F71D80B923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2B0E-C8A6-40E1-B055-7B07A50CE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561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59B1-5071-4683-B863-52F71D80B923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2B0E-C8A6-40E1-B055-7B07A50CE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703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59B1-5071-4683-B863-52F71D80B923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2B0E-C8A6-40E1-B055-7B07A50CE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751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59B1-5071-4683-B863-52F71D80B923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2B0E-C8A6-40E1-B055-7B07A50CE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638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59B1-5071-4683-B863-52F71D80B923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2B0E-C8A6-40E1-B055-7B07A50CE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89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59B1-5071-4683-B863-52F71D80B923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2B0E-C8A6-40E1-B055-7B07A50CE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654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59B1-5071-4683-B863-52F71D80B923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2B0E-C8A6-40E1-B055-7B07A50CE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945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E59B1-5071-4683-B863-52F71D80B923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C2B0E-C8A6-40E1-B055-7B07A50CE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72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515850" cy="7038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47213" y="410943"/>
            <a:ext cx="9131602" cy="62170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GCSE </a:t>
            </a:r>
          </a:p>
          <a:p>
            <a:pPr algn="ctr"/>
            <a:r>
              <a:rPr lang="en-US" sz="199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revision </a:t>
            </a:r>
            <a:endParaRPr lang="en-US" sz="19900" b="1" cap="none" spc="0" baseline="30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08" y="140866"/>
            <a:ext cx="3734810" cy="11724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804" y="0"/>
            <a:ext cx="3734810" cy="117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80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80975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52611" y="4465"/>
            <a:ext cx="7210628" cy="64633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 and 2/3</a:t>
            </a:r>
          </a:p>
          <a:p>
            <a:pPr algn="ctr"/>
            <a:r>
              <a:rPr lang="en-US" sz="13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+</a:t>
            </a:r>
          </a:p>
          <a:p>
            <a:pPr algn="ctr"/>
            <a:r>
              <a:rPr lang="en-US" sz="13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 and 1/4</a:t>
            </a:r>
          </a:p>
        </p:txBody>
      </p:sp>
    </p:spTree>
    <p:extLst>
      <p:ext uri="{BB962C8B-B14F-4D97-AF65-F5344CB8AC3E}">
        <p14:creationId xmlns:p14="http://schemas.microsoft.com/office/powerpoint/2010/main" val="2709853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33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80975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77629" y="551875"/>
            <a:ext cx="10160602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£400 + 2% for</a:t>
            </a:r>
          </a:p>
          <a:p>
            <a:pPr algn="ctr"/>
            <a:r>
              <a:rPr lang="en-US" sz="13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 years</a:t>
            </a:r>
          </a:p>
        </p:txBody>
      </p:sp>
    </p:spTree>
    <p:extLst>
      <p:ext uri="{BB962C8B-B14F-4D97-AF65-F5344CB8AC3E}">
        <p14:creationId xmlns:p14="http://schemas.microsoft.com/office/powerpoint/2010/main" val="282008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80975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7128" y="4465"/>
            <a:ext cx="10501593" cy="64633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9cm on a map</a:t>
            </a:r>
          </a:p>
          <a:p>
            <a:pPr algn="ctr"/>
            <a:r>
              <a:rPr lang="en-US" sz="13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with scale</a:t>
            </a:r>
          </a:p>
          <a:p>
            <a:pPr algn="ctr"/>
            <a:r>
              <a:rPr lang="en-US" sz="13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1cm=50km</a:t>
            </a:r>
          </a:p>
        </p:txBody>
      </p:sp>
    </p:spTree>
    <p:extLst>
      <p:ext uri="{BB962C8B-B14F-4D97-AF65-F5344CB8AC3E}">
        <p14:creationId xmlns:p14="http://schemas.microsoft.com/office/powerpoint/2010/main" val="78270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80975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5572" y="4465"/>
            <a:ext cx="10884710" cy="64633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16, 21, 26, 31..</a:t>
            </a:r>
          </a:p>
          <a:p>
            <a:pPr algn="ctr"/>
            <a:r>
              <a:rPr lang="en-US" sz="13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Find the 10</a:t>
            </a:r>
            <a:r>
              <a:rPr lang="en-US" sz="13800" b="1" baseline="30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</a:t>
            </a:r>
            <a:endParaRPr lang="en-US" sz="138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13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term</a:t>
            </a:r>
            <a:endParaRPr lang="en-US" sz="138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87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80975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43155" y="4465"/>
            <a:ext cx="10029542" cy="54014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Find upper and</a:t>
            </a:r>
          </a:p>
          <a:p>
            <a:pPr algn="ctr"/>
            <a:r>
              <a:rPr lang="en-US" sz="11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</a:t>
            </a:r>
            <a:r>
              <a:rPr lang="en-US" sz="11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ower bounds</a:t>
            </a:r>
          </a:p>
          <a:p>
            <a:pPr algn="ctr"/>
            <a:r>
              <a:rPr lang="en-US" sz="11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</a:t>
            </a:r>
            <a:r>
              <a:rPr lang="en-US" sz="11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 39.62 to 2dps</a:t>
            </a:r>
            <a:endParaRPr lang="en-US" sz="115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4357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83369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7091" y="4465"/>
            <a:ext cx="11914909" cy="55707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Identify any …Parallel lines</a:t>
            </a:r>
          </a:p>
          <a:p>
            <a:pPr algn="ctr"/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..quadrilateral shapes,…..triangles, …right angles </a:t>
            </a:r>
            <a:r>
              <a:rPr lang="en-US" sz="6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etc</a:t>
            </a:r>
            <a:endParaRPr lang="en-US" sz="6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en-US" sz="88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en-US" sz="88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" y="2852384"/>
            <a:ext cx="6612948" cy="376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5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EC40D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80975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21460" y="4465"/>
            <a:ext cx="1027294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Describe how the</a:t>
            </a:r>
          </a:p>
          <a:p>
            <a:pPr algn="ctr"/>
            <a:r>
              <a:rPr lang="en-US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 shapes are similar</a:t>
            </a:r>
          </a:p>
          <a:p>
            <a:pPr algn="ctr"/>
            <a:r>
              <a:rPr lang="en-US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SSS SAS ASA RHS</a:t>
            </a:r>
            <a:endParaRPr lang="en-US" sz="9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827" y="4293573"/>
            <a:ext cx="4038600" cy="248602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23825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80975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30324" y="4465"/>
            <a:ext cx="9655208" cy="54014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Where are the</a:t>
            </a:r>
          </a:p>
          <a:p>
            <a:pPr algn="ctr"/>
            <a:r>
              <a:rPr lang="en-US" sz="11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Coordinates</a:t>
            </a:r>
          </a:p>
          <a:p>
            <a:pPr algn="ctr"/>
            <a:r>
              <a:rPr lang="en-US" sz="11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(-3,7) and (2,-6)</a:t>
            </a:r>
            <a:endParaRPr lang="en-US" sz="115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361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80975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073" y="4465"/>
            <a:ext cx="1213658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Draw in a line of </a:t>
            </a:r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symmetry between the </a:t>
            </a:r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two triangles</a:t>
            </a:r>
            <a:endParaRPr lang="en-US" sz="8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Isosceles Triangle 4"/>
          <p:cNvSpPr/>
          <p:nvPr/>
        </p:nvSpPr>
        <p:spPr>
          <a:xfrm rot="3329815">
            <a:off x="5232400" y="2088841"/>
            <a:ext cx="1727200" cy="2215501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/>
          <p:cNvSpPr/>
          <p:nvPr/>
        </p:nvSpPr>
        <p:spPr>
          <a:xfrm rot="3057891">
            <a:off x="7112410" y="4319364"/>
            <a:ext cx="1727200" cy="221550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614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80975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073" y="4465"/>
            <a:ext cx="12136582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Choose which shape has </a:t>
            </a:r>
          </a:p>
          <a:p>
            <a:pPr algn="ctr"/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been ‘Translated’ from ABC and describe the translation</a:t>
            </a:r>
            <a:endParaRPr lang="en-US" sz="6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987" y="3050290"/>
            <a:ext cx="62484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17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925" y="-90488"/>
            <a:ext cx="12515850" cy="7038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6394" y="695189"/>
            <a:ext cx="1052243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6.32 x 10</a:t>
            </a:r>
            <a:r>
              <a:rPr lang="en-US" sz="19900" b="1" cap="none" spc="0" baseline="30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en-US" sz="19900" b="1" cap="none" spc="0" baseline="30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4373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80975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073" y="4465"/>
            <a:ext cx="1213658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Rotate the shape 270</a:t>
            </a:r>
            <a:r>
              <a:rPr lang="en-US" sz="6600" b="1" baseline="30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</a:t>
            </a:r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clockwise</a:t>
            </a:r>
          </a:p>
          <a:p>
            <a:pPr algn="ctr"/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about the point (1,2) </a:t>
            </a:r>
            <a:endParaRPr lang="en-US" sz="6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254" y="2198255"/>
            <a:ext cx="5602744" cy="432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21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80975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073" y="4465"/>
            <a:ext cx="12136582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Describe the enlargement from A to B and find the point of enlargement</a:t>
            </a:r>
            <a:endParaRPr lang="en-US" sz="6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166" y="2295143"/>
            <a:ext cx="4168198" cy="426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93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3850" y="-180975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073" y="4465"/>
            <a:ext cx="1213658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Find lengths e f and g using Pythagoras</a:t>
            </a:r>
            <a:endParaRPr lang="en-US" sz="8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529" y="2559010"/>
            <a:ext cx="7701108" cy="403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0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3850" y="-180975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073" y="4465"/>
            <a:ext cx="1213658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Find the missing angles, x, y, z and u</a:t>
            </a:r>
            <a:endParaRPr lang="en-US" sz="8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7302" y="2392755"/>
            <a:ext cx="5781799" cy="434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15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3850" y="-180975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073" y="4465"/>
            <a:ext cx="12136582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Bisect and angle of 50</a:t>
            </a:r>
            <a:r>
              <a:rPr lang="en-US" sz="8000" b="1" baseline="30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</a:t>
            </a:r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to produce two 25</a:t>
            </a:r>
            <a:r>
              <a:rPr lang="en-US" sz="8000" b="1" baseline="30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</a:t>
            </a:r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angles…</a:t>
            </a:r>
          </a:p>
          <a:p>
            <a:pPr algn="ctr"/>
            <a:endParaRPr lang="en-US" sz="8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Bisect a line through its centre</a:t>
            </a:r>
            <a:endParaRPr lang="en-US" sz="8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785" y="2565112"/>
            <a:ext cx="5322888" cy="115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79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EC40D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3850" y="-180975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073" y="4465"/>
            <a:ext cx="1213658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Calculate the interior and</a:t>
            </a:r>
          </a:p>
          <a:p>
            <a:pPr algn="ctr"/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exterior angles of a </a:t>
            </a:r>
          </a:p>
          <a:p>
            <a:pPr algn="ctr"/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seven sided shape</a:t>
            </a:r>
            <a:endParaRPr lang="en-US" sz="8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4384">
            <a:off x="458895" y="3874294"/>
            <a:ext cx="2653760" cy="218360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4384">
            <a:off x="2083033" y="3944671"/>
            <a:ext cx="2653760" cy="218360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4384">
            <a:off x="3849495" y="3944670"/>
            <a:ext cx="2653760" cy="218360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4384">
            <a:off x="5636412" y="3944671"/>
            <a:ext cx="2653760" cy="218360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4384">
            <a:off x="7402874" y="3985458"/>
            <a:ext cx="2653760" cy="218360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8931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3850" y="-180975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073" y="4465"/>
            <a:ext cx="1213658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Find the angle x when </a:t>
            </a:r>
            <a:r>
              <a:rPr lang="en-US" sz="8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opp</a:t>
            </a:r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=8 and </a:t>
            </a:r>
            <a:r>
              <a:rPr lang="en-US" sz="8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hyp</a:t>
            </a:r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=10</a:t>
            </a:r>
            <a:endParaRPr lang="en-US" sz="8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291" y="2559010"/>
            <a:ext cx="6655666" cy="420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02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A5EFF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3850" y="-180975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073" y="4465"/>
            <a:ext cx="1213658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Name all the parts of the circles</a:t>
            </a:r>
            <a:endParaRPr lang="en-US" sz="8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625" y="2631787"/>
            <a:ext cx="72009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2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1925" y="-90488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073" y="4465"/>
            <a:ext cx="1213658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Find the area of the circle..</a:t>
            </a:r>
          </a:p>
          <a:p>
            <a:pPr algn="ctr"/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Find the circumference</a:t>
            </a:r>
            <a:endParaRPr lang="en-US" sz="8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3519055" y="2715246"/>
            <a:ext cx="3731490" cy="3881582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>
            <a:endCxn id="5" idx="6"/>
          </p:cNvCxnSpPr>
          <p:nvPr/>
        </p:nvCxnSpPr>
        <p:spPr>
          <a:xfrm>
            <a:off x="5347855" y="4636655"/>
            <a:ext cx="1902690" cy="19382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384800" y="3713325"/>
            <a:ext cx="16482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r=3.5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7027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CCFF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1925" y="-90488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073" y="4465"/>
            <a:ext cx="1213658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Find the total surface area of the prism net</a:t>
            </a:r>
            <a:endParaRPr lang="en-US" sz="8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418" y="2559010"/>
            <a:ext cx="3575771" cy="38213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47523" y="323611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48378" y="323611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10567" y="323611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26504" y="396825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1744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515850" cy="7038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81019" y="476217"/>
            <a:ext cx="97540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Find prime factors</a:t>
            </a:r>
            <a:endParaRPr lang="en-US" sz="8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2146434" y="433137"/>
            <a:ext cx="2435191" cy="212718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414881" y="1929865"/>
            <a:ext cx="2435191" cy="212718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727962" y="3496536"/>
            <a:ext cx="2435191" cy="212718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400205" y="367001"/>
            <a:ext cx="198003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60</a:t>
            </a:r>
            <a:endParaRPr lang="en-US" sz="13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6716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EC40D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1925" y="-90488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073" y="4465"/>
            <a:ext cx="1213658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Shade the region closer to line AC than AB and nearer to C than line AB</a:t>
            </a:r>
            <a:endParaRPr lang="en-US" sz="8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634" y="3677608"/>
            <a:ext cx="3727021" cy="323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23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1161" y="-108961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71161" y="-108961"/>
            <a:ext cx="1213658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Write in vector notation then add to get the resultant vector</a:t>
            </a:r>
            <a:endParaRPr lang="en-US" sz="8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236119"/>
            <a:ext cx="5186700" cy="333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76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1161" y="-108961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71161" y="-108961"/>
            <a:ext cx="1213658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Find the bearing from B back to A</a:t>
            </a:r>
            <a:endParaRPr lang="en-US" sz="8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7187" y="1861271"/>
            <a:ext cx="44577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53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CC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1925" y="0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12187"/>
            <a:ext cx="11596543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Change 328.064mm into centimeters then meters</a:t>
            </a:r>
          </a:p>
          <a:p>
            <a:pPr algn="ctr"/>
            <a:endParaRPr lang="en-US" sz="8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Change 0.0067kg into grams and milligrams</a:t>
            </a:r>
            <a:endParaRPr lang="en-US" sz="8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025" y="3109912"/>
            <a:ext cx="49339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6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1925" y="0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12187"/>
            <a:ext cx="1159654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Change 18lbs into kg</a:t>
            </a:r>
          </a:p>
          <a:p>
            <a:pPr algn="ctr"/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Change 200ml into </a:t>
            </a:r>
            <a:r>
              <a:rPr lang="en-US" sz="8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flozs</a:t>
            </a:r>
            <a:endParaRPr lang="en-US" sz="8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Change 16miles to km</a:t>
            </a:r>
            <a:endParaRPr lang="en-US" sz="8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894" y="3823948"/>
            <a:ext cx="3734233" cy="310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99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1925" y="0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12187"/>
            <a:ext cx="1159654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Find speed when distance=20miles and time = 15mins</a:t>
            </a:r>
            <a:endParaRPr lang="en-US" sz="8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385" y="3794351"/>
            <a:ext cx="5343236" cy="306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46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A5EFF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3850" y="0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11315"/>
            <a:ext cx="1159654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Simplify </a:t>
            </a:r>
          </a:p>
          <a:p>
            <a:pPr algn="ctr"/>
            <a:r>
              <a:rPr lang="en-US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3x+9y-4x-7y+10x-5y</a:t>
            </a:r>
            <a:endParaRPr lang="en-US" sz="9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0194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E2FAB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3850" y="0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11315"/>
            <a:ext cx="11596543" cy="41242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Factorise and solve</a:t>
            </a:r>
          </a:p>
          <a:p>
            <a:pPr algn="ctr"/>
            <a:r>
              <a:rPr lang="en-US" sz="1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</a:t>
            </a:r>
            <a:r>
              <a:rPr lang="en-US" sz="16600" b="1" baseline="30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en-US" sz="1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-7x -18=0</a:t>
            </a:r>
            <a:endParaRPr lang="en-US" sz="16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129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3850" y="0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11315"/>
            <a:ext cx="11596543" cy="41242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Simplify</a:t>
            </a:r>
          </a:p>
          <a:p>
            <a:pPr algn="ctr"/>
            <a:r>
              <a:rPr lang="en-US" sz="1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3a</a:t>
            </a:r>
            <a:r>
              <a:rPr lang="en-US" sz="16600" b="1" baseline="30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</a:t>
            </a:r>
            <a:r>
              <a:rPr lang="en-US" sz="1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</a:t>
            </a:r>
            <a:r>
              <a:rPr lang="en-US" sz="16600" b="1" baseline="30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</a:t>
            </a:r>
            <a:r>
              <a:rPr lang="en-US" sz="1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</a:t>
            </a:r>
            <a:r>
              <a:rPr lang="en-US" sz="16600" b="1" baseline="30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-3</a:t>
            </a:r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</a:t>
            </a:r>
            <a:r>
              <a:rPr lang="en-US" sz="1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</a:t>
            </a:r>
            <a:r>
              <a:rPr lang="en-US" sz="16600" b="1" baseline="30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</a:t>
            </a:r>
            <a:r>
              <a:rPr lang="en-US" sz="16600" b="1" baseline="30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11106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3850" y="0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11315"/>
            <a:ext cx="11596543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find C when x=2 and b=3</a:t>
            </a:r>
          </a:p>
          <a:p>
            <a:pPr algn="ctr"/>
            <a:r>
              <a:rPr lang="en-US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C=(1/2)(5b+3x-10)</a:t>
            </a:r>
          </a:p>
        </p:txBody>
      </p:sp>
    </p:spTree>
    <p:extLst>
      <p:ext uri="{BB962C8B-B14F-4D97-AF65-F5344CB8AC3E}">
        <p14:creationId xmlns:p14="http://schemas.microsoft.com/office/powerpoint/2010/main" val="2895573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1925" y="-90488"/>
            <a:ext cx="12515850" cy="7038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64103" y="695189"/>
            <a:ext cx="9927013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Find LCM</a:t>
            </a:r>
            <a:endParaRPr lang="en-US" sz="199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2258" y="2731807"/>
            <a:ext cx="766748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10    15</a:t>
            </a:r>
            <a:endParaRPr lang="en-US" sz="199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4428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3850" y="0"/>
            <a:ext cx="12515850" cy="7038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11648" y="989459"/>
            <a:ext cx="8844857" cy="54014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Solve to find x</a:t>
            </a:r>
          </a:p>
          <a:p>
            <a:pPr algn="ctr"/>
            <a:endParaRPr lang="en-US" sz="11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115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3x+5 = 2x-8</a:t>
            </a:r>
            <a:endParaRPr lang="en-US" sz="115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1361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EC40D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3850" y="0"/>
            <a:ext cx="12515850" cy="7038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77967" y="379512"/>
            <a:ext cx="1222408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Discover all the missing</a:t>
            </a:r>
          </a:p>
          <a:p>
            <a:pPr algn="ctr"/>
            <a:r>
              <a:rPr lang="en-US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numbers in the number machine</a:t>
            </a:r>
            <a:endParaRPr lang="en-US" sz="7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189" y="3790226"/>
            <a:ext cx="6752058" cy="298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89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BAA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3850" y="0"/>
            <a:ext cx="12515850" cy="7038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77967" y="379512"/>
            <a:ext cx="1222408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Find the line gradient then write the equation of the line</a:t>
            </a:r>
            <a:endParaRPr lang="en-US" sz="7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234" y="2687836"/>
            <a:ext cx="4340202" cy="416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26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3850" y="0"/>
            <a:ext cx="12515850" cy="7038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77967" y="379512"/>
            <a:ext cx="1222408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Find the roots of the graph </a:t>
            </a:r>
          </a:p>
          <a:p>
            <a:pPr algn="ctr"/>
            <a:r>
              <a:rPr lang="en-US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Find the equation of the graph</a:t>
            </a:r>
            <a:endParaRPr lang="en-US" sz="7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4959" y="2628900"/>
            <a:ext cx="43815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8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3850" y="0"/>
            <a:ext cx="12515850" cy="7038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77967" y="379512"/>
            <a:ext cx="1222408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Draw a graph of the vase filling up with water at a constant rate</a:t>
            </a:r>
            <a:endParaRPr lang="en-US" sz="7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6757" y="2624694"/>
            <a:ext cx="2736670" cy="417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42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3850" y="0"/>
            <a:ext cx="12515850" cy="7038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77967" y="231730"/>
            <a:ext cx="12224084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Solve the simultaneous equations for x and y</a:t>
            </a:r>
          </a:p>
          <a:p>
            <a:pPr algn="ctr"/>
            <a:endParaRPr lang="en-US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9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4x-2y=-14</a:t>
            </a:r>
          </a:p>
          <a:p>
            <a:pPr algn="ctr"/>
            <a:r>
              <a:rPr lang="en-US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3y=16x+1</a:t>
            </a:r>
            <a:endParaRPr lang="en-US" sz="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241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9195" y="0"/>
            <a:ext cx="12515850" cy="703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6350" y="3031981"/>
            <a:ext cx="6612214" cy="38260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609" y="574090"/>
            <a:ext cx="1101769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If fruit is 50 find out how much</a:t>
            </a:r>
          </a:p>
          <a:p>
            <a:pPr algn="ctr"/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each other section is worth</a:t>
            </a:r>
            <a:endParaRPr lang="en-US" sz="6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2842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A5EFF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9195" y="0"/>
            <a:ext cx="12515850" cy="7038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3334" y="574090"/>
            <a:ext cx="9998251" cy="46166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Find the MEAN MEDIAN</a:t>
            </a:r>
          </a:p>
          <a:p>
            <a:pPr algn="ctr"/>
            <a:r>
              <a:rPr lang="en-US" sz="6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MODE and RANGE</a:t>
            </a:r>
          </a:p>
          <a:p>
            <a:pPr algn="ctr"/>
            <a:endParaRPr lang="en-US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9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15, 6, 9, 4, 6, 10, 12</a:t>
            </a:r>
            <a:endParaRPr lang="en-US" sz="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4874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9195" y="0"/>
            <a:ext cx="12515850" cy="7038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8734" y="574090"/>
            <a:ext cx="1066747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How more likely is it that Alex</a:t>
            </a:r>
          </a:p>
          <a:p>
            <a:pPr algn="ctr"/>
            <a:r>
              <a:rPr lang="en-US" sz="6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says ‘No’ than Sam says ‘Yes’</a:t>
            </a:r>
            <a:endParaRPr lang="en-US" sz="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5270" y="2697748"/>
            <a:ext cx="7066337" cy="392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31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9195" y="0"/>
            <a:ext cx="12515850" cy="7038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20074" y="574090"/>
            <a:ext cx="1210887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Put the numbers in </a:t>
            </a:r>
            <a:r>
              <a:rPr lang="en-US" sz="8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correct place on the Venn</a:t>
            </a:r>
            <a:endParaRPr lang="en-US" sz="8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612" y="3057236"/>
            <a:ext cx="5375041" cy="383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04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61925" y="-90488"/>
            <a:ext cx="12515850" cy="7038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45282" y="372224"/>
            <a:ext cx="831670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BODMAS</a:t>
            </a:r>
            <a:endParaRPr lang="en-US" sz="199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8477" y="2990425"/>
            <a:ext cx="973375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18/3+2 </a:t>
            </a:r>
            <a:r>
              <a:rPr lang="en-US" sz="8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</a:t>
            </a:r>
            <a:r>
              <a:rPr lang="en-US" sz="1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-4</a:t>
            </a:r>
            <a:endParaRPr lang="en-US" sz="199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5772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3850" y="-180975"/>
            <a:ext cx="12515850" cy="7038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0699" y="26219"/>
            <a:ext cx="6495688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3(5)</a:t>
            </a:r>
            <a:r>
              <a:rPr lang="en-US" sz="19900" b="1" baseline="30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en-US" sz="199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=</a:t>
            </a:r>
            <a:endParaRPr lang="en-US" sz="239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12655" y="2175455"/>
            <a:ext cx="7890302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7(9)</a:t>
            </a:r>
            <a:r>
              <a:rPr lang="en-US" sz="19900" b="1" baseline="30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r>
              <a:rPr lang="en-US" sz="287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=</a:t>
            </a:r>
            <a:endParaRPr lang="en-US" sz="28700" b="1" cap="none" spc="0" baseline="30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443382">
            <a:off x="8572659" y="309465"/>
            <a:ext cx="28310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solve</a:t>
            </a:r>
            <a:endParaRPr lang="en-US" sz="115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481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515850" cy="7038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50148" y="1942132"/>
            <a:ext cx="949170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2(√36)+1</a:t>
            </a:r>
            <a:endParaRPr lang="en-US" sz="239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443382">
            <a:off x="3589777" y="534160"/>
            <a:ext cx="422545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simplify</a:t>
            </a:r>
            <a:endParaRPr lang="en-US" sz="115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4291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80975"/>
            <a:ext cx="12515850" cy="7038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13467" y="-51308"/>
            <a:ext cx="9365064" cy="62170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en-US" sz="9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</a:t>
            </a:r>
            <a:r>
              <a:rPr lang="en-US" sz="199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en-US" sz="19900" b="1" cap="none" spc="0" baseline="30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r>
              <a:rPr lang="en-US" sz="9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</a:t>
            </a:r>
            <a:r>
              <a:rPr lang="en-US" sz="199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en-US" sz="19900" b="1" cap="none" spc="0" baseline="30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  <a:p>
            <a:pPr algn="ctr"/>
            <a:r>
              <a:rPr lang="en-US" sz="199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en-US" sz="11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</a:t>
            </a:r>
            <a:r>
              <a:rPr lang="en-US" sz="199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en-US" sz="11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</a:t>
            </a:r>
            <a:r>
              <a:rPr lang="en-US" sz="199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en-US" sz="11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</a:t>
            </a:r>
            <a:r>
              <a:rPr lang="en-US" sz="199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en-US" sz="11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</a:t>
            </a:r>
            <a:r>
              <a:rPr lang="en-US" sz="199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en-US" sz="199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634547" y="3038763"/>
            <a:ext cx="8922904" cy="18472"/>
          </a:xfrm>
          <a:prstGeom prst="line">
            <a:avLst/>
          </a:prstGeom>
          <a:ln w="1238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26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55" y="3236119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80975"/>
            <a:ext cx="12515850" cy="7038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44373" y="551875"/>
            <a:ext cx="10027104" cy="54014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All values from </a:t>
            </a:r>
          </a:p>
          <a:p>
            <a:pPr algn="ctr"/>
            <a:r>
              <a:rPr lang="en-US" sz="115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-8 to 2 but not 2</a:t>
            </a:r>
          </a:p>
          <a:p>
            <a:pPr algn="ctr"/>
            <a:r>
              <a:rPr lang="en-US" sz="11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≤??</a:t>
            </a:r>
            <a:endParaRPr lang="en-US" sz="115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2957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478</Words>
  <Application>Microsoft Office PowerPoint</Application>
  <PresentationFormat>Widescreen</PresentationFormat>
  <Paragraphs>105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Milton Keynes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Malcolm Cooke</dc:creator>
  <cp:lastModifiedBy>Malcolm Cooke</cp:lastModifiedBy>
  <cp:revision>50</cp:revision>
  <dcterms:created xsi:type="dcterms:W3CDTF">2017-05-21T15:45:26Z</dcterms:created>
  <dcterms:modified xsi:type="dcterms:W3CDTF">2017-05-22T19:15:45Z</dcterms:modified>
</cp:coreProperties>
</file>