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7" r:id="rId5"/>
    <p:sldId id="258" r:id="rId6"/>
    <p:sldId id="277" r:id="rId7"/>
    <p:sldId id="276" r:id="rId8"/>
    <p:sldId id="260" r:id="rId9"/>
    <p:sldId id="272" r:id="rId10"/>
    <p:sldId id="273" r:id="rId11"/>
    <p:sldId id="274" r:id="rId12"/>
    <p:sldId id="278" r:id="rId13"/>
    <p:sldId id="279" r:id="rId14"/>
    <p:sldId id="268" r:id="rId15"/>
    <p:sldId id="28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it Panesar" initials="AP" lastIdx="1" clrIdx="0">
    <p:extLst>
      <p:ext uri="{19B8F6BF-5375-455C-9EA6-DF929625EA0E}">
        <p15:presenceInfo xmlns:p15="http://schemas.microsoft.com/office/powerpoint/2012/main" userId="S::amit.panesar@mkcollege.ac.uk::2ace35e5-3849-48d1-ac16-5b752e3df2a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ca Briedenhann" userId="2be55395-ee1c-4251-9db1-27728c242ba3" providerId="ADAL" clId="{58A9C557-1B56-4034-B18A-DF639E33E49B}"/>
    <pc:docChg chg="custSel modSld">
      <pc:chgData name="Marica Briedenhann" userId="2be55395-ee1c-4251-9db1-27728c242ba3" providerId="ADAL" clId="{58A9C557-1B56-4034-B18A-DF639E33E49B}" dt="2021-11-05T10:53:22.381" v="0" actId="313"/>
      <pc:docMkLst>
        <pc:docMk/>
      </pc:docMkLst>
      <pc:sldChg chg="modSp mod">
        <pc:chgData name="Marica Briedenhann" userId="2be55395-ee1c-4251-9db1-27728c242ba3" providerId="ADAL" clId="{58A9C557-1B56-4034-B18A-DF639E33E49B}" dt="2021-11-05T10:53:22.381" v="0" actId="313"/>
        <pc:sldMkLst>
          <pc:docMk/>
          <pc:sldMk cId="3251087015" sldId="257"/>
        </pc:sldMkLst>
        <pc:spChg chg="mod">
          <ac:chgData name="Marica Briedenhann" userId="2be55395-ee1c-4251-9db1-27728c242ba3" providerId="ADAL" clId="{58A9C557-1B56-4034-B18A-DF639E33E49B}" dt="2021-11-05T10:53:22.381" v="0" actId="313"/>
          <ac:spMkLst>
            <pc:docMk/>
            <pc:sldMk cId="3251087015" sldId="257"/>
            <ac:spMk id="8" creationId="{D2521FC0-7302-44E6-8908-5ACC362F4F8C}"/>
          </ac:spMkLst>
        </pc:spChg>
      </pc:sldChg>
    </pc:docChg>
  </pc:docChgLst>
  <pc:docChgLst>
    <pc:chgData name="Amit Panesar" userId="2ace35e5-3849-48d1-ac16-5b752e3df2ab" providerId="ADAL" clId="{0562F99D-2215-4E13-94C6-FB2C640ABD83}"/>
    <pc:docChg chg="undo redo custSel addSld delSld modSld">
      <pc:chgData name="Amit Panesar" userId="2ace35e5-3849-48d1-ac16-5b752e3df2ab" providerId="ADAL" clId="{0562F99D-2215-4E13-94C6-FB2C640ABD83}" dt="2021-08-20T09:35:04.125" v="4537" actId="20577"/>
      <pc:docMkLst>
        <pc:docMk/>
      </pc:docMkLst>
      <pc:sldChg chg="addSp delSp modSp mod">
        <pc:chgData name="Amit Panesar" userId="2ace35e5-3849-48d1-ac16-5b752e3df2ab" providerId="ADAL" clId="{0562F99D-2215-4E13-94C6-FB2C640ABD83}" dt="2021-08-20T09:20:55.825" v="4129" actId="1076"/>
        <pc:sldMkLst>
          <pc:docMk/>
          <pc:sldMk cId="3251087015" sldId="257"/>
        </pc:sldMkLst>
        <pc:spChg chg="add del mod">
          <ac:chgData name="Amit Panesar" userId="2ace35e5-3849-48d1-ac16-5b752e3df2ab" providerId="ADAL" clId="{0562F99D-2215-4E13-94C6-FB2C640ABD83}" dt="2021-08-20T09:04:49.443" v="3944" actId="478"/>
          <ac:spMkLst>
            <pc:docMk/>
            <pc:sldMk cId="3251087015" sldId="257"/>
            <ac:spMk id="2" creationId="{822CFCE2-76F8-4349-A160-83EA919AFBE3}"/>
          </ac:spMkLst>
        </pc:spChg>
        <pc:spChg chg="add mod">
          <ac:chgData name="Amit Panesar" userId="2ace35e5-3849-48d1-ac16-5b752e3df2ab" providerId="ADAL" clId="{0562F99D-2215-4E13-94C6-FB2C640ABD83}" dt="2021-08-20T09:08:22.026" v="4041" actId="1076"/>
          <ac:spMkLst>
            <pc:docMk/>
            <pc:sldMk cId="3251087015" sldId="257"/>
            <ac:spMk id="3" creationId="{EDA2CAD2-9141-427E-88E8-E3F03D7A6B6A}"/>
          </ac:spMkLst>
        </pc:spChg>
        <pc:spChg chg="mod">
          <ac:chgData name="Amit Panesar" userId="2ace35e5-3849-48d1-ac16-5b752e3df2ab" providerId="ADAL" clId="{0562F99D-2215-4E13-94C6-FB2C640ABD83}" dt="2021-08-20T08:34:57.076" v="3873" actId="14100"/>
          <ac:spMkLst>
            <pc:docMk/>
            <pc:sldMk cId="3251087015" sldId="257"/>
            <ac:spMk id="5" creationId="{00000000-0000-0000-0000-000000000000}"/>
          </ac:spMkLst>
        </pc:spChg>
        <pc:spChg chg="mod">
          <ac:chgData name="Amit Panesar" userId="2ace35e5-3849-48d1-ac16-5b752e3df2ab" providerId="ADAL" clId="{0562F99D-2215-4E13-94C6-FB2C640ABD83}" dt="2021-08-20T08:35:00.767" v="3874" actId="14100"/>
          <ac:spMkLst>
            <pc:docMk/>
            <pc:sldMk cId="3251087015" sldId="257"/>
            <ac:spMk id="6" creationId="{00000000-0000-0000-0000-000000000000}"/>
          </ac:spMkLst>
        </pc:spChg>
        <pc:spChg chg="add del mod">
          <ac:chgData name="Amit Panesar" userId="2ace35e5-3849-48d1-ac16-5b752e3df2ab" providerId="ADAL" clId="{0562F99D-2215-4E13-94C6-FB2C640ABD83}" dt="2021-08-20T09:04:53.571" v="3945" actId="478"/>
          <ac:spMkLst>
            <pc:docMk/>
            <pc:sldMk cId="3251087015" sldId="257"/>
            <ac:spMk id="7" creationId="{5CB2D1CA-17F5-4918-9D73-D92AD4A98828}"/>
          </ac:spMkLst>
        </pc:spChg>
        <pc:spChg chg="add mod">
          <ac:chgData name="Amit Panesar" userId="2ace35e5-3849-48d1-ac16-5b752e3df2ab" providerId="ADAL" clId="{0562F99D-2215-4E13-94C6-FB2C640ABD83}" dt="2021-08-17T14:46:03.522" v="190" actId="20577"/>
          <ac:spMkLst>
            <pc:docMk/>
            <pc:sldMk cId="3251087015" sldId="257"/>
            <ac:spMk id="8" creationId="{D2521FC0-7302-44E6-8908-5ACC362F4F8C}"/>
          </ac:spMkLst>
        </pc:spChg>
        <pc:spChg chg="add del mod">
          <ac:chgData name="Amit Panesar" userId="2ace35e5-3849-48d1-ac16-5b752e3df2ab" providerId="ADAL" clId="{0562F99D-2215-4E13-94C6-FB2C640ABD83}" dt="2021-08-17T14:43:35.517" v="105" actId="478"/>
          <ac:spMkLst>
            <pc:docMk/>
            <pc:sldMk cId="3251087015" sldId="257"/>
            <ac:spMk id="9" creationId="{734CFA2E-C17A-42B8-AA49-1E77BFAB47B9}"/>
          </ac:spMkLst>
        </pc:spChg>
        <pc:spChg chg="add del mod">
          <ac:chgData name="Amit Panesar" userId="2ace35e5-3849-48d1-ac16-5b752e3df2ab" providerId="ADAL" clId="{0562F99D-2215-4E13-94C6-FB2C640ABD83}" dt="2021-08-20T09:04:53.571" v="3945" actId="478"/>
          <ac:spMkLst>
            <pc:docMk/>
            <pc:sldMk cId="3251087015" sldId="257"/>
            <ac:spMk id="10" creationId="{8B7F492B-7BE6-46C2-99FE-BB7D24121F3A}"/>
          </ac:spMkLst>
        </pc:spChg>
        <pc:spChg chg="add del mod">
          <ac:chgData name="Amit Panesar" userId="2ace35e5-3849-48d1-ac16-5b752e3df2ab" providerId="ADAL" clId="{0562F99D-2215-4E13-94C6-FB2C640ABD83}" dt="2021-08-20T09:04:53.571" v="3945" actId="478"/>
          <ac:spMkLst>
            <pc:docMk/>
            <pc:sldMk cId="3251087015" sldId="257"/>
            <ac:spMk id="11" creationId="{57D02F3F-69D4-4B9A-9B6B-63779CEFE6BA}"/>
          </ac:spMkLst>
        </pc:spChg>
        <pc:spChg chg="add del mod ord">
          <ac:chgData name="Amit Panesar" userId="2ace35e5-3849-48d1-ac16-5b752e3df2ab" providerId="ADAL" clId="{0562F99D-2215-4E13-94C6-FB2C640ABD83}" dt="2021-08-20T09:04:53.571" v="3945" actId="478"/>
          <ac:spMkLst>
            <pc:docMk/>
            <pc:sldMk cId="3251087015" sldId="257"/>
            <ac:spMk id="13" creationId="{8FF00B17-2267-4A16-9142-41223E40A126}"/>
          </ac:spMkLst>
        </pc:spChg>
        <pc:spChg chg="add del mod">
          <ac:chgData name="Amit Panesar" userId="2ace35e5-3849-48d1-ac16-5b752e3df2ab" providerId="ADAL" clId="{0562F99D-2215-4E13-94C6-FB2C640ABD83}" dt="2021-08-20T09:04:53.571" v="3945" actId="478"/>
          <ac:spMkLst>
            <pc:docMk/>
            <pc:sldMk cId="3251087015" sldId="257"/>
            <ac:spMk id="15" creationId="{3A7DEB94-3158-455D-AFA7-5BDD5B7D6174}"/>
          </ac:spMkLst>
        </pc:spChg>
        <pc:spChg chg="add del mod">
          <ac:chgData name="Amit Panesar" userId="2ace35e5-3849-48d1-ac16-5b752e3df2ab" providerId="ADAL" clId="{0562F99D-2215-4E13-94C6-FB2C640ABD83}" dt="2021-08-20T09:04:53.571" v="3945" actId="478"/>
          <ac:spMkLst>
            <pc:docMk/>
            <pc:sldMk cId="3251087015" sldId="257"/>
            <ac:spMk id="16" creationId="{644352A6-23C3-49BD-9E03-6D224919211C}"/>
          </ac:spMkLst>
        </pc:spChg>
        <pc:spChg chg="add mod">
          <ac:chgData name="Amit Panesar" userId="2ace35e5-3849-48d1-ac16-5b752e3df2ab" providerId="ADAL" clId="{0562F99D-2215-4E13-94C6-FB2C640ABD83}" dt="2021-08-20T09:17:15.191" v="4095" actId="1076"/>
          <ac:spMkLst>
            <pc:docMk/>
            <pc:sldMk cId="3251087015" sldId="257"/>
            <ac:spMk id="18" creationId="{FF5DDE61-4B5B-45FD-860E-B456B1E2810F}"/>
          </ac:spMkLst>
        </pc:spChg>
        <pc:spChg chg="add mod">
          <ac:chgData name="Amit Panesar" userId="2ace35e5-3849-48d1-ac16-5b752e3df2ab" providerId="ADAL" clId="{0562F99D-2215-4E13-94C6-FB2C640ABD83}" dt="2021-08-20T09:13:32.523" v="4058" actId="20577"/>
          <ac:spMkLst>
            <pc:docMk/>
            <pc:sldMk cId="3251087015" sldId="257"/>
            <ac:spMk id="19" creationId="{57B46958-306A-43ED-B113-1A173C02B0CF}"/>
          </ac:spMkLst>
        </pc:spChg>
        <pc:spChg chg="add mod">
          <ac:chgData name="Amit Panesar" userId="2ace35e5-3849-48d1-ac16-5b752e3df2ab" providerId="ADAL" clId="{0562F99D-2215-4E13-94C6-FB2C640ABD83}" dt="2021-08-20T09:18:08.824" v="4102" actId="1076"/>
          <ac:spMkLst>
            <pc:docMk/>
            <pc:sldMk cId="3251087015" sldId="257"/>
            <ac:spMk id="20" creationId="{6FC8B07E-79C4-462C-8D40-697DDA121C0B}"/>
          </ac:spMkLst>
        </pc:spChg>
        <pc:spChg chg="add mod">
          <ac:chgData name="Amit Panesar" userId="2ace35e5-3849-48d1-ac16-5b752e3df2ab" providerId="ADAL" clId="{0562F99D-2215-4E13-94C6-FB2C640ABD83}" dt="2021-08-20T09:14:53.591" v="4072" actId="1076"/>
          <ac:spMkLst>
            <pc:docMk/>
            <pc:sldMk cId="3251087015" sldId="257"/>
            <ac:spMk id="21" creationId="{9E14AA4A-FE6D-4DFC-8A0E-D95C579E0366}"/>
          </ac:spMkLst>
        </pc:spChg>
        <pc:spChg chg="add mod">
          <ac:chgData name="Amit Panesar" userId="2ace35e5-3849-48d1-ac16-5b752e3df2ab" providerId="ADAL" clId="{0562F99D-2215-4E13-94C6-FB2C640ABD83}" dt="2021-08-20T09:15:35.104" v="4080" actId="1076"/>
          <ac:spMkLst>
            <pc:docMk/>
            <pc:sldMk cId="3251087015" sldId="257"/>
            <ac:spMk id="22" creationId="{A5585CBB-3057-4749-B6D2-286C796758F9}"/>
          </ac:spMkLst>
        </pc:spChg>
        <pc:spChg chg="add mod">
          <ac:chgData name="Amit Panesar" userId="2ace35e5-3849-48d1-ac16-5b752e3df2ab" providerId="ADAL" clId="{0562F99D-2215-4E13-94C6-FB2C640ABD83}" dt="2021-08-20T09:20:55.825" v="4129" actId="1076"/>
          <ac:spMkLst>
            <pc:docMk/>
            <pc:sldMk cId="3251087015" sldId="257"/>
            <ac:spMk id="23" creationId="{F48E4BBE-9461-46E7-A03E-5B795328628B}"/>
          </ac:spMkLst>
        </pc:spChg>
        <pc:picChg chg="add del mod modCrop">
          <ac:chgData name="Amit Panesar" userId="2ace35e5-3849-48d1-ac16-5b752e3df2ab" providerId="ADAL" clId="{0562F99D-2215-4E13-94C6-FB2C640ABD83}" dt="2021-08-20T09:04:56.077" v="3946" actId="478"/>
          <ac:picMkLst>
            <pc:docMk/>
            <pc:sldMk cId="3251087015" sldId="257"/>
            <ac:picMk id="4" creationId="{E1695405-62C5-4C27-92FB-213F9B9E7D50}"/>
          </ac:picMkLst>
        </pc:picChg>
        <pc:picChg chg="add del mod modCrop">
          <ac:chgData name="Amit Panesar" userId="2ace35e5-3849-48d1-ac16-5b752e3df2ab" providerId="ADAL" clId="{0562F99D-2215-4E13-94C6-FB2C640ABD83}" dt="2021-08-20T09:04:53.571" v="3945" actId="478"/>
          <ac:picMkLst>
            <pc:docMk/>
            <pc:sldMk cId="3251087015" sldId="257"/>
            <ac:picMk id="14" creationId="{D673372D-4199-481E-A957-178FCE67D98D}"/>
          </ac:picMkLst>
        </pc:picChg>
        <pc:picChg chg="add mod">
          <ac:chgData name="Amit Panesar" userId="2ace35e5-3849-48d1-ac16-5b752e3df2ab" providerId="ADAL" clId="{0562F99D-2215-4E13-94C6-FB2C640ABD83}" dt="2021-08-20T09:08:57.377" v="4046" actId="1076"/>
          <ac:picMkLst>
            <pc:docMk/>
            <pc:sldMk cId="3251087015" sldId="257"/>
            <ac:picMk id="17" creationId="{5381D8C6-CAD0-42BC-AA9E-B39E3A930C42}"/>
          </ac:picMkLst>
        </pc:picChg>
      </pc:sldChg>
      <pc:sldChg chg="addSp modSp mod">
        <pc:chgData name="Amit Panesar" userId="2ace35e5-3849-48d1-ac16-5b752e3df2ab" providerId="ADAL" clId="{0562F99D-2215-4E13-94C6-FB2C640ABD83}" dt="2021-08-19T11:26:54.580" v="237" actId="1076"/>
        <pc:sldMkLst>
          <pc:docMk/>
          <pc:sldMk cId="2497331763" sldId="258"/>
        </pc:sldMkLst>
        <pc:spChg chg="mod">
          <ac:chgData name="Amit Panesar" userId="2ace35e5-3849-48d1-ac16-5b752e3df2ab" providerId="ADAL" clId="{0562F99D-2215-4E13-94C6-FB2C640ABD83}" dt="2021-08-19T11:25:47.353" v="236" actId="1076"/>
          <ac:spMkLst>
            <pc:docMk/>
            <pc:sldMk cId="2497331763" sldId="258"/>
            <ac:spMk id="3" creationId="{874AC930-D980-48F4-981F-63288D57C426}"/>
          </ac:spMkLst>
        </pc:spChg>
        <pc:spChg chg="mod">
          <ac:chgData name="Amit Panesar" userId="2ace35e5-3849-48d1-ac16-5b752e3df2ab" providerId="ADAL" clId="{0562F99D-2215-4E13-94C6-FB2C640ABD83}" dt="2021-08-19T11:22:30.706" v="232" actId="1076"/>
          <ac:spMkLst>
            <pc:docMk/>
            <pc:sldMk cId="2497331763" sldId="258"/>
            <ac:spMk id="5" creationId="{8E3DC52F-BF32-42EE-85A1-32E8C222BAE8}"/>
          </ac:spMkLst>
        </pc:spChg>
        <pc:spChg chg="mod">
          <ac:chgData name="Amit Panesar" userId="2ace35e5-3849-48d1-ac16-5b752e3df2ab" providerId="ADAL" clId="{0562F99D-2215-4E13-94C6-FB2C640ABD83}" dt="2021-08-19T11:21:52.203" v="210" actId="20577"/>
          <ac:spMkLst>
            <pc:docMk/>
            <pc:sldMk cId="2497331763" sldId="258"/>
            <ac:spMk id="14" creationId="{00000000-0000-0000-0000-000000000000}"/>
          </ac:spMkLst>
        </pc:spChg>
        <pc:spChg chg="mod">
          <ac:chgData name="Amit Panesar" userId="2ace35e5-3849-48d1-ac16-5b752e3df2ab" providerId="ADAL" clId="{0562F99D-2215-4E13-94C6-FB2C640ABD83}" dt="2021-08-19T11:22:10.374" v="230" actId="20577"/>
          <ac:spMkLst>
            <pc:docMk/>
            <pc:sldMk cId="2497331763" sldId="258"/>
            <ac:spMk id="15" creationId="{00000000-0000-0000-0000-000000000000}"/>
          </ac:spMkLst>
        </pc:spChg>
        <pc:spChg chg="mod">
          <ac:chgData name="Amit Panesar" userId="2ace35e5-3849-48d1-ac16-5b752e3df2ab" providerId="ADAL" clId="{0562F99D-2215-4E13-94C6-FB2C640ABD83}" dt="2021-08-19T11:22:52.671" v="234" actId="1076"/>
          <ac:spMkLst>
            <pc:docMk/>
            <pc:sldMk cId="2497331763" sldId="258"/>
            <ac:spMk id="29" creationId="{96DBAEE8-A1D1-4B9E-84B1-4E2339F7AB5D}"/>
          </ac:spMkLst>
        </pc:spChg>
        <pc:spChg chg="mod">
          <ac:chgData name="Amit Panesar" userId="2ace35e5-3849-48d1-ac16-5b752e3df2ab" providerId="ADAL" clId="{0562F99D-2215-4E13-94C6-FB2C640ABD83}" dt="2021-08-19T11:25:14.150" v="235" actId="1076"/>
          <ac:spMkLst>
            <pc:docMk/>
            <pc:sldMk cId="2497331763" sldId="258"/>
            <ac:spMk id="31" creationId="{21D43791-17D1-4D6B-98D0-2FA31628C5E3}"/>
          </ac:spMkLst>
        </pc:spChg>
        <pc:spChg chg="add mod">
          <ac:chgData name="Amit Panesar" userId="2ace35e5-3849-48d1-ac16-5b752e3df2ab" providerId="ADAL" clId="{0562F99D-2215-4E13-94C6-FB2C640ABD83}" dt="2021-08-19T11:26:54.580" v="237" actId="1076"/>
          <ac:spMkLst>
            <pc:docMk/>
            <pc:sldMk cId="2497331763" sldId="258"/>
            <ac:spMk id="32" creationId="{4AEAC734-EB76-4809-9450-BD68C8E48984}"/>
          </ac:spMkLst>
        </pc:spChg>
      </pc:sldChg>
      <pc:sldChg chg="modSp new del mod">
        <pc:chgData name="Amit Panesar" userId="2ace35e5-3849-48d1-ac16-5b752e3df2ab" providerId="ADAL" clId="{0562F99D-2215-4E13-94C6-FB2C640ABD83}" dt="2021-08-19T11:28:44.140" v="242" actId="47"/>
        <pc:sldMkLst>
          <pc:docMk/>
          <pc:sldMk cId="2784071033" sldId="259"/>
        </pc:sldMkLst>
        <pc:spChg chg="mod">
          <ac:chgData name="Amit Panesar" userId="2ace35e5-3849-48d1-ac16-5b752e3df2ab" providerId="ADAL" clId="{0562F99D-2215-4E13-94C6-FB2C640ABD83}" dt="2021-08-19T11:28:42.135" v="241" actId="20577"/>
          <ac:spMkLst>
            <pc:docMk/>
            <pc:sldMk cId="2784071033" sldId="259"/>
            <ac:spMk id="2" creationId="{CFE2F193-D4F1-4118-B2C4-D2D452ABE3C1}"/>
          </ac:spMkLst>
        </pc:spChg>
      </pc:sldChg>
      <pc:sldChg chg="modSp add mod">
        <pc:chgData name="Amit Panesar" userId="2ace35e5-3849-48d1-ac16-5b752e3df2ab" providerId="ADAL" clId="{0562F99D-2215-4E13-94C6-FB2C640ABD83}" dt="2021-08-19T13:10:55.573" v="446" actId="5793"/>
        <pc:sldMkLst>
          <pc:docMk/>
          <pc:sldMk cId="3234526225" sldId="260"/>
        </pc:sldMkLst>
        <pc:spChg chg="mod">
          <ac:chgData name="Amit Panesar" userId="2ace35e5-3849-48d1-ac16-5b752e3df2ab" providerId="ADAL" clId="{0562F99D-2215-4E13-94C6-FB2C640ABD83}" dt="2021-08-19T11:31:59.936" v="351" actId="5793"/>
          <ac:spMkLst>
            <pc:docMk/>
            <pc:sldMk cId="3234526225" sldId="260"/>
            <ac:spMk id="2" creationId="{00000000-0000-0000-0000-000000000000}"/>
          </ac:spMkLst>
        </pc:spChg>
        <pc:spChg chg="mod">
          <ac:chgData name="Amit Panesar" userId="2ace35e5-3849-48d1-ac16-5b752e3df2ab" providerId="ADAL" clId="{0562F99D-2215-4E13-94C6-FB2C640ABD83}" dt="2021-08-19T13:10:55.573" v="446" actId="5793"/>
          <ac:spMkLst>
            <pc:docMk/>
            <pc:sldMk cId="3234526225" sldId="260"/>
            <ac:spMk id="3" creationId="{00000000-0000-0000-0000-000000000000}"/>
          </ac:spMkLst>
        </pc:spChg>
        <pc:spChg chg="mod">
          <ac:chgData name="Amit Panesar" userId="2ace35e5-3849-48d1-ac16-5b752e3df2ab" providerId="ADAL" clId="{0562F99D-2215-4E13-94C6-FB2C640ABD83}" dt="2021-08-19T11:29:43.264" v="276" actId="20577"/>
          <ac:spMkLst>
            <pc:docMk/>
            <pc:sldMk cId="3234526225" sldId="260"/>
            <ac:spMk id="4" creationId="{00000000-0000-0000-0000-000000000000}"/>
          </ac:spMkLst>
        </pc:spChg>
      </pc:sldChg>
      <pc:sldChg chg="new del">
        <pc:chgData name="Amit Panesar" userId="2ace35e5-3849-48d1-ac16-5b752e3df2ab" providerId="ADAL" clId="{0562F99D-2215-4E13-94C6-FB2C640ABD83}" dt="2021-08-19T13:07:36.137" v="353" actId="47"/>
        <pc:sldMkLst>
          <pc:docMk/>
          <pc:sldMk cId="1997371579" sldId="261"/>
        </pc:sldMkLst>
      </pc:sldChg>
      <pc:sldChg chg="addSp delSp modSp add mod">
        <pc:chgData name="Amit Panesar" userId="2ace35e5-3849-48d1-ac16-5b752e3df2ab" providerId="ADAL" clId="{0562F99D-2215-4E13-94C6-FB2C640ABD83}" dt="2021-08-19T17:03:23.983" v="3793" actId="1076"/>
        <pc:sldMkLst>
          <pc:docMk/>
          <pc:sldMk cId="2601348568" sldId="268"/>
        </pc:sldMkLst>
        <pc:spChg chg="add del mod">
          <ac:chgData name="Amit Panesar" userId="2ace35e5-3849-48d1-ac16-5b752e3df2ab" providerId="ADAL" clId="{0562F99D-2215-4E13-94C6-FB2C640ABD83}" dt="2021-08-19T13:07:43.573" v="356" actId="478"/>
          <ac:spMkLst>
            <pc:docMk/>
            <pc:sldMk cId="2601348568" sldId="268"/>
            <ac:spMk id="3" creationId="{CE7A7924-8A25-4DE4-ABF2-BA9013EDE448}"/>
          </ac:spMkLst>
        </pc:spChg>
        <pc:spChg chg="add mod">
          <ac:chgData name="Amit Panesar" userId="2ace35e5-3849-48d1-ac16-5b752e3df2ab" providerId="ADAL" clId="{0562F99D-2215-4E13-94C6-FB2C640ABD83}" dt="2021-08-19T17:02:25.109" v="3789" actId="14100"/>
          <ac:spMkLst>
            <pc:docMk/>
            <pc:sldMk cId="2601348568" sldId="268"/>
            <ac:spMk id="4" creationId="{35C1D9D8-85CC-4403-9A33-9C17F54DDB37}"/>
          </ac:spMkLst>
        </pc:spChg>
        <pc:spChg chg="mod">
          <ac:chgData name="Amit Panesar" userId="2ace35e5-3849-48d1-ac16-5b752e3df2ab" providerId="ADAL" clId="{0562F99D-2215-4E13-94C6-FB2C640ABD83}" dt="2021-08-19T17:00:14.265" v="3781" actId="20577"/>
          <ac:spMkLst>
            <pc:docMk/>
            <pc:sldMk cId="2601348568" sldId="268"/>
            <ac:spMk id="6" creationId="{00000000-0000-0000-0000-000000000000}"/>
          </ac:spMkLst>
        </pc:spChg>
        <pc:picChg chg="del">
          <ac:chgData name="Amit Panesar" userId="2ace35e5-3849-48d1-ac16-5b752e3df2ab" providerId="ADAL" clId="{0562F99D-2215-4E13-94C6-FB2C640ABD83}" dt="2021-08-19T13:07:40.228" v="355" actId="478"/>
          <ac:picMkLst>
            <pc:docMk/>
            <pc:sldMk cId="2601348568" sldId="268"/>
            <ac:picMk id="8" creationId="{727DA1BF-353E-47BF-84FE-E69B47AB7C70}"/>
          </ac:picMkLst>
        </pc:picChg>
        <pc:picChg chg="add del mod modCrop">
          <ac:chgData name="Amit Panesar" userId="2ace35e5-3849-48d1-ac16-5b752e3df2ab" providerId="ADAL" clId="{0562F99D-2215-4E13-94C6-FB2C640ABD83}" dt="2021-08-19T17:00:16.510" v="3782" actId="478"/>
          <ac:picMkLst>
            <pc:docMk/>
            <pc:sldMk cId="2601348568" sldId="268"/>
            <ac:picMk id="9" creationId="{17CEAA21-53C9-4910-8AA9-14E999620C81}"/>
          </ac:picMkLst>
        </pc:picChg>
        <pc:picChg chg="add mod modCrop">
          <ac:chgData name="Amit Panesar" userId="2ace35e5-3849-48d1-ac16-5b752e3df2ab" providerId="ADAL" clId="{0562F99D-2215-4E13-94C6-FB2C640ABD83}" dt="2021-08-19T17:03:12.270" v="3792" actId="1076"/>
          <ac:picMkLst>
            <pc:docMk/>
            <pc:sldMk cId="2601348568" sldId="268"/>
            <ac:picMk id="10" creationId="{93005CC5-E67B-43CF-907A-799CE515C4BC}"/>
          </ac:picMkLst>
        </pc:picChg>
        <pc:picChg chg="add mod modCrop">
          <ac:chgData name="Amit Panesar" userId="2ace35e5-3849-48d1-ac16-5b752e3df2ab" providerId="ADAL" clId="{0562F99D-2215-4E13-94C6-FB2C640ABD83}" dt="2021-08-19T17:03:23.983" v="3793" actId="1076"/>
          <ac:picMkLst>
            <pc:docMk/>
            <pc:sldMk cId="2601348568" sldId="268"/>
            <ac:picMk id="11" creationId="{A464BD17-6EE2-457A-B7D2-524F11DF02B7}"/>
          </ac:picMkLst>
        </pc:picChg>
      </pc:sldChg>
      <pc:sldChg chg="addSp delSp modSp add del mod">
        <pc:chgData name="Amit Panesar" userId="2ace35e5-3849-48d1-ac16-5b752e3df2ab" providerId="ADAL" clId="{0562F99D-2215-4E13-94C6-FB2C640ABD83}" dt="2021-08-19T16:24:29.102" v="3482" actId="20577"/>
        <pc:sldMkLst>
          <pc:docMk/>
          <pc:sldMk cId="3144367948" sldId="272"/>
        </pc:sldMkLst>
        <pc:spChg chg="add del mod">
          <ac:chgData name="Amit Panesar" userId="2ace35e5-3849-48d1-ac16-5b752e3df2ab" providerId="ADAL" clId="{0562F99D-2215-4E13-94C6-FB2C640ABD83}" dt="2021-08-19T16:12:11.400" v="3301" actId="20577"/>
          <ac:spMkLst>
            <pc:docMk/>
            <pc:sldMk cId="3144367948" sldId="272"/>
            <ac:spMk id="5" creationId="{967E86C6-0C42-4A49-A814-FF66E80D1388}"/>
          </ac:spMkLst>
        </pc:spChg>
        <pc:spChg chg="add del mod">
          <ac:chgData name="Amit Panesar" userId="2ace35e5-3849-48d1-ac16-5b752e3df2ab" providerId="ADAL" clId="{0562F99D-2215-4E13-94C6-FB2C640ABD83}" dt="2021-08-19T16:11:20.089" v="3287" actId="47"/>
          <ac:spMkLst>
            <pc:docMk/>
            <pc:sldMk cId="3144367948" sldId="272"/>
            <ac:spMk id="6" creationId="{06059388-37DA-4946-878D-BABA80A14C49}"/>
          </ac:spMkLst>
        </pc:spChg>
        <pc:spChg chg="add mod">
          <ac:chgData name="Amit Panesar" userId="2ace35e5-3849-48d1-ac16-5b752e3df2ab" providerId="ADAL" clId="{0562F99D-2215-4E13-94C6-FB2C640ABD83}" dt="2021-08-19T16:24:29.102" v="3482" actId="20577"/>
          <ac:spMkLst>
            <pc:docMk/>
            <pc:sldMk cId="3144367948" sldId="272"/>
            <ac:spMk id="7" creationId="{79DD3AB3-95A8-45CA-A809-DB6CCE052384}"/>
          </ac:spMkLst>
        </pc:spChg>
      </pc:sldChg>
      <pc:sldChg chg="modSp add mod">
        <pc:chgData name="Amit Panesar" userId="2ace35e5-3849-48d1-ac16-5b752e3df2ab" providerId="ADAL" clId="{0562F99D-2215-4E13-94C6-FB2C640ABD83}" dt="2021-08-19T13:38:49.598" v="614" actId="20577"/>
        <pc:sldMkLst>
          <pc:docMk/>
          <pc:sldMk cId="133832295" sldId="273"/>
        </pc:sldMkLst>
        <pc:spChg chg="mod">
          <ac:chgData name="Amit Panesar" userId="2ace35e5-3849-48d1-ac16-5b752e3df2ab" providerId="ADAL" clId="{0562F99D-2215-4E13-94C6-FB2C640ABD83}" dt="2021-08-19T13:38:07.551" v="602" actId="5793"/>
          <ac:spMkLst>
            <pc:docMk/>
            <pc:sldMk cId="133832295" sldId="273"/>
            <ac:spMk id="2" creationId="{00000000-0000-0000-0000-000000000000}"/>
          </ac:spMkLst>
        </pc:spChg>
        <pc:spChg chg="mod">
          <ac:chgData name="Amit Panesar" userId="2ace35e5-3849-48d1-ac16-5b752e3df2ab" providerId="ADAL" clId="{0562F99D-2215-4E13-94C6-FB2C640ABD83}" dt="2021-08-19T13:38:49.598" v="614" actId="20577"/>
          <ac:spMkLst>
            <pc:docMk/>
            <pc:sldMk cId="133832295" sldId="273"/>
            <ac:spMk id="3" creationId="{00000000-0000-0000-0000-000000000000}"/>
          </ac:spMkLst>
        </pc:spChg>
        <pc:spChg chg="mod">
          <ac:chgData name="Amit Panesar" userId="2ace35e5-3849-48d1-ac16-5b752e3df2ab" providerId="ADAL" clId="{0562F99D-2215-4E13-94C6-FB2C640ABD83}" dt="2021-08-19T13:34:44.568" v="520" actId="20577"/>
          <ac:spMkLst>
            <pc:docMk/>
            <pc:sldMk cId="133832295" sldId="273"/>
            <ac:spMk id="4" creationId="{00000000-0000-0000-0000-000000000000}"/>
          </ac:spMkLst>
        </pc:spChg>
      </pc:sldChg>
      <pc:sldChg chg="modSp add mod">
        <pc:chgData name="Amit Panesar" userId="2ace35e5-3849-48d1-ac16-5b752e3df2ab" providerId="ADAL" clId="{0562F99D-2215-4E13-94C6-FB2C640ABD83}" dt="2021-08-19T16:56:05.502" v="3776" actId="20577"/>
        <pc:sldMkLst>
          <pc:docMk/>
          <pc:sldMk cId="426779048" sldId="274"/>
        </pc:sldMkLst>
        <pc:spChg chg="mod">
          <ac:chgData name="Amit Panesar" userId="2ace35e5-3849-48d1-ac16-5b752e3df2ab" providerId="ADAL" clId="{0562F99D-2215-4E13-94C6-FB2C640ABD83}" dt="2021-08-19T16:56:05.502" v="3776" actId="20577"/>
          <ac:spMkLst>
            <pc:docMk/>
            <pc:sldMk cId="426779048" sldId="274"/>
            <ac:spMk id="5" creationId="{967E86C6-0C42-4A49-A814-FF66E80D1388}"/>
          </ac:spMkLst>
        </pc:spChg>
        <pc:spChg chg="mod">
          <ac:chgData name="Amit Panesar" userId="2ace35e5-3849-48d1-ac16-5b752e3df2ab" providerId="ADAL" clId="{0562F99D-2215-4E13-94C6-FB2C640ABD83}" dt="2021-08-19T14:42:17.310" v="1706" actId="5793"/>
          <ac:spMkLst>
            <pc:docMk/>
            <pc:sldMk cId="426779048" sldId="274"/>
            <ac:spMk id="6" creationId="{06059388-37DA-4946-878D-BABA80A14C49}"/>
          </ac:spMkLst>
        </pc:spChg>
      </pc:sldChg>
      <pc:sldChg chg="modSp add del mod">
        <pc:chgData name="Amit Panesar" userId="2ace35e5-3849-48d1-ac16-5b752e3df2ab" providerId="ADAL" clId="{0562F99D-2215-4E13-94C6-FB2C640ABD83}" dt="2021-08-19T14:16:53.128" v="1241" actId="47"/>
        <pc:sldMkLst>
          <pc:docMk/>
          <pc:sldMk cId="2084146165" sldId="275"/>
        </pc:sldMkLst>
        <pc:spChg chg="mod">
          <ac:chgData name="Amit Panesar" userId="2ace35e5-3849-48d1-ac16-5b752e3df2ab" providerId="ADAL" clId="{0562F99D-2215-4E13-94C6-FB2C640ABD83}" dt="2021-08-19T14:14:42.907" v="1239" actId="5793"/>
          <ac:spMkLst>
            <pc:docMk/>
            <pc:sldMk cId="2084146165" sldId="275"/>
            <ac:spMk id="2" creationId="{00000000-0000-0000-0000-000000000000}"/>
          </ac:spMkLst>
        </pc:spChg>
        <pc:spChg chg="mod">
          <ac:chgData name="Amit Panesar" userId="2ace35e5-3849-48d1-ac16-5b752e3df2ab" providerId="ADAL" clId="{0562F99D-2215-4E13-94C6-FB2C640ABD83}" dt="2021-08-19T14:14:12.467" v="1218" actId="20577"/>
          <ac:spMkLst>
            <pc:docMk/>
            <pc:sldMk cId="2084146165" sldId="275"/>
            <ac:spMk id="3" creationId="{00000000-0000-0000-0000-000000000000}"/>
          </ac:spMkLst>
        </pc:spChg>
        <pc:spChg chg="mod">
          <ac:chgData name="Amit Panesar" userId="2ace35e5-3849-48d1-ac16-5b752e3df2ab" providerId="ADAL" clId="{0562F99D-2215-4E13-94C6-FB2C640ABD83}" dt="2021-08-19T13:47:20.549" v="859" actId="20577"/>
          <ac:spMkLst>
            <pc:docMk/>
            <pc:sldMk cId="2084146165" sldId="275"/>
            <ac:spMk id="4" creationId="{00000000-0000-0000-0000-000000000000}"/>
          </ac:spMkLst>
        </pc:spChg>
      </pc:sldChg>
      <pc:sldChg chg="modSp add mod">
        <pc:chgData name="Amit Panesar" userId="2ace35e5-3849-48d1-ac16-5b752e3df2ab" providerId="ADAL" clId="{0562F99D-2215-4E13-94C6-FB2C640ABD83}" dt="2021-08-19T16:46:00.967" v="3621" actId="5793"/>
        <pc:sldMkLst>
          <pc:docMk/>
          <pc:sldMk cId="2153895415" sldId="276"/>
        </pc:sldMkLst>
        <pc:spChg chg="mod">
          <ac:chgData name="Amit Panesar" userId="2ace35e5-3849-48d1-ac16-5b752e3df2ab" providerId="ADAL" clId="{0562F99D-2215-4E13-94C6-FB2C640ABD83}" dt="2021-08-19T16:46:00.967" v="3621" actId="5793"/>
          <ac:spMkLst>
            <pc:docMk/>
            <pc:sldMk cId="2153895415" sldId="276"/>
            <ac:spMk id="5" creationId="{967E86C6-0C42-4A49-A814-FF66E80D1388}"/>
          </ac:spMkLst>
        </pc:spChg>
        <pc:spChg chg="mod">
          <ac:chgData name="Amit Panesar" userId="2ace35e5-3849-48d1-ac16-5b752e3df2ab" providerId="ADAL" clId="{0562F99D-2215-4E13-94C6-FB2C640ABD83}" dt="2021-08-19T14:28:58.537" v="1434" actId="20577"/>
          <ac:spMkLst>
            <pc:docMk/>
            <pc:sldMk cId="2153895415" sldId="276"/>
            <ac:spMk id="6" creationId="{06059388-37DA-4946-878D-BABA80A14C49}"/>
          </ac:spMkLst>
        </pc:spChg>
      </pc:sldChg>
      <pc:sldChg chg="modSp add mod">
        <pc:chgData name="Amit Panesar" userId="2ace35e5-3849-48d1-ac16-5b752e3df2ab" providerId="ADAL" clId="{0562F99D-2215-4E13-94C6-FB2C640ABD83}" dt="2021-08-19T16:29:15.686" v="3536" actId="20577"/>
        <pc:sldMkLst>
          <pc:docMk/>
          <pc:sldMk cId="1469142696" sldId="277"/>
        </pc:sldMkLst>
        <pc:spChg chg="mod">
          <ac:chgData name="Amit Panesar" userId="2ace35e5-3849-48d1-ac16-5b752e3df2ab" providerId="ADAL" clId="{0562F99D-2215-4E13-94C6-FB2C640ABD83}" dt="2021-08-19T15:05:01.015" v="2353" actId="1076"/>
          <ac:spMkLst>
            <pc:docMk/>
            <pc:sldMk cId="1469142696" sldId="277"/>
            <ac:spMk id="2" creationId="{00000000-0000-0000-0000-000000000000}"/>
          </ac:spMkLst>
        </pc:spChg>
        <pc:spChg chg="mod">
          <ac:chgData name="Amit Panesar" userId="2ace35e5-3849-48d1-ac16-5b752e3df2ab" providerId="ADAL" clId="{0562F99D-2215-4E13-94C6-FB2C640ABD83}" dt="2021-08-19T16:29:15.686" v="3536" actId="20577"/>
          <ac:spMkLst>
            <pc:docMk/>
            <pc:sldMk cId="1469142696" sldId="277"/>
            <ac:spMk id="3" creationId="{00000000-0000-0000-0000-000000000000}"/>
          </ac:spMkLst>
        </pc:spChg>
        <pc:spChg chg="mod">
          <ac:chgData name="Amit Panesar" userId="2ace35e5-3849-48d1-ac16-5b752e3df2ab" providerId="ADAL" clId="{0562F99D-2215-4E13-94C6-FB2C640ABD83}" dt="2021-08-19T14:16:56.384" v="1242"/>
          <ac:spMkLst>
            <pc:docMk/>
            <pc:sldMk cId="1469142696" sldId="277"/>
            <ac:spMk id="4" creationId="{00000000-0000-0000-0000-000000000000}"/>
          </ac:spMkLst>
        </pc:spChg>
      </pc:sldChg>
      <pc:sldChg chg="addSp delSp modSp add del mod">
        <pc:chgData name="Amit Panesar" userId="2ace35e5-3849-48d1-ac16-5b752e3df2ab" providerId="ADAL" clId="{0562F99D-2215-4E13-94C6-FB2C640ABD83}" dt="2021-08-19T14:51:03.254" v="1744"/>
        <pc:sldMkLst>
          <pc:docMk/>
          <pc:sldMk cId="1977420928" sldId="278"/>
        </pc:sldMkLst>
        <pc:spChg chg="mod">
          <ac:chgData name="Amit Panesar" userId="2ace35e5-3849-48d1-ac16-5b752e3df2ab" providerId="ADAL" clId="{0562F99D-2215-4E13-94C6-FB2C640ABD83}" dt="2021-08-19T14:50:58.410" v="1739"/>
          <ac:spMkLst>
            <pc:docMk/>
            <pc:sldMk cId="1977420928" sldId="278"/>
            <ac:spMk id="5" creationId="{967E86C6-0C42-4A49-A814-FF66E80D1388}"/>
          </ac:spMkLst>
        </pc:spChg>
        <pc:spChg chg="add del mod">
          <ac:chgData name="Amit Panesar" userId="2ace35e5-3849-48d1-ac16-5b752e3df2ab" providerId="ADAL" clId="{0562F99D-2215-4E13-94C6-FB2C640ABD83}" dt="2021-08-19T14:51:00.230" v="1741"/>
          <ac:spMkLst>
            <pc:docMk/>
            <pc:sldMk cId="1977420928" sldId="278"/>
            <ac:spMk id="7" creationId="{24CBA369-D55F-4537-BA1A-E75931793F49}"/>
          </ac:spMkLst>
        </pc:spChg>
      </pc:sldChg>
      <pc:sldChg chg="modSp add mod">
        <pc:chgData name="Amit Panesar" userId="2ace35e5-3849-48d1-ac16-5b752e3df2ab" providerId="ADAL" clId="{0562F99D-2215-4E13-94C6-FB2C640ABD83}" dt="2021-08-20T09:22:05.326" v="4227" actId="20577"/>
        <pc:sldMkLst>
          <pc:docMk/>
          <pc:sldMk cId="2261223605" sldId="278"/>
        </pc:sldMkLst>
        <pc:spChg chg="mod">
          <ac:chgData name="Amit Panesar" userId="2ace35e5-3849-48d1-ac16-5b752e3df2ab" providerId="ADAL" clId="{0562F99D-2215-4E13-94C6-FB2C640ABD83}" dt="2021-08-19T15:57:59.551" v="2897" actId="20577"/>
          <ac:spMkLst>
            <pc:docMk/>
            <pc:sldMk cId="2261223605" sldId="278"/>
            <ac:spMk id="2" creationId="{00000000-0000-0000-0000-000000000000}"/>
          </ac:spMkLst>
        </pc:spChg>
        <pc:spChg chg="mod">
          <ac:chgData name="Amit Panesar" userId="2ace35e5-3849-48d1-ac16-5b752e3df2ab" providerId="ADAL" clId="{0562F99D-2215-4E13-94C6-FB2C640ABD83}" dt="2021-08-20T09:22:05.326" v="4227" actId="20577"/>
          <ac:spMkLst>
            <pc:docMk/>
            <pc:sldMk cId="2261223605" sldId="278"/>
            <ac:spMk id="3" creationId="{00000000-0000-0000-0000-000000000000}"/>
          </ac:spMkLst>
        </pc:spChg>
      </pc:sldChg>
      <pc:sldChg chg="addSp delSp modSp add mod">
        <pc:chgData name="Amit Panesar" userId="2ace35e5-3849-48d1-ac16-5b752e3df2ab" providerId="ADAL" clId="{0562F99D-2215-4E13-94C6-FB2C640ABD83}" dt="2021-08-20T09:35:04.125" v="4537" actId="20577"/>
        <pc:sldMkLst>
          <pc:docMk/>
          <pc:sldMk cId="4259356320" sldId="279"/>
        </pc:sldMkLst>
        <pc:spChg chg="mod">
          <ac:chgData name="Amit Panesar" userId="2ace35e5-3849-48d1-ac16-5b752e3df2ab" providerId="ADAL" clId="{0562F99D-2215-4E13-94C6-FB2C640ABD83}" dt="2021-08-20T09:35:04.125" v="4537" actId="20577"/>
          <ac:spMkLst>
            <pc:docMk/>
            <pc:sldMk cId="4259356320" sldId="279"/>
            <ac:spMk id="5" creationId="{967E86C6-0C42-4A49-A814-FF66E80D1388}"/>
          </ac:spMkLst>
        </pc:spChg>
        <pc:spChg chg="add del mod">
          <ac:chgData name="Amit Panesar" userId="2ace35e5-3849-48d1-ac16-5b752e3df2ab" providerId="ADAL" clId="{0562F99D-2215-4E13-94C6-FB2C640ABD83}" dt="2021-08-20T09:25:36.508" v="4235" actId="20577"/>
          <ac:spMkLst>
            <pc:docMk/>
            <pc:sldMk cId="4259356320" sldId="279"/>
            <ac:spMk id="6" creationId="{06059388-37DA-4946-878D-BABA80A14C49}"/>
          </ac:spMkLst>
        </pc:spChg>
      </pc:sldChg>
      <pc:sldChg chg="add">
        <pc:chgData name="Amit Panesar" userId="2ace35e5-3849-48d1-ac16-5b752e3df2ab" providerId="ADAL" clId="{0562F99D-2215-4E13-94C6-FB2C640ABD83}" dt="2021-08-19T16:59:53.486" v="3777"/>
        <pc:sldMkLst>
          <pc:docMk/>
          <pc:sldMk cId="1454740502" sldId="28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AF059-26D3-4789-8090-051996736561}" type="datetimeFigureOut">
              <a:rPr lang="en-GB" smtClean="0"/>
              <a:t>05/11/2021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E83F7-1A92-405E-983C-2E20176BCD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362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445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23D4E-05A8-439E-B75E-CEAC8D27EB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350374-ACF9-4650-9F2C-E6AC1606CA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3BBCA-AF12-48AB-82BE-26E8E698B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E0FB-24E4-4C43-9E2A-A34C66CBFE1D}" type="datetimeFigureOut">
              <a:rPr lang="en-GB" smtClean="0"/>
              <a:t>05/11/2021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20433-5999-4A27-A9E6-28A1BDD82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1D044-83B3-4259-959D-5FDEA2AEB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3644-818F-49B2-87D8-C8FC824E0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69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A33BE-9EB3-448C-9C0F-65FB24A20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E6C0D5-32BE-439F-BE50-A450C96423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395E09-C38A-4D2B-BEF7-F6B447161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E0FB-24E4-4C43-9E2A-A34C66CBFE1D}" type="datetimeFigureOut">
              <a:rPr lang="en-GB" smtClean="0"/>
              <a:t>05/11/2021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0E1FC-1324-4B39-858D-64B96DF62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049F8-AACE-4CE8-9705-92551F8AD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3644-818F-49B2-87D8-C8FC824E0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49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FEE3A2-3F69-4DC0-9A30-44BDBE2964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3D45B-6BB9-460F-A25A-A80652F89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78AB7-CA14-417C-8878-8D3B2BEEF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E0FB-24E4-4C43-9E2A-A34C66CBFE1D}" type="datetimeFigureOut">
              <a:rPr lang="en-GB" smtClean="0"/>
              <a:t>05/11/2021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E0CAB-47B7-419A-A7CF-2E8312041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B680F-D168-4757-8420-526F0FB6E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3644-818F-49B2-87D8-C8FC824E0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148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172FD-648A-4FEA-AAB6-5A90241A1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37B18-D4A5-4CE9-B041-F8C1E44E8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10DF4F-1DFC-46A5-A69F-28B85F130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E0FB-24E4-4C43-9E2A-A34C66CBFE1D}" type="datetimeFigureOut">
              <a:rPr lang="en-GB" smtClean="0"/>
              <a:t>05/11/2021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E2A43-3729-434A-BA74-6D1EC333A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618DA-31D3-431A-A3A0-9FE536B31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3644-818F-49B2-87D8-C8FC824E0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44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34DE3-79EE-4F22-B5A9-CD28EC854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CD07AF-DB24-4C08-9668-F22A1FE6C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3ED6F-B50E-49E4-863B-F15CA2217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E0FB-24E4-4C43-9E2A-A34C66CBFE1D}" type="datetimeFigureOut">
              <a:rPr lang="en-GB" smtClean="0"/>
              <a:t>05/11/2021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B7E61-49BB-460D-9FBE-DC5A4D67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77F66-E5F5-4586-8E99-4A4345062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3644-818F-49B2-87D8-C8FC824E0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543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63391-080D-4CE8-A854-556D3CF22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F70E6-F383-43FA-B72B-2C757EFA47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3A1117-4D32-4894-B997-718A04732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8B0617-6FE5-4614-9880-4414E1652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E0FB-24E4-4C43-9E2A-A34C66CBFE1D}" type="datetimeFigureOut">
              <a:rPr lang="en-GB" smtClean="0"/>
              <a:t>05/11/2021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7B02CC-B9D1-468C-898F-2A9B0D457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BFB42-8F4B-476B-BBFE-C07267564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3644-818F-49B2-87D8-C8FC824E0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44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76242-F71A-4E74-9C1B-91F56F3F8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311182-F747-4334-9469-094B2B0D1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6AC52A-C84B-4C54-A28B-574020D7D2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F1EF7-DDDD-4F93-AEC3-0424E3C408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11A68A-4A64-4CA3-80C1-80DE12AA82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102AE4-B2CF-4E1D-BA00-0B557178F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E0FB-24E4-4C43-9E2A-A34C66CBFE1D}" type="datetimeFigureOut">
              <a:rPr lang="en-GB" smtClean="0"/>
              <a:t>05/11/2021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0F0649-AAE6-448F-943A-F2535BEB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E1A953-4A3E-470C-84AF-52372AE29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3644-818F-49B2-87D8-C8FC824E0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818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566F7-1CBA-49B2-9AEF-40B235AA6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040F7E-F8F1-43C9-969F-CF82C89EA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E0FB-24E4-4C43-9E2A-A34C66CBFE1D}" type="datetimeFigureOut">
              <a:rPr lang="en-GB" smtClean="0"/>
              <a:t>05/11/2021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C81DE-D3A9-464D-953D-312186768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12F7DD-829A-4249-B3FC-05D5AEE67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3644-818F-49B2-87D8-C8FC824E0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14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5A9299-4FC5-49D9-9BBB-CE1348659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E0FB-24E4-4C43-9E2A-A34C66CBFE1D}" type="datetimeFigureOut">
              <a:rPr lang="en-GB" smtClean="0"/>
              <a:t>05/11/2021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61A355-F16E-4599-A5CE-97789BA8A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E076BE-F9FD-4888-A8C4-F70054662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3644-818F-49B2-87D8-C8FC824E0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29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5630E-7E53-476E-A3B6-B580F5651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D84EE-C4C5-48F6-A54A-515B3A96D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3C96FB-5194-4C83-AC4A-4C2952587C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3E57E-783E-4792-8DAF-549989817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E0FB-24E4-4C43-9E2A-A34C66CBFE1D}" type="datetimeFigureOut">
              <a:rPr lang="en-GB" smtClean="0"/>
              <a:t>05/11/2021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D2658F-E817-4706-A804-3FB731910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DDD9B-9A40-45D6-AEF6-F198A4B93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3644-818F-49B2-87D8-C8FC824E0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74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64F0D-9515-40D0-8895-A41198046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A8F584-6E92-4B4A-ABFD-7BB911782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46E9-DCE0-4C92-B33C-BE4DDCB779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E22EE-79BC-4364-AA81-DF5967419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E0FB-24E4-4C43-9E2A-A34C66CBFE1D}" type="datetimeFigureOut">
              <a:rPr lang="en-GB" smtClean="0"/>
              <a:t>05/11/2021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56205-3683-41DF-8CA4-7727077E1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85DD4C-A44A-439B-A618-BF6AA83FB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3644-818F-49B2-87D8-C8FC824E0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32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1A3B2-F670-4B07-83D8-E3A533E6E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887FAE-C7C2-4E40-93F0-A43801BA9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AA577-E2C9-404E-A775-4B53EA7288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9E0FB-24E4-4C43-9E2A-A34C66CBFE1D}" type="datetimeFigureOut">
              <a:rPr lang="en-GB" smtClean="0"/>
              <a:t>05/11/2021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1F884-A510-4BCA-866A-CA4FA170F4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27973-1D11-4E52-AF83-780D6FD2D0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E3644-818F-49B2-87D8-C8FC824E09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53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71055" y="1256145"/>
            <a:ext cx="11286836" cy="1955079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3524250"/>
            <a:ext cx="11286836" cy="307859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/>
              <a:t>SEQUENCES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521FC0-7302-44E6-8908-5ACC362F4F8C}"/>
              </a:ext>
            </a:extLst>
          </p:cNvPr>
          <p:cNvSpPr txBox="1"/>
          <p:nvPr/>
        </p:nvSpPr>
        <p:spPr>
          <a:xfrm>
            <a:off x="720437" y="1408831"/>
            <a:ext cx="107880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Recognize and use sequences: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     triangular, square and cube numbers and simple arithmetic progression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Calculate the nth term of a sequence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endParaRPr lang="en-GB" b="1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endParaRPr lang="en-GB" b="1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A2CAD2-9141-427E-88E8-E3F03D7A6B6A}"/>
              </a:ext>
            </a:extLst>
          </p:cNvPr>
          <p:cNvSpPr txBox="1"/>
          <p:nvPr/>
        </p:nvSpPr>
        <p:spPr>
          <a:xfrm>
            <a:off x="720437" y="3724939"/>
            <a:ext cx="1043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James makes two cuboids out of clay. Both cuboids have the same volume.</a:t>
            </a:r>
            <a:br>
              <a:rPr lang="en-GB" dirty="0"/>
            </a:br>
            <a:r>
              <a:rPr lang="en-GB" dirty="0"/>
              <a:t>Find y.</a:t>
            </a:r>
          </a:p>
        </p:txBody>
      </p:sp>
      <p:pic>
        <p:nvPicPr>
          <p:cNvPr id="17" name="Picture 16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5381D8C6-CAD0-42BC-AA9E-B39E3A930C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2998" y="4455364"/>
            <a:ext cx="4181475" cy="178117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F5DDE61-4B5B-45FD-860E-B456B1E2810F}"/>
              </a:ext>
            </a:extLst>
          </p:cNvPr>
          <p:cNvSpPr txBox="1"/>
          <p:nvPr/>
        </p:nvSpPr>
        <p:spPr>
          <a:xfrm>
            <a:off x="2387743" y="5990047"/>
            <a:ext cx="542925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4cm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7B46958-306A-43ED-B113-1A173C02B0CF}"/>
              </a:ext>
            </a:extLst>
          </p:cNvPr>
          <p:cNvSpPr txBox="1"/>
          <p:nvPr/>
        </p:nvSpPr>
        <p:spPr>
          <a:xfrm>
            <a:off x="3238500" y="5789616"/>
            <a:ext cx="542925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3cm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FC8B07E-79C4-462C-8D40-697DDA121C0B}"/>
              </a:ext>
            </a:extLst>
          </p:cNvPr>
          <p:cNvSpPr txBox="1"/>
          <p:nvPr/>
        </p:nvSpPr>
        <p:spPr>
          <a:xfrm>
            <a:off x="3370695" y="5063547"/>
            <a:ext cx="69648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10cm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E14AA4A-FE6D-4DFC-8A0E-D95C579E0366}"/>
              </a:ext>
            </a:extLst>
          </p:cNvPr>
          <p:cNvSpPr txBox="1"/>
          <p:nvPr/>
        </p:nvSpPr>
        <p:spPr>
          <a:xfrm>
            <a:off x="5705476" y="5176674"/>
            <a:ext cx="576262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4cm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5585CBB-3057-4749-B6D2-286C796758F9}"/>
              </a:ext>
            </a:extLst>
          </p:cNvPr>
          <p:cNvSpPr txBox="1"/>
          <p:nvPr/>
        </p:nvSpPr>
        <p:spPr>
          <a:xfrm>
            <a:off x="5571548" y="5827208"/>
            <a:ext cx="542925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2cm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48E4BBE-9461-46E7-A03E-5B795328628B}"/>
              </a:ext>
            </a:extLst>
          </p:cNvPr>
          <p:cNvSpPr txBox="1"/>
          <p:nvPr/>
        </p:nvSpPr>
        <p:spPr>
          <a:xfrm>
            <a:off x="4688899" y="5944016"/>
            <a:ext cx="303355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251087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7E86C6-0C42-4A49-A814-FF66E80D1388}"/>
              </a:ext>
            </a:extLst>
          </p:cNvPr>
          <p:cNvSpPr txBox="1"/>
          <p:nvPr/>
        </p:nvSpPr>
        <p:spPr>
          <a:xfrm>
            <a:off x="6729539" y="1847849"/>
            <a:ext cx="448431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 The nth term of a sequence is n² + 3.</a:t>
            </a:r>
          </a:p>
          <a:p>
            <a:pPr marL="342900" indent="-342900">
              <a:buAutoNum type="alphaLcParenR"/>
            </a:pPr>
            <a:r>
              <a:rPr lang="en-GB" dirty="0"/>
              <a:t>Find the first three terms of this sequence.</a:t>
            </a:r>
          </a:p>
          <a:p>
            <a:pPr marL="342900" indent="-342900">
              <a:buAutoNum type="alphaLcParenR"/>
            </a:pPr>
            <a:r>
              <a:rPr lang="en-GB" dirty="0"/>
              <a:t>Work out the difference between the 5</a:t>
            </a:r>
            <a:r>
              <a:rPr lang="en-GB" baseline="30000" dirty="0"/>
              <a:t>th</a:t>
            </a:r>
            <a:r>
              <a:rPr lang="en-GB" dirty="0"/>
              <a:t> and 10</a:t>
            </a:r>
            <a:r>
              <a:rPr lang="en-GB" baseline="30000" dirty="0"/>
              <a:t>th</a:t>
            </a:r>
            <a:r>
              <a:rPr lang="en-GB" dirty="0"/>
              <a:t> terms in the sequence. </a:t>
            </a:r>
          </a:p>
          <a:p>
            <a:endParaRPr lang="en-GB" dirty="0"/>
          </a:p>
          <a:p>
            <a:r>
              <a:rPr lang="en-GB" dirty="0"/>
              <a:t>2) The nth term of a sequence is 4n – 7. </a:t>
            </a:r>
          </a:p>
          <a:p>
            <a:pPr marL="342900" indent="-342900">
              <a:buAutoNum type="alphaLcParenR"/>
            </a:pPr>
            <a:r>
              <a:rPr lang="en-GB" dirty="0"/>
              <a:t>Find the first three terms of this sequence.</a:t>
            </a:r>
          </a:p>
          <a:p>
            <a:pPr marL="342900" indent="-342900">
              <a:buAutoNum type="alphaLcParenR"/>
            </a:pPr>
            <a:r>
              <a:rPr lang="en-GB" dirty="0"/>
              <a:t>What is the difference between the 50</a:t>
            </a:r>
            <a:r>
              <a:rPr lang="en-GB" baseline="30000" dirty="0"/>
              <a:t>th </a:t>
            </a:r>
            <a:r>
              <a:rPr lang="en-GB" dirty="0"/>
              <a:t>and 51</a:t>
            </a:r>
            <a:r>
              <a:rPr lang="en-GB" baseline="30000" dirty="0"/>
              <a:t>st</a:t>
            </a:r>
            <a:r>
              <a:rPr lang="en-GB" dirty="0"/>
              <a:t> terms?</a:t>
            </a:r>
          </a:p>
          <a:p>
            <a:pPr marL="342900" indent="-342900">
              <a:buAutoNum type="alphaLcParenR"/>
            </a:pPr>
            <a:r>
              <a:rPr lang="en-GB" dirty="0"/>
              <a:t>Does the number 393 appear in the sequence?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59388-37DA-4946-878D-BABA80A14C49}"/>
              </a:ext>
            </a:extLst>
          </p:cNvPr>
          <p:cNvSpPr txBox="1"/>
          <p:nvPr/>
        </p:nvSpPr>
        <p:spPr>
          <a:xfrm>
            <a:off x="939395" y="1847849"/>
            <a:ext cx="44950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dirty="0"/>
              <a:t>The nth term of a sequence is 5n + 2. </a:t>
            </a:r>
            <a:br>
              <a:rPr lang="en-GB" dirty="0"/>
            </a:br>
            <a:r>
              <a:rPr lang="en-GB" dirty="0"/>
              <a:t>Find the first three terms of this sequence.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FontTx/>
              <a:buAutoNum type="arabicParenR"/>
            </a:pPr>
            <a:r>
              <a:rPr lang="en-GB" dirty="0"/>
              <a:t>The nth term of a sequence is 5 – 3n. </a:t>
            </a:r>
            <a:br>
              <a:rPr lang="en-GB" dirty="0"/>
            </a:br>
            <a:r>
              <a:rPr lang="en-GB" dirty="0"/>
              <a:t>Find the first three terms of this sequence</a:t>
            </a:r>
          </a:p>
          <a:p>
            <a:pPr marL="342900" indent="-342900">
              <a:buAutoNum type="arabicParenR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9356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2017 Paper 1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3005CC5-E67B-43CF-907A-799CE515C4B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33"/>
          <a:stretch/>
        </p:blipFill>
        <p:spPr>
          <a:xfrm>
            <a:off x="2073563" y="1689857"/>
            <a:ext cx="6908984" cy="227976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464BD17-6EE2-457A-B7D2-524F11DF02B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119"/>
          <a:stretch/>
        </p:blipFill>
        <p:spPr>
          <a:xfrm>
            <a:off x="2070479" y="4031435"/>
            <a:ext cx="6908984" cy="1136708"/>
          </a:xfrm>
          <a:prstGeom prst="rect">
            <a:avLst/>
          </a:prstGeom>
        </p:spPr>
      </p:pic>
      <p:sp>
        <p:nvSpPr>
          <p:cNvPr id="4" name="&quot;Not Allowed&quot; Symbol 3">
            <a:extLst>
              <a:ext uri="{FF2B5EF4-FFF2-40B4-BE49-F238E27FC236}">
                <a16:creationId xmlns:a16="http://schemas.microsoft.com/office/drawing/2014/main" id="{35C1D9D8-85CC-4403-9A33-9C17F54DDB37}"/>
              </a:ext>
            </a:extLst>
          </p:cNvPr>
          <p:cNvSpPr/>
          <p:nvPr/>
        </p:nvSpPr>
        <p:spPr>
          <a:xfrm>
            <a:off x="332509" y="721121"/>
            <a:ext cx="998142" cy="972000"/>
          </a:xfrm>
          <a:prstGeom prst="noSmoking">
            <a:avLst>
              <a:gd name="adj" fmla="val 1111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348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2019 Paper 2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CEAA21-53C9-4910-8AA9-14E999620C81}"/>
              </a:ext>
            </a:extLst>
          </p:cNvPr>
          <p:cNvPicPr/>
          <p:nvPr/>
        </p:nvPicPr>
        <p:blipFill rotWithShape="1">
          <a:blip r:embed="rId3"/>
          <a:srcRect l="11626" r="1" b="29026"/>
          <a:stretch/>
        </p:blipFill>
        <p:spPr>
          <a:xfrm>
            <a:off x="1445260" y="1689857"/>
            <a:ext cx="930148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740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91127" y="1862125"/>
            <a:ext cx="4978401" cy="13392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591127" y="3873801"/>
            <a:ext cx="4978401" cy="133927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690778" y="1424904"/>
            <a:ext cx="4978401" cy="13306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22821" y="908018"/>
            <a:ext cx="50797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Triangular, Square and Cube Numbers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2821" y="3350581"/>
            <a:ext cx="476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Arithmetic Progression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90778" y="901684"/>
            <a:ext cx="5217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Geometric Progression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699049" y="3361619"/>
            <a:ext cx="4978401" cy="13551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699049" y="2826785"/>
            <a:ext cx="5217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Fibonacci Sequence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STARTER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707320" y="5239760"/>
            <a:ext cx="4978401" cy="13551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690778" y="4716643"/>
            <a:ext cx="494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E37DD7"/>
                </a:solidFill>
                <a:latin typeface="Arial Black" panose="020B0A04020102020204" pitchFamily="34" charset="0"/>
              </a:rPr>
              <a:t>nth Term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4AC930-D980-48F4-981F-63288D57C426}"/>
              </a:ext>
            </a:extLst>
          </p:cNvPr>
          <p:cNvSpPr txBox="1"/>
          <p:nvPr/>
        </p:nvSpPr>
        <p:spPr>
          <a:xfrm>
            <a:off x="733424" y="1931596"/>
            <a:ext cx="4686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List the first five triangular, square and cube numbers.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3DC52F-BF32-42EE-85A1-32E8C222BAE8}"/>
              </a:ext>
            </a:extLst>
          </p:cNvPr>
          <p:cNvSpPr txBox="1"/>
          <p:nvPr/>
        </p:nvSpPr>
        <p:spPr>
          <a:xfrm>
            <a:off x="842962" y="3943272"/>
            <a:ext cx="4467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21, 17, 13, 9, 5, …</a:t>
            </a:r>
          </a:p>
          <a:p>
            <a:endParaRPr lang="en-GB" dirty="0"/>
          </a:p>
          <a:p>
            <a:r>
              <a:rPr lang="en-GB" dirty="0"/>
              <a:t>a) Find the next term of the sequence.</a:t>
            </a:r>
          </a:p>
          <a:p>
            <a:r>
              <a:rPr lang="en-GB" dirty="0"/>
              <a:t>b) What is the term-to-term rule?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6DBAEE8-A1D1-4B9E-84B1-4E2339F7AB5D}"/>
              </a:ext>
            </a:extLst>
          </p:cNvPr>
          <p:cNvSpPr txBox="1"/>
          <p:nvPr/>
        </p:nvSpPr>
        <p:spPr>
          <a:xfrm>
            <a:off x="7074426" y="1498497"/>
            <a:ext cx="4467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1, 2, 4, 8, 16, …</a:t>
            </a:r>
          </a:p>
          <a:p>
            <a:endParaRPr lang="en-GB" dirty="0"/>
          </a:p>
          <a:p>
            <a:r>
              <a:rPr lang="en-GB" dirty="0"/>
              <a:t>a) Find the next term of the sequence.</a:t>
            </a:r>
          </a:p>
          <a:p>
            <a:r>
              <a:rPr lang="en-GB" dirty="0"/>
              <a:t>b) What is the term-to-term rule?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1D43791-17D1-4D6B-98D0-2FA31628C5E3}"/>
              </a:ext>
            </a:extLst>
          </p:cNvPr>
          <p:cNvSpPr txBox="1"/>
          <p:nvPr/>
        </p:nvSpPr>
        <p:spPr>
          <a:xfrm>
            <a:off x="6927513" y="5317158"/>
            <a:ext cx="4467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6, 11, 16, 21, 26, …</a:t>
            </a:r>
          </a:p>
          <a:p>
            <a:endParaRPr lang="en-GB" dirty="0"/>
          </a:p>
          <a:p>
            <a:r>
              <a:rPr lang="en-GB" dirty="0"/>
              <a:t>a) Find the nth term of the sequence.</a:t>
            </a:r>
          </a:p>
          <a:p>
            <a:r>
              <a:rPr lang="en-GB" dirty="0"/>
              <a:t>b) What is the 100</a:t>
            </a:r>
            <a:r>
              <a:rPr lang="en-GB" baseline="30000" dirty="0"/>
              <a:t>th</a:t>
            </a:r>
            <a:r>
              <a:rPr lang="en-GB" dirty="0"/>
              <a:t> term?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AEAC734-EB76-4809-9450-BD68C8E48984}"/>
              </a:ext>
            </a:extLst>
          </p:cNvPr>
          <p:cNvSpPr txBox="1"/>
          <p:nvPr/>
        </p:nvSpPr>
        <p:spPr>
          <a:xfrm>
            <a:off x="6966659" y="3429000"/>
            <a:ext cx="43823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0, 1, 1, 2, 3, 5, 8, …</a:t>
            </a:r>
          </a:p>
          <a:p>
            <a:endParaRPr lang="en-GB" dirty="0"/>
          </a:p>
          <a:p>
            <a:r>
              <a:rPr lang="en-GB" dirty="0"/>
              <a:t>Find the next three terms of the sequence.</a:t>
            </a:r>
          </a:p>
        </p:txBody>
      </p:sp>
    </p:spTree>
    <p:extLst>
      <p:ext uri="{BB962C8B-B14F-4D97-AF65-F5344CB8AC3E}">
        <p14:creationId xmlns:p14="http://schemas.microsoft.com/office/powerpoint/2010/main" val="2497331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ARITHMETIC AND GEOMETRIC PROGRESSION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796473" y="1801574"/>
            <a:ext cx="9023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Here are the first four terms of an arithmetic sequence.</a:t>
            </a:r>
          </a:p>
          <a:p>
            <a:endParaRPr lang="en-GB" dirty="0"/>
          </a:p>
          <a:p>
            <a:r>
              <a:rPr lang="en-GB" dirty="0"/>
              <a:t>11, 15, 19, 23, …</a:t>
            </a:r>
          </a:p>
          <a:p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Write down the next term of the sequence.</a:t>
            </a:r>
          </a:p>
          <a:p>
            <a:pPr marL="342900" indent="-342900">
              <a:buAutoNum type="alphaLcParenR"/>
            </a:pPr>
            <a:r>
              <a:rPr lang="en-GB" dirty="0"/>
              <a:t>Explain how you found your answer.</a:t>
            </a:r>
          </a:p>
          <a:p>
            <a:pPr marL="342900" indent="-342900">
              <a:buAutoNum type="alphaLcParenR"/>
            </a:pPr>
            <a:r>
              <a:rPr lang="en-GB" dirty="0"/>
              <a:t>The 100</a:t>
            </a:r>
            <a:r>
              <a:rPr lang="en-GB" baseline="30000" dirty="0"/>
              <a:t>th</a:t>
            </a:r>
            <a:r>
              <a:rPr lang="en-GB" dirty="0"/>
              <a:t> term of the sequence is 407. Work out the 99</a:t>
            </a:r>
            <a:r>
              <a:rPr lang="en-GB" baseline="30000" dirty="0"/>
              <a:t>th</a:t>
            </a:r>
            <a:r>
              <a:rPr lang="en-GB" dirty="0"/>
              <a:t> term of the sequence.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74982" y="4331987"/>
            <a:ext cx="88669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Here are the first four terms of a geometric sequence.</a:t>
            </a:r>
          </a:p>
          <a:p>
            <a:endParaRPr lang="en-GB" dirty="0"/>
          </a:p>
          <a:p>
            <a:r>
              <a:rPr lang="en-GB" dirty="0"/>
              <a:t>1, 5, 25, 125, …</a:t>
            </a:r>
          </a:p>
          <a:p>
            <a:endParaRPr lang="en-GB" dirty="0"/>
          </a:p>
          <a:p>
            <a:r>
              <a:rPr lang="en-GB" dirty="0"/>
              <a:t>a) Write down the next two terms of the sequence.</a:t>
            </a:r>
          </a:p>
          <a:p>
            <a:r>
              <a:rPr lang="en-GB" dirty="0"/>
              <a:t>b) Explain how you find the next term of the sequence.</a:t>
            </a:r>
          </a:p>
        </p:txBody>
      </p:sp>
    </p:spTree>
    <p:extLst>
      <p:ext uri="{BB962C8B-B14F-4D97-AF65-F5344CB8AC3E}">
        <p14:creationId xmlns:p14="http://schemas.microsoft.com/office/powerpoint/2010/main" val="1469142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7E86C6-0C42-4A49-A814-FF66E80D1388}"/>
              </a:ext>
            </a:extLst>
          </p:cNvPr>
          <p:cNvSpPr txBox="1"/>
          <p:nvPr/>
        </p:nvSpPr>
        <p:spPr>
          <a:xfrm>
            <a:off x="6602781" y="1847849"/>
            <a:ext cx="47378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the next two terms for each of the following geometric progressions.</a:t>
            </a:r>
          </a:p>
          <a:p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2, 6, 18, 54, …</a:t>
            </a:r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256, 128, 64, 32, …</a:t>
            </a:r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2, -4, 8, -16, …</a:t>
            </a:r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59388-37DA-4946-878D-BABA80A14C49}"/>
              </a:ext>
            </a:extLst>
          </p:cNvPr>
          <p:cNvSpPr txBox="1"/>
          <p:nvPr/>
        </p:nvSpPr>
        <p:spPr>
          <a:xfrm>
            <a:off x="953288" y="1788140"/>
            <a:ext cx="446722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Here are the first five terms of a sequence.</a:t>
            </a:r>
          </a:p>
          <a:p>
            <a:endParaRPr lang="en-GB" dirty="0"/>
          </a:p>
          <a:p>
            <a:r>
              <a:rPr lang="en-GB" dirty="0"/>
              <a:t>9, 15, 21, 27, 33, …</a:t>
            </a:r>
          </a:p>
          <a:p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Write down the next term of the sequence.</a:t>
            </a:r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Explain how you found your answer.</a:t>
            </a:r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Write down the 9th term of the sequence.</a:t>
            </a:r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302 is not a term in this sequence.</a:t>
            </a:r>
            <a:br>
              <a:rPr lang="en-GB" dirty="0"/>
            </a:br>
            <a:r>
              <a:rPr lang="en-GB" dirty="0"/>
              <a:t>Explain why.</a:t>
            </a:r>
          </a:p>
        </p:txBody>
      </p:sp>
    </p:spTree>
    <p:extLst>
      <p:ext uri="{BB962C8B-B14F-4D97-AF65-F5344CB8AC3E}">
        <p14:creationId xmlns:p14="http://schemas.microsoft.com/office/powerpoint/2010/main" val="2153895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FIBONACCI SEQUENCE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773381" y="2050472"/>
            <a:ext cx="9023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next three terms of the sequence.</a:t>
            </a:r>
          </a:p>
          <a:p>
            <a:endParaRPr lang="en-GB" dirty="0"/>
          </a:p>
          <a:p>
            <a:r>
              <a:rPr lang="en-GB" dirty="0"/>
              <a:t>2, 4, 6, 10, 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73381" y="4432201"/>
            <a:ext cx="88669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next three terms of the sequence.</a:t>
            </a:r>
          </a:p>
          <a:p>
            <a:endParaRPr lang="en-GB" dirty="0"/>
          </a:p>
          <a:p>
            <a:r>
              <a:rPr lang="en-GB" dirty="0"/>
              <a:t>a, 4a, 5a, 9a, …</a:t>
            </a:r>
          </a:p>
        </p:txBody>
      </p:sp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7E86C6-0C42-4A49-A814-FF66E80D1388}"/>
              </a:ext>
            </a:extLst>
          </p:cNvPr>
          <p:cNvSpPr txBox="1"/>
          <p:nvPr/>
        </p:nvSpPr>
        <p:spPr>
          <a:xfrm>
            <a:off x="6602781" y="1847849"/>
            <a:ext cx="47378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1) Here are the fourth and fifth terms of a Fibonacci-type sequence. </a:t>
            </a:r>
          </a:p>
          <a:p>
            <a:pPr algn="ctr"/>
            <a:r>
              <a:rPr lang="en-US" dirty="0"/>
              <a:t>…… , …… , …… , 28 , 43 </a:t>
            </a:r>
          </a:p>
          <a:p>
            <a:r>
              <a:rPr lang="en-US" dirty="0"/>
              <a:t>Each term is a sum of the previous two terms. Show that the first term is 2.</a:t>
            </a:r>
          </a:p>
          <a:p>
            <a:endParaRPr lang="en-US" dirty="0"/>
          </a:p>
          <a:p>
            <a:r>
              <a:rPr lang="en-US" dirty="0"/>
              <a:t>2) Here are the first and third terms of a different Fibonacci-type sequence. </a:t>
            </a:r>
          </a:p>
          <a:p>
            <a:pPr algn="ctr"/>
            <a:r>
              <a:rPr lang="en-US" dirty="0"/>
              <a:t>a , …… , b , …… , …… </a:t>
            </a:r>
          </a:p>
          <a:p>
            <a:r>
              <a:rPr lang="en-US" dirty="0"/>
              <a:t>Each term is the sum of the previous two terms. Work out an expression in terms of a and b for the fifth term. </a:t>
            </a:r>
          </a:p>
          <a:p>
            <a:pPr marL="342900" indent="-342900">
              <a:buAutoNum type="arabicPeriod"/>
            </a:pP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9DD3AB3-95A8-45CA-A809-DB6CCE052384}"/>
                  </a:ext>
                </a:extLst>
              </p:cNvPr>
              <p:cNvSpPr txBox="1"/>
              <p:nvPr/>
            </p:nvSpPr>
            <p:spPr>
              <a:xfrm>
                <a:off x="953288" y="1788140"/>
                <a:ext cx="4467225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Find the next three terms of the following Fibonacci-style sequences.</a:t>
                </a:r>
              </a:p>
              <a:p>
                <a:endParaRPr lang="en-GB" dirty="0"/>
              </a:p>
              <a:p>
                <a:pPr marL="342900" indent="-342900">
                  <a:buAutoNum type="arabicParenR"/>
                </a:pPr>
                <a:r>
                  <a:rPr lang="en-GB" dirty="0"/>
                  <a:t>-3, 5, 2, 7, …</a:t>
                </a:r>
              </a:p>
              <a:p>
                <a:pPr marL="342900" indent="-342900">
                  <a:buAutoNum type="arabicParenR"/>
                </a:pPr>
                <a:endParaRPr lang="en-GB" dirty="0"/>
              </a:p>
              <a:p>
                <a:pPr marL="342900" indent="-342900">
                  <a:buAutoNum type="arabicParenR"/>
                </a:pPr>
                <a:r>
                  <a:rPr lang="en-GB" dirty="0"/>
                  <a:t>-1, -3, -4, -7, …</a:t>
                </a:r>
              </a:p>
              <a:p>
                <a:pPr marL="342900" indent="-342900">
                  <a:buAutoNum type="arabicParenR"/>
                </a:pPr>
                <a:endParaRPr lang="en-GB" dirty="0"/>
              </a:p>
              <a:p>
                <a:pPr marL="342900" indent="-342900">
                  <a:buAutoNum type="arabicParenR"/>
                </a:pPr>
                <a:r>
                  <a:rPr lang="en-GB" dirty="0"/>
                  <a:t>6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dirty="0"/>
                  <a:t>, -2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dirty="0"/>
                  <a:t>, 4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dirty="0"/>
                  <a:t>, 2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dirty="0"/>
                  <a:t>, …</a:t>
                </a:r>
              </a:p>
              <a:p>
                <a:pPr marL="342900" indent="-342900">
                  <a:buAutoNum type="arabicParenR"/>
                </a:pPr>
                <a:endParaRPr lang="en-GB" dirty="0"/>
              </a:p>
              <a:p>
                <a:pPr marL="342900" indent="-342900">
                  <a:buAutoNum type="arabicParenR"/>
                </a:pPr>
                <a:r>
                  <a:rPr lang="en-GB" dirty="0"/>
                  <a:t>-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, </a:t>
                </a:r>
                <a14:m>
                  <m:oMath xmlns:m="http://schemas.openxmlformats.org/officeDocument/2006/math">
                    <m:r>
                      <a:rPr lang="en-GB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+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dirty="0"/>
                  <a:t>,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dirty="0"/>
                  <a:t>, …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9DD3AB3-95A8-45CA-A809-DB6CCE0523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288" y="1788140"/>
                <a:ext cx="4467225" cy="2862322"/>
              </a:xfrm>
              <a:prstGeom prst="rect">
                <a:avLst/>
              </a:prstGeom>
              <a:blipFill>
                <a:blip r:embed="rId2"/>
                <a:stretch>
                  <a:fillRect l="-1091" t="-1064" b="-23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4367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NTH TERM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773381" y="2050472"/>
            <a:ext cx="9023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Work out an expression for the nth term of the sequence.</a:t>
            </a:r>
          </a:p>
          <a:p>
            <a:endParaRPr lang="en-GB" dirty="0"/>
          </a:p>
          <a:p>
            <a:r>
              <a:rPr lang="en-GB" dirty="0"/>
              <a:t>5, 8, 11, 14, 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73381" y="4432201"/>
            <a:ext cx="88669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Work out an expression for the nth term of the sequence.</a:t>
            </a:r>
          </a:p>
          <a:p>
            <a:endParaRPr lang="en-GB" dirty="0"/>
          </a:p>
          <a:p>
            <a:r>
              <a:rPr lang="en-GB" dirty="0"/>
              <a:t>10, 7, 4, 1, …</a:t>
            </a:r>
          </a:p>
        </p:txBody>
      </p:sp>
    </p:spTree>
    <p:extLst>
      <p:ext uri="{BB962C8B-B14F-4D97-AF65-F5344CB8AC3E}">
        <p14:creationId xmlns:p14="http://schemas.microsoft.com/office/powerpoint/2010/main" val="133832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7E86C6-0C42-4A49-A814-FF66E80D1388}"/>
              </a:ext>
            </a:extLst>
          </p:cNvPr>
          <p:cNvSpPr txBox="1"/>
          <p:nvPr/>
        </p:nvSpPr>
        <p:spPr>
          <a:xfrm>
            <a:off x="6602781" y="1847849"/>
            <a:ext cx="473783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Work out an expression for the nth term for the following sequences:</a:t>
            </a:r>
          </a:p>
          <a:p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6, 4, 2, 0, …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FontTx/>
              <a:buAutoNum type="arabicParenR"/>
            </a:pPr>
            <a:r>
              <a:rPr lang="en-GB" dirty="0"/>
              <a:t>22, 15, 8, 1, …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FontTx/>
              <a:buAutoNum type="arabicParenR"/>
            </a:pPr>
            <a:r>
              <a:rPr lang="en-GB" dirty="0"/>
              <a:t>4, 1, -2, -5, …</a:t>
            </a:r>
          </a:p>
          <a:p>
            <a:endParaRPr lang="en-GB" dirty="0"/>
          </a:p>
          <a:p>
            <a:pPr marL="342900" indent="-342900">
              <a:buFontTx/>
              <a:buAutoNum type="arabicParenR"/>
            </a:pPr>
            <a:r>
              <a:rPr lang="en-GB" dirty="0"/>
              <a:t>-7, -12, -17, -22, …</a:t>
            </a:r>
          </a:p>
          <a:p>
            <a:pPr marL="342900" indent="-342900">
              <a:buFontTx/>
              <a:buAutoNum type="arabicParenR"/>
            </a:pPr>
            <a:endParaRPr lang="en-GB" dirty="0"/>
          </a:p>
          <a:p>
            <a:pPr marL="342900" indent="-342900">
              <a:buFontTx/>
              <a:buAutoNum type="arabicParenR"/>
            </a:pPr>
            <a:endParaRPr lang="en-GB" dirty="0"/>
          </a:p>
          <a:p>
            <a:pPr marL="342900" indent="-342900">
              <a:buFontTx/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59388-37DA-4946-878D-BABA80A14C49}"/>
              </a:ext>
            </a:extLst>
          </p:cNvPr>
          <p:cNvSpPr txBox="1"/>
          <p:nvPr/>
        </p:nvSpPr>
        <p:spPr>
          <a:xfrm>
            <a:off x="953288" y="1847849"/>
            <a:ext cx="446722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Work out an expression for the nth term for the following sequences:</a:t>
            </a:r>
          </a:p>
          <a:p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9, 14, 19, 24, …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12, 22, 32, 42, …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1, 3, 5, 7, …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2, 9, 16, 23, …</a:t>
            </a:r>
          </a:p>
          <a:p>
            <a:pPr marL="342900" indent="-342900">
              <a:buAutoNum type="arabicParenR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779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NTH TERM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796473" y="1935213"/>
            <a:ext cx="9023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Here are the first five terms of a sequence.</a:t>
            </a:r>
          </a:p>
          <a:p>
            <a:endParaRPr lang="en-GB" dirty="0"/>
          </a:p>
          <a:p>
            <a:r>
              <a:rPr lang="en-GB" dirty="0"/>
              <a:t>2, 9, 16, 23, 30, …</a:t>
            </a:r>
          </a:p>
          <a:p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Find an expression for the nth term of the sequence.</a:t>
            </a:r>
          </a:p>
          <a:p>
            <a:pPr marL="342900" indent="-342900">
              <a:buAutoNum type="alphaLcParenR"/>
            </a:pPr>
            <a:r>
              <a:rPr lang="en-GB" dirty="0"/>
              <a:t>Find the 100</a:t>
            </a:r>
            <a:r>
              <a:rPr lang="en-GB" baseline="30000" dirty="0"/>
              <a:t>th</a:t>
            </a:r>
            <a:r>
              <a:rPr lang="en-GB" dirty="0"/>
              <a:t> term in the sequence.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6473" y="4432201"/>
            <a:ext cx="88669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nth term of a sequence is 6n + 3.</a:t>
            </a:r>
          </a:p>
          <a:p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Find the first four terms of this sequence.</a:t>
            </a:r>
          </a:p>
          <a:p>
            <a:pPr marL="342900" indent="-342900">
              <a:buAutoNum type="alphaLcParenR"/>
            </a:pPr>
            <a:r>
              <a:rPr lang="en-GB" dirty="0"/>
              <a:t>Sara says that 1008 is a term in this sequence.</a:t>
            </a:r>
            <a:br>
              <a:rPr lang="en-GB" dirty="0"/>
            </a:br>
            <a:r>
              <a:rPr lang="en-GB" dirty="0"/>
              <a:t>Explain why she is wrong.</a:t>
            </a:r>
          </a:p>
        </p:txBody>
      </p:sp>
    </p:spTree>
    <p:extLst>
      <p:ext uri="{BB962C8B-B14F-4D97-AF65-F5344CB8AC3E}">
        <p14:creationId xmlns:p14="http://schemas.microsoft.com/office/powerpoint/2010/main" val="2261223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0A4C7E-6580-4DAC-850C-47646EF8E73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4be7d0a-34a6-4ef2-a332-62c3b98ca601"/>
    <ds:schemaRef ds:uri="http://purl.org/dc/elements/1.1/"/>
    <ds:schemaRef ds:uri="http://schemas.microsoft.com/office/2006/metadata/properties"/>
    <ds:schemaRef ds:uri="a675e989-819c-4ef8-a9e7-308823201b2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D0C2E64-B2BE-4889-8D68-39874EFDA5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310F26-1EC4-4B13-ADA7-21FD5AA23D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953</Words>
  <Application>Microsoft Office PowerPoint</Application>
  <PresentationFormat>Widescreen</PresentationFormat>
  <Paragraphs>153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Cambria Math</vt:lpstr>
      <vt:lpstr>Office Theme</vt:lpstr>
      <vt:lpstr>SEQUENCES</vt:lpstr>
      <vt:lpstr>PowerPoint Presentation</vt:lpstr>
      <vt:lpstr>ARITHMETIC AND GEOMETRIC PROGRESSION</vt:lpstr>
      <vt:lpstr>Your turn…</vt:lpstr>
      <vt:lpstr>FIBONACCI SEQUENCE</vt:lpstr>
      <vt:lpstr>Your turn…</vt:lpstr>
      <vt:lpstr>NTH TERM</vt:lpstr>
      <vt:lpstr>Your turn…</vt:lpstr>
      <vt:lpstr>NTH TERM</vt:lpstr>
      <vt:lpstr>Your turn…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SEQUENCES</dc:title>
  <dc:creator>Amit Panesar</dc:creator>
  <cp:lastModifiedBy>Marica Briedenhann</cp:lastModifiedBy>
  <cp:revision>1</cp:revision>
  <dcterms:created xsi:type="dcterms:W3CDTF">2021-08-17T13:50:53Z</dcterms:created>
  <dcterms:modified xsi:type="dcterms:W3CDTF">2021-11-05T10:53:43Z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