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72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F9F76-1E7E-1150-E476-0873D17F2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97CD29-0B1A-CB6E-9602-D87C307597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2824C-8967-FC67-A392-6FF2EBC74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AC6B8-3437-E609-EC26-6254846E6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5FE3A-9B27-9B81-5898-935EFCB46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22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3849D-2B28-B11C-958E-47ABADD91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5656F0-7EE6-C4BA-D6EF-2E087ED0F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000D3-7811-F808-AB1F-905F1ED8D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05534-764C-189E-1BD5-6856D7DFB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E9084-42A7-6876-9AD7-04F22BA3A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48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4A2D16-5BF3-FA3A-DF06-830B94C22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0BC52-2129-8773-0C6A-7B614A68A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43110-64B9-1CCF-5EA9-99C1365A9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427AE-22CE-CA81-32B2-A8C0ED5A6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1B888-B299-9BD7-3D4C-9CE28019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0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832E9-AC6A-0AB0-C1EA-7B080FFC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76E9C-9C8C-CFF3-85E1-2D03AD9E6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A46A8-19FE-0C3C-430D-B6FE3B489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CFCF3-F1A9-C8E7-EACA-942F23150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C772C-47B1-DAE0-40E9-2ADF7CDC6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53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7EE22-1067-DB85-4D74-D795F47FF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027C8-2B8E-A500-EF2F-A09FD79C8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54711-CE5E-F302-544C-61F3AEFDC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1D8B3-23AD-A211-9503-266F52E5C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84837-EEA6-DEDB-F50E-20B36C521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27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2B4E4-9243-D915-4B4F-D055C0022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0196C-CFA9-B982-4EAA-0D9DB2795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52A2C-B517-CF0C-FEA3-7E88F5D4E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5B26F-ADF8-D6EC-54FC-AC58AC776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D6624-AE7E-7836-D071-59887B5C8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6AC1B-0BB7-6B8A-95AF-D51B6A3B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73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D9891-E6B4-079B-B08D-460E3BAC6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86469-F49E-82AE-20E7-C21EC3DDF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311263-AE69-3D52-FA2A-D9D607120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E48A66-0B3D-2F9F-43F6-9C933C23B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282241-35D9-B919-7442-708882A541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EE6DA1-51BA-468E-1E56-D1CE3446C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C72C32-C16D-381D-E331-3BF08E762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D1ADCE-2F34-04BF-3C32-E5BD16761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36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D96F3-7B81-94FD-C92D-F752731A4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CA4C0-8B31-FFEF-F02B-E814DB134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1DF08B-B164-BC38-DB77-2388C4F4D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10351-9A1B-A9FE-2EE1-0C0F7FFB1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44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6B5009-643D-93C4-7A3E-0583554C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06A6BB-AFF3-856E-3CB9-A1EBF336F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7F071B-46DC-EC7F-15BD-FF3707EC6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16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F19C8-6605-A001-E54C-8DF6108C6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00DF2-3DEF-1EC9-894C-A1F43EBFF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BED80A-5757-0DB5-5DAF-857DF6006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5FD23-46B7-4616-F4E3-5002EBF73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85BC6-30B3-90F1-C2FD-AC99023CA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CDEB9-D035-B94C-2730-901480BE1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90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2ED9B-3A11-01FC-B477-F02B4085E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AEADF8-8D61-7BC3-9DC7-7160D8566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1F6DF7-982A-C778-897C-BDC35CA04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DDFC6-DD77-07E8-FA00-BA1CD2135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8C284-9750-81EC-EC25-809E48B5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0C42A6-9D43-C779-93AC-54195C7DB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59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CF96A1-299B-1A04-5FBF-F2B770AA1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4727C-3615-A397-9B7C-BD80045D0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C2FF9-DA7C-612D-F44D-67F358B9B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E0955-24BE-41BB-BA89-58957DF6D06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9721D-75C1-84A8-B88D-B8D2BE20C1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C83A2-05EE-A68E-3B52-CD81BF605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D4F1F-1E2C-40CA-B7B1-690C4B533E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03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3FFD05-1ED3-FD67-76B9-98E1C50501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38" y="4279517"/>
            <a:ext cx="1814823" cy="14097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28E7BC-C112-F0E4-61B5-769C8AB88C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0910" y="4279517"/>
            <a:ext cx="1688774" cy="13652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6A58E86-552E-2FE0-2EFC-C0DB9A8E2A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81296" y="4267062"/>
            <a:ext cx="1808454" cy="14597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0588CEA-7451-D8BB-20B5-A18608D851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4612" y="4254608"/>
            <a:ext cx="1696739" cy="14097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9ABDAB6-9ED4-C73F-21AC-7C72695543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3224" y="4254608"/>
            <a:ext cx="1688774" cy="14346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76340BA-4727-D8FA-3CED-B223A5393C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7764" y="4267062"/>
            <a:ext cx="1688774" cy="14487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B8FB26-1266-B9D7-6867-F226510577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86988" y="4267062"/>
            <a:ext cx="1637175" cy="14346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38816D-9CF9-34B6-20B6-17E13A9E9E3C}"/>
              </a:ext>
            </a:extLst>
          </p:cNvPr>
          <p:cNvSpPr txBox="1"/>
          <p:nvPr/>
        </p:nvSpPr>
        <p:spPr>
          <a:xfrm>
            <a:off x="3079531" y="441434"/>
            <a:ext cx="6726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Match the diagram to the correct fraction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A12FEC-94BB-0348-7875-B620DC9CC221}"/>
                  </a:ext>
                </a:extLst>
              </p:cNvPr>
              <p:cNvSpPr txBox="1"/>
              <p:nvPr/>
            </p:nvSpPr>
            <p:spPr>
              <a:xfrm>
                <a:off x="3927102" y="1655654"/>
                <a:ext cx="844387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A12FEC-94BB-0348-7875-B620DC9CC2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7102" y="1655654"/>
                <a:ext cx="844387" cy="8989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CD63EE-3EE9-9EB1-A517-4153CB6DEFE1}"/>
                  </a:ext>
                </a:extLst>
              </p:cNvPr>
              <p:cNvSpPr txBox="1"/>
              <p:nvPr/>
            </p:nvSpPr>
            <p:spPr>
              <a:xfrm>
                <a:off x="567114" y="1606034"/>
                <a:ext cx="1127342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CD63EE-3EE9-9EB1-A517-4153CB6DEF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114" y="1606034"/>
                <a:ext cx="1127342" cy="90178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54A0A18-DF87-EB95-039C-8139EA958525}"/>
                  </a:ext>
                </a:extLst>
              </p:cNvPr>
              <p:cNvSpPr txBox="1"/>
              <p:nvPr/>
            </p:nvSpPr>
            <p:spPr>
              <a:xfrm>
                <a:off x="5387118" y="1632967"/>
                <a:ext cx="1127342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54A0A18-DF87-EB95-039C-8139EA9585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118" y="1632967"/>
                <a:ext cx="1127342" cy="90178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21AC561-8887-E92B-9BB0-647852F67F92}"/>
                  </a:ext>
                </a:extLst>
              </p:cNvPr>
              <p:cNvSpPr txBox="1"/>
              <p:nvPr/>
            </p:nvSpPr>
            <p:spPr>
              <a:xfrm>
                <a:off x="8485299" y="1606034"/>
                <a:ext cx="1127342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21AC561-8887-E92B-9BB0-647852F67F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5299" y="1606034"/>
                <a:ext cx="1127342" cy="89896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9B7E9CE-B098-8C3D-14EB-F81B41805A69}"/>
                  </a:ext>
                </a:extLst>
              </p:cNvPr>
              <p:cNvSpPr txBox="1"/>
              <p:nvPr/>
            </p:nvSpPr>
            <p:spPr>
              <a:xfrm>
                <a:off x="6859082" y="1644048"/>
                <a:ext cx="1281595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9B7E9CE-B098-8C3D-14EB-F81B41805A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9082" y="1644048"/>
                <a:ext cx="1281595" cy="91057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A628DE0-E13F-0D77-30CF-E150878EE278}"/>
                  </a:ext>
                </a:extLst>
              </p:cNvPr>
              <p:cNvSpPr txBox="1"/>
              <p:nvPr/>
            </p:nvSpPr>
            <p:spPr>
              <a:xfrm>
                <a:off x="9515587" y="1604752"/>
                <a:ext cx="2316314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A628DE0-E13F-0D77-30CF-E150878EE2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5587" y="1604752"/>
                <a:ext cx="2316314" cy="90024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650FD7E-993F-8FE7-4A3B-86A0D3E326A5}"/>
                  </a:ext>
                </a:extLst>
              </p:cNvPr>
              <p:cNvSpPr txBox="1"/>
              <p:nvPr/>
            </p:nvSpPr>
            <p:spPr>
              <a:xfrm>
                <a:off x="2293578" y="1603213"/>
                <a:ext cx="889348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650FD7E-993F-8FE7-4A3B-86A0D3E326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578" y="1603213"/>
                <a:ext cx="889348" cy="90178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01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680D6A-DA89-41F4-B515-17210EF92451}">
  <ds:schemaRefs>
    <ds:schemaRef ds:uri="http://schemas.microsoft.com/office/2006/metadata/properties"/>
    <ds:schemaRef ds:uri="http://schemas.microsoft.com/office/infopath/2007/PartnerControls"/>
    <ds:schemaRef ds:uri="a675e989-819c-4ef8-a9e7-308823201b25"/>
  </ds:schemaRefs>
</ds:datastoreItem>
</file>

<file path=customXml/itemProps2.xml><?xml version="1.0" encoding="utf-8"?>
<ds:datastoreItem xmlns:ds="http://schemas.openxmlformats.org/officeDocument/2006/customXml" ds:itemID="{01D822C5-63FF-4F5C-BDC1-2BB6C6D800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CBA941-821E-4A44-B651-13E04AF123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Sylvie Sutton</dc:creator>
  <cp:lastModifiedBy>Sylvie Sutton</cp:lastModifiedBy>
  <cp:revision>2</cp:revision>
  <dcterms:created xsi:type="dcterms:W3CDTF">2023-08-31T14:41:11Z</dcterms:created>
  <dcterms:modified xsi:type="dcterms:W3CDTF">2023-10-01T10:35:40Z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