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9" r:id="rId6"/>
    <p:sldId id="260" r:id="rId7"/>
    <p:sldId id="261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82" r:id="rId16"/>
    <p:sldId id="292" r:id="rId17"/>
    <p:sldId id="293" r:id="rId18"/>
    <p:sldId id="294" r:id="rId19"/>
    <p:sldId id="29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C02EDE-3FEA-46C3-8811-F95C588E7DA6}" v="513" dt="2021-08-26T12:05:06.8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81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colm Cooke" userId="629abd82-4003-4907-b151-625ed5717e62" providerId="ADAL" clId="{CBC02EDE-3FEA-46C3-8811-F95C588E7DA6}"/>
    <pc:docChg chg="undo redo custSel addSld delSld modSld">
      <pc:chgData name="Malcolm Cooke" userId="629abd82-4003-4907-b151-625ed5717e62" providerId="ADAL" clId="{CBC02EDE-3FEA-46C3-8811-F95C588E7DA6}" dt="2021-08-26T12:05:23.090" v="7083" actId="20577"/>
      <pc:docMkLst>
        <pc:docMk/>
      </pc:docMkLst>
      <pc:sldChg chg="addSp delSp modSp mod">
        <pc:chgData name="Malcolm Cooke" userId="629abd82-4003-4907-b151-625ed5717e62" providerId="ADAL" clId="{CBC02EDE-3FEA-46C3-8811-F95C588E7DA6}" dt="2021-08-26T11:38:46.287" v="6183" actId="20577"/>
        <pc:sldMkLst>
          <pc:docMk/>
          <pc:sldMk cId="2751638297" sldId="257"/>
        </pc:sldMkLst>
        <pc:spChg chg="mod">
          <ac:chgData name="Malcolm Cooke" userId="629abd82-4003-4907-b151-625ed5717e62" providerId="ADAL" clId="{CBC02EDE-3FEA-46C3-8811-F95C588E7DA6}" dt="2021-08-26T11:13:52.657" v="5563" actId="255"/>
          <ac:spMkLst>
            <pc:docMk/>
            <pc:sldMk cId="2751638297" sldId="257"/>
            <ac:spMk id="3" creationId="{D0FA13A9-46F7-4F68-AE33-2AF3C785AE3E}"/>
          </ac:spMkLst>
        </pc:spChg>
        <pc:spChg chg="mod">
          <ac:chgData name="Malcolm Cooke" userId="629abd82-4003-4907-b151-625ed5717e62" providerId="ADAL" clId="{CBC02EDE-3FEA-46C3-8811-F95C588E7DA6}" dt="2021-08-26T11:12:51.912" v="5538" actId="255"/>
          <ac:spMkLst>
            <pc:docMk/>
            <pc:sldMk cId="2751638297" sldId="257"/>
            <ac:spMk id="4" creationId="{00000000-0000-0000-0000-000000000000}"/>
          </ac:spMkLst>
        </pc:spChg>
        <pc:spChg chg="mod">
          <ac:chgData name="Malcolm Cooke" userId="629abd82-4003-4907-b151-625ed5717e62" providerId="ADAL" clId="{CBC02EDE-3FEA-46C3-8811-F95C588E7DA6}" dt="2021-07-09T08:46:44.901" v="466" actId="14100"/>
          <ac:spMkLst>
            <pc:docMk/>
            <pc:sldMk cId="2751638297" sldId="257"/>
            <ac:spMk id="5" creationId="{00000000-0000-0000-0000-000000000000}"/>
          </ac:spMkLst>
        </pc:spChg>
        <pc:spChg chg="mod">
          <ac:chgData name="Malcolm Cooke" userId="629abd82-4003-4907-b151-625ed5717e62" providerId="ADAL" clId="{CBC02EDE-3FEA-46C3-8811-F95C588E7DA6}" dt="2021-07-09T08:47:01.068" v="470" actId="14100"/>
          <ac:spMkLst>
            <pc:docMk/>
            <pc:sldMk cId="2751638297" sldId="257"/>
            <ac:spMk id="6" creationId="{00000000-0000-0000-0000-000000000000}"/>
          </ac:spMkLst>
        </pc:spChg>
        <pc:spChg chg="mod">
          <ac:chgData name="Malcolm Cooke" userId="629abd82-4003-4907-b151-625ed5717e62" providerId="ADAL" clId="{CBC02EDE-3FEA-46C3-8811-F95C588E7DA6}" dt="2021-08-26T11:38:46.287" v="6183" actId="20577"/>
          <ac:spMkLst>
            <pc:docMk/>
            <pc:sldMk cId="2751638297" sldId="257"/>
            <ac:spMk id="8" creationId="{CFFDA5D2-3A80-4E90-B8DB-A1DABF26FD85}"/>
          </ac:spMkLst>
        </pc:spChg>
        <pc:spChg chg="mod">
          <ac:chgData name="Malcolm Cooke" userId="629abd82-4003-4907-b151-625ed5717e62" providerId="ADAL" clId="{CBC02EDE-3FEA-46C3-8811-F95C588E7DA6}" dt="2021-07-09T08:25:43.095" v="10" actId="20577"/>
          <ac:spMkLst>
            <pc:docMk/>
            <pc:sldMk cId="2751638297" sldId="257"/>
            <ac:spMk id="12" creationId="{00000000-0000-0000-0000-000000000000}"/>
          </ac:spMkLst>
        </pc:spChg>
        <pc:picChg chg="del">
          <ac:chgData name="Malcolm Cooke" userId="629abd82-4003-4907-b151-625ed5717e62" providerId="ADAL" clId="{CBC02EDE-3FEA-46C3-8811-F95C588E7DA6}" dt="2021-07-09T08:35:10.061" v="79" actId="478"/>
          <ac:picMkLst>
            <pc:docMk/>
            <pc:sldMk cId="2751638297" sldId="257"/>
            <ac:picMk id="7" creationId="{DCB89136-1558-465E-B4C0-8544C92F008C}"/>
          </ac:picMkLst>
        </pc:picChg>
        <pc:picChg chg="add mod">
          <ac:chgData name="Malcolm Cooke" userId="629abd82-4003-4907-b151-625ed5717e62" providerId="ADAL" clId="{CBC02EDE-3FEA-46C3-8811-F95C588E7DA6}" dt="2021-08-26T11:38:32.745" v="6171" actId="1076"/>
          <ac:picMkLst>
            <pc:docMk/>
            <pc:sldMk cId="2751638297" sldId="257"/>
            <ac:picMk id="9" creationId="{43F67607-7891-4883-9FD1-7B24B63AD055}"/>
          </ac:picMkLst>
        </pc:picChg>
      </pc:sldChg>
      <pc:sldChg chg="addSp delSp modSp mod">
        <pc:chgData name="Malcolm Cooke" userId="629abd82-4003-4907-b151-625ed5717e62" providerId="ADAL" clId="{CBC02EDE-3FEA-46C3-8811-F95C588E7DA6}" dt="2021-08-26T11:40:57.007" v="6262" actId="20577"/>
        <pc:sldMkLst>
          <pc:docMk/>
          <pc:sldMk cId="2461622146" sldId="259"/>
        </pc:sldMkLst>
        <pc:spChg chg="add mod">
          <ac:chgData name="Malcolm Cooke" userId="629abd82-4003-4907-b151-625ed5717e62" providerId="ADAL" clId="{CBC02EDE-3FEA-46C3-8811-F95C588E7DA6}" dt="2021-08-26T11:40:18.064" v="6228" actId="1076"/>
          <ac:spMkLst>
            <pc:docMk/>
            <pc:sldMk cId="2461622146" sldId="259"/>
            <ac:spMk id="2" creationId="{7DDAF04D-9482-41FA-93E4-AD6B83215A30}"/>
          </ac:spMkLst>
        </pc:spChg>
        <pc:spChg chg="del">
          <ac:chgData name="Malcolm Cooke" userId="629abd82-4003-4907-b151-625ed5717e62" providerId="ADAL" clId="{CBC02EDE-3FEA-46C3-8811-F95C588E7DA6}" dt="2021-07-09T08:47:40.171" v="472" actId="478"/>
          <ac:spMkLst>
            <pc:docMk/>
            <pc:sldMk cId="2461622146" sldId="259"/>
            <ac:spMk id="4" creationId="{00000000-0000-0000-0000-000000000000}"/>
          </ac:spMkLst>
        </pc:spChg>
        <pc:spChg chg="del">
          <ac:chgData name="Malcolm Cooke" userId="629abd82-4003-4907-b151-625ed5717e62" providerId="ADAL" clId="{CBC02EDE-3FEA-46C3-8811-F95C588E7DA6}" dt="2021-07-09T08:47:40.171" v="472" actId="478"/>
          <ac:spMkLst>
            <pc:docMk/>
            <pc:sldMk cId="2461622146" sldId="259"/>
            <ac:spMk id="8" creationId="{00000000-0000-0000-0000-000000000000}"/>
          </ac:spMkLst>
        </pc:spChg>
        <pc:spChg chg="mod">
          <ac:chgData name="Malcolm Cooke" userId="629abd82-4003-4907-b151-625ed5717e62" providerId="ADAL" clId="{CBC02EDE-3FEA-46C3-8811-F95C588E7DA6}" dt="2021-07-09T08:48:53.673" v="532" actId="14100"/>
          <ac:spMkLst>
            <pc:docMk/>
            <pc:sldMk cId="2461622146" sldId="259"/>
            <ac:spMk id="10" creationId="{00000000-0000-0000-0000-000000000000}"/>
          </ac:spMkLst>
        </pc:spChg>
        <pc:spChg chg="del">
          <ac:chgData name="Malcolm Cooke" userId="629abd82-4003-4907-b151-625ed5717e62" providerId="ADAL" clId="{CBC02EDE-3FEA-46C3-8811-F95C588E7DA6}" dt="2021-07-09T08:47:43.628" v="473" actId="478"/>
          <ac:spMkLst>
            <pc:docMk/>
            <pc:sldMk cId="2461622146" sldId="259"/>
            <ac:spMk id="11" creationId="{00000000-0000-0000-0000-000000000000}"/>
          </ac:spMkLst>
        </pc:spChg>
        <pc:spChg chg="del">
          <ac:chgData name="Malcolm Cooke" userId="629abd82-4003-4907-b151-625ed5717e62" providerId="ADAL" clId="{CBC02EDE-3FEA-46C3-8811-F95C588E7DA6}" dt="2021-07-09T08:47:40.171" v="472" actId="478"/>
          <ac:spMkLst>
            <pc:docMk/>
            <pc:sldMk cId="2461622146" sldId="259"/>
            <ac:spMk id="12" creationId="{00000000-0000-0000-0000-000000000000}"/>
          </ac:spMkLst>
        </pc:spChg>
        <pc:spChg chg="mod">
          <ac:chgData name="Malcolm Cooke" userId="629abd82-4003-4907-b151-625ed5717e62" providerId="ADAL" clId="{CBC02EDE-3FEA-46C3-8811-F95C588E7DA6}" dt="2021-08-26T11:14:10.408" v="5564" actId="255"/>
          <ac:spMkLst>
            <pc:docMk/>
            <pc:sldMk cId="2461622146" sldId="259"/>
            <ac:spMk id="13" creationId="{00000000-0000-0000-0000-000000000000}"/>
          </ac:spMkLst>
        </pc:spChg>
        <pc:spChg chg="del">
          <ac:chgData name="Malcolm Cooke" userId="629abd82-4003-4907-b151-625ed5717e62" providerId="ADAL" clId="{CBC02EDE-3FEA-46C3-8811-F95C588E7DA6}" dt="2021-07-09T08:47:51.213" v="476" actId="478"/>
          <ac:spMkLst>
            <pc:docMk/>
            <pc:sldMk cId="2461622146" sldId="259"/>
            <ac:spMk id="14" creationId="{B92F953C-4D79-4416-8A00-8E2CE50E8817}"/>
          </ac:spMkLst>
        </pc:spChg>
        <pc:spChg chg="del">
          <ac:chgData name="Malcolm Cooke" userId="629abd82-4003-4907-b151-625ed5717e62" providerId="ADAL" clId="{CBC02EDE-3FEA-46C3-8811-F95C588E7DA6}" dt="2021-07-09T08:47:43.628" v="473" actId="478"/>
          <ac:spMkLst>
            <pc:docMk/>
            <pc:sldMk cId="2461622146" sldId="259"/>
            <ac:spMk id="15" creationId="{00000000-0000-0000-0000-000000000000}"/>
          </ac:spMkLst>
        </pc:spChg>
        <pc:spChg chg="del">
          <ac:chgData name="Malcolm Cooke" userId="629abd82-4003-4907-b151-625ed5717e62" providerId="ADAL" clId="{CBC02EDE-3FEA-46C3-8811-F95C588E7DA6}" dt="2021-07-09T08:47:49.049" v="475" actId="478"/>
          <ac:spMkLst>
            <pc:docMk/>
            <pc:sldMk cId="2461622146" sldId="259"/>
            <ac:spMk id="16" creationId="{DFD1367A-877B-4B89-B28E-A7B3EC99D7D8}"/>
          </ac:spMkLst>
        </pc:spChg>
        <pc:spChg chg="del">
          <ac:chgData name="Malcolm Cooke" userId="629abd82-4003-4907-b151-625ed5717e62" providerId="ADAL" clId="{CBC02EDE-3FEA-46C3-8811-F95C588E7DA6}" dt="2021-07-09T08:47:46.542" v="474" actId="478"/>
          <ac:spMkLst>
            <pc:docMk/>
            <pc:sldMk cId="2461622146" sldId="259"/>
            <ac:spMk id="18" creationId="{8080DA87-3A97-4459-93AE-976EA8F4EC2B}"/>
          </ac:spMkLst>
        </pc:spChg>
        <pc:spChg chg="mod">
          <ac:chgData name="Malcolm Cooke" userId="629abd82-4003-4907-b151-625ed5717e62" providerId="ADAL" clId="{CBC02EDE-3FEA-46C3-8811-F95C588E7DA6}" dt="2021-08-26T11:40:57.007" v="6262" actId="20577"/>
          <ac:spMkLst>
            <pc:docMk/>
            <pc:sldMk cId="2461622146" sldId="259"/>
            <ac:spMk id="20" creationId="{6A2D3F0C-5677-445F-962B-89111B39466B}"/>
          </ac:spMkLst>
        </pc:spChg>
        <pc:spChg chg="del">
          <ac:chgData name="Malcolm Cooke" userId="629abd82-4003-4907-b151-625ed5717e62" providerId="ADAL" clId="{CBC02EDE-3FEA-46C3-8811-F95C588E7DA6}" dt="2021-07-09T08:47:54.155" v="477" actId="478"/>
          <ac:spMkLst>
            <pc:docMk/>
            <pc:sldMk cId="2461622146" sldId="259"/>
            <ac:spMk id="21" creationId="{3E2A64F0-EB0A-417E-B644-66C5408BB4CB}"/>
          </ac:spMkLst>
        </pc:spChg>
      </pc:sldChg>
      <pc:sldChg chg="delSp modSp mod">
        <pc:chgData name="Malcolm Cooke" userId="629abd82-4003-4907-b151-625ed5717e62" providerId="ADAL" clId="{CBC02EDE-3FEA-46C3-8811-F95C588E7DA6}" dt="2021-08-26T11:49:03.672" v="6670" actId="20577"/>
        <pc:sldMkLst>
          <pc:docMk/>
          <pc:sldMk cId="3234526225" sldId="260"/>
        </pc:sldMkLst>
        <pc:spChg chg="mod">
          <ac:chgData name="Malcolm Cooke" userId="629abd82-4003-4907-b151-625ed5717e62" providerId="ADAL" clId="{CBC02EDE-3FEA-46C3-8811-F95C588E7DA6}" dt="2021-08-26T11:49:03.672" v="6670" actId="20577"/>
          <ac:spMkLst>
            <pc:docMk/>
            <pc:sldMk cId="3234526225" sldId="260"/>
            <ac:spMk id="3" creationId="{00000000-0000-0000-0000-000000000000}"/>
          </ac:spMkLst>
        </pc:spChg>
        <pc:spChg chg="mod">
          <ac:chgData name="Malcolm Cooke" userId="629abd82-4003-4907-b151-625ed5717e62" providerId="ADAL" clId="{CBC02EDE-3FEA-46C3-8811-F95C588E7DA6}" dt="2021-07-09T09:00:30.477" v="669" actId="20577"/>
          <ac:spMkLst>
            <pc:docMk/>
            <pc:sldMk cId="3234526225" sldId="260"/>
            <ac:spMk id="4" creationId="{00000000-0000-0000-0000-000000000000}"/>
          </ac:spMkLst>
        </pc:spChg>
        <pc:spChg chg="del">
          <ac:chgData name="Malcolm Cooke" userId="629abd82-4003-4907-b151-625ed5717e62" providerId="ADAL" clId="{CBC02EDE-3FEA-46C3-8811-F95C588E7DA6}" dt="2021-07-09T09:00:38.493" v="672" actId="478"/>
          <ac:spMkLst>
            <pc:docMk/>
            <pc:sldMk cId="3234526225" sldId="260"/>
            <ac:spMk id="6" creationId="{10A9AC88-A320-4D8C-9A31-81B65A78161F}"/>
          </ac:spMkLst>
        </pc:spChg>
        <pc:spChg chg="mod">
          <ac:chgData name="Malcolm Cooke" userId="629abd82-4003-4907-b151-625ed5717e62" providerId="ADAL" clId="{CBC02EDE-3FEA-46C3-8811-F95C588E7DA6}" dt="2021-08-26T11:48:33.255" v="6654" actId="20577"/>
          <ac:spMkLst>
            <pc:docMk/>
            <pc:sldMk cId="3234526225" sldId="260"/>
            <ac:spMk id="7" creationId="{2C16EF7F-2745-46B4-B766-EA6EC400CF0E}"/>
          </ac:spMkLst>
        </pc:spChg>
        <pc:spChg chg="mod">
          <ac:chgData name="Malcolm Cooke" userId="629abd82-4003-4907-b151-625ed5717e62" providerId="ADAL" clId="{CBC02EDE-3FEA-46C3-8811-F95C588E7DA6}" dt="2021-08-26T11:46:31.139" v="6546" actId="14100"/>
          <ac:spMkLst>
            <pc:docMk/>
            <pc:sldMk cId="3234526225" sldId="260"/>
            <ac:spMk id="8" creationId="{00000000-0000-0000-0000-000000000000}"/>
          </ac:spMkLst>
        </pc:spChg>
        <pc:spChg chg="mod">
          <ac:chgData name="Malcolm Cooke" userId="629abd82-4003-4907-b151-625ed5717e62" providerId="ADAL" clId="{CBC02EDE-3FEA-46C3-8811-F95C588E7DA6}" dt="2021-07-09T09:05:47.633" v="965" actId="14100"/>
          <ac:spMkLst>
            <pc:docMk/>
            <pc:sldMk cId="3234526225" sldId="260"/>
            <ac:spMk id="9" creationId="{00000000-0000-0000-0000-000000000000}"/>
          </ac:spMkLst>
        </pc:spChg>
        <pc:spChg chg="del">
          <ac:chgData name="Malcolm Cooke" userId="629abd82-4003-4907-b151-625ed5717e62" providerId="ADAL" clId="{CBC02EDE-3FEA-46C3-8811-F95C588E7DA6}" dt="2021-07-09T09:00:36.767" v="671" actId="478"/>
          <ac:spMkLst>
            <pc:docMk/>
            <pc:sldMk cId="3234526225" sldId="260"/>
            <ac:spMk id="10" creationId="{2C445A8F-A354-4098-8EF7-FBC9250D37CE}"/>
          </ac:spMkLst>
        </pc:spChg>
        <pc:graphicFrameChg chg="del modGraphic">
          <ac:chgData name="Malcolm Cooke" userId="629abd82-4003-4907-b151-625ed5717e62" providerId="ADAL" clId="{CBC02EDE-3FEA-46C3-8811-F95C588E7DA6}" dt="2021-07-09T09:00:42.663" v="674" actId="478"/>
          <ac:graphicFrameMkLst>
            <pc:docMk/>
            <pc:sldMk cId="3234526225" sldId="260"/>
            <ac:graphicFrameMk id="5" creationId="{5DEE5FCB-F0C0-44BC-96A2-2E11C1382121}"/>
          </ac:graphicFrameMkLst>
        </pc:graphicFrameChg>
      </pc:sldChg>
      <pc:sldChg chg="modSp mod">
        <pc:chgData name="Malcolm Cooke" userId="629abd82-4003-4907-b151-625ed5717e62" providerId="ADAL" clId="{CBC02EDE-3FEA-46C3-8811-F95C588E7DA6}" dt="2021-08-26T11:51:02.483" v="6790" actId="20577"/>
        <pc:sldMkLst>
          <pc:docMk/>
          <pc:sldMk cId="4213157554" sldId="261"/>
        </pc:sldMkLst>
        <pc:spChg chg="mod">
          <ac:chgData name="Malcolm Cooke" userId="629abd82-4003-4907-b151-625ed5717e62" providerId="ADAL" clId="{CBC02EDE-3FEA-46C3-8811-F95C588E7DA6}" dt="2021-08-26T11:49:51.315" v="6744" actId="20577"/>
          <ac:spMkLst>
            <pc:docMk/>
            <pc:sldMk cId="4213157554" sldId="261"/>
            <ac:spMk id="2" creationId="{00000000-0000-0000-0000-000000000000}"/>
          </ac:spMkLst>
        </pc:spChg>
        <pc:spChg chg="mod">
          <ac:chgData name="Malcolm Cooke" userId="629abd82-4003-4907-b151-625ed5717e62" providerId="ADAL" clId="{CBC02EDE-3FEA-46C3-8811-F95C588E7DA6}" dt="2021-08-26T11:51:02.483" v="6790" actId="20577"/>
          <ac:spMkLst>
            <pc:docMk/>
            <pc:sldMk cId="4213157554" sldId="261"/>
            <ac:spMk id="7" creationId="{E2F585F7-7014-4838-A6C5-34B549E105A6}"/>
          </ac:spMkLst>
        </pc:spChg>
        <pc:spChg chg="mod">
          <ac:chgData name="Malcolm Cooke" userId="629abd82-4003-4907-b151-625ed5717e62" providerId="ADAL" clId="{CBC02EDE-3FEA-46C3-8811-F95C588E7DA6}" dt="2021-08-26T11:16:19.799" v="5590" actId="1076"/>
          <ac:spMkLst>
            <pc:docMk/>
            <pc:sldMk cId="4213157554" sldId="261"/>
            <ac:spMk id="14" creationId="{00000000-0000-0000-0000-000000000000}"/>
          </ac:spMkLst>
        </pc:spChg>
      </pc:sldChg>
      <pc:sldChg chg="del">
        <pc:chgData name="Malcolm Cooke" userId="629abd82-4003-4907-b151-625ed5717e62" providerId="ADAL" clId="{CBC02EDE-3FEA-46C3-8811-F95C588E7DA6}" dt="2021-07-09T09:14:54.293" v="1494" actId="47"/>
        <pc:sldMkLst>
          <pc:docMk/>
          <pc:sldMk cId="2601348568" sldId="268"/>
        </pc:sldMkLst>
      </pc:sldChg>
      <pc:sldChg chg="del">
        <pc:chgData name="Malcolm Cooke" userId="629abd82-4003-4907-b151-625ed5717e62" providerId="ADAL" clId="{CBC02EDE-3FEA-46C3-8811-F95C588E7DA6}" dt="2021-07-09T09:14:48.131" v="1486" actId="47"/>
        <pc:sldMkLst>
          <pc:docMk/>
          <pc:sldMk cId="324376807" sldId="270"/>
        </pc:sldMkLst>
      </pc:sldChg>
      <pc:sldChg chg="del">
        <pc:chgData name="Malcolm Cooke" userId="629abd82-4003-4907-b151-625ed5717e62" providerId="ADAL" clId="{CBC02EDE-3FEA-46C3-8811-F95C588E7DA6}" dt="2021-07-09T09:14:48.808" v="1487" actId="47"/>
        <pc:sldMkLst>
          <pc:docMk/>
          <pc:sldMk cId="4102262645" sldId="271"/>
        </pc:sldMkLst>
      </pc:sldChg>
      <pc:sldChg chg="del">
        <pc:chgData name="Malcolm Cooke" userId="629abd82-4003-4907-b151-625ed5717e62" providerId="ADAL" clId="{CBC02EDE-3FEA-46C3-8811-F95C588E7DA6}" dt="2021-07-09T09:14:49.301" v="1488" actId="47"/>
        <pc:sldMkLst>
          <pc:docMk/>
          <pc:sldMk cId="2625084560" sldId="272"/>
        </pc:sldMkLst>
      </pc:sldChg>
      <pc:sldChg chg="del">
        <pc:chgData name="Malcolm Cooke" userId="629abd82-4003-4907-b151-625ed5717e62" providerId="ADAL" clId="{CBC02EDE-3FEA-46C3-8811-F95C588E7DA6}" dt="2021-07-09T09:14:50.318" v="1489" actId="47"/>
        <pc:sldMkLst>
          <pc:docMk/>
          <pc:sldMk cId="2659334768" sldId="273"/>
        </pc:sldMkLst>
      </pc:sldChg>
      <pc:sldChg chg="del">
        <pc:chgData name="Malcolm Cooke" userId="629abd82-4003-4907-b151-625ed5717e62" providerId="ADAL" clId="{CBC02EDE-3FEA-46C3-8811-F95C588E7DA6}" dt="2021-07-09T09:14:50.985" v="1490" actId="47"/>
        <pc:sldMkLst>
          <pc:docMk/>
          <pc:sldMk cId="508047592" sldId="274"/>
        </pc:sldMkLst>
      </pc:sldChg>
      <pc:sldChg chg="del">
        <pc:chgData name="Malcolm Cooke" userId="629abd82-4003-4907-b151-625ed5717e62" providerId="ADAL" clId="{CBC02EDE-3FEA-46C3-8811-F95C588E7DA6}" dt="2021-07-09T09:14:51.484" v="1491" actId="47"/>
        <pc:sldMkLst>
          <pc:docMk/>
          <pc:sldMk cId="1420266294" sldId="275"/>
        </pc:sldMkLst>
      </pc:sldChg>
      <pc:sldChg chg="del">
        <pc:chgData name="Malcolm Cooke" userId="629abd82-4003-4907-b151-625ed5717e62" providerId="ADAL" clId="{CBC02EDE-3FEA-46C3-8811-F95C588E7DA6}" dt="2021-07-09T09:14:51.983" v="1492" actId="47"/>
        <pc:sldMkLst>
          <pc:docMk/>
          <pc:sldMk cId="2066723341" sldId="276"/>
        </pc:sldMkLst>
      </pc:sldChg>
      <pc:sldChg chg="del">
        <pc:chgData name="Malcolm Cooke" userId="629abd82-4003-4907-b151-625ed5717e62" providerId="ADAL" clId="{CBC02EDE-3FEA-46C3-8811-F95C588E7DA6}" dt="2021-07-09T09:14:52.596" v="1493" actId="47"/>
        <pc:sldMkLst>
          <pc:docMk/>
          <pc:sldMk cId="1400497249" sldId="277"/>
        </pc:sldMkLst>
      </pc:sldChg>
      <pc:sldChg chg="del">
        <pc:chgData name="Malcolm Cooke" userId="629abd82-4003-4907-b151-625ed5717e62" providerId="ADAL" clId="{CBC02EDE-3FEA-46C3-8811-F95C588E7DA6}" dt="2021-07-09T09:14:54.504" v="1495" actId="47"/>
        <pc:sldMkLst>
          <pc:docMk/>
          <pc:sldMk cId="2059265184" sldId="278"/>
        </pc:sldMkLst>
      </pc:sldChg>
      <pc:sldChg chg="del">
        <pc:chgData name="Malcolm Cooke" userId="629abd82-4003-4907-b151-625ed5717e62" providerId="ADAL" clId="{CBC02EDE-3FEA-46C3-8811-F95C588E7DA6}" dt="2021-07-09T09:14:54.993" v="1496" actId="47"/>
        <pc:sldMkLst>
          <pc:docMk/>
          <pc:sldMk cId="3657154947" sldId="280"/>
        </pc:sldMkLst>
      </pc:sldChg>
      <pc:sldChg chg="del">
        <pc:chgData name="Malcolm Cooke" userId="629abd82-4003-4907-b151-625ed5717e62" providerId="ADAL" clId="{CBC02EDE-3FEA-46C3-8811-F95C588E7DA6}" dt="2021-07-09T09:14:55.675" v="1497" actId="47"/>
        <pc:sldMkLst>
          <pc:docMk/>
          <pc:sldMk cId="1286545112" sldId="281"/>
        </pc:sldMkLst>
      </pc:sldChg>
      <pc:sldChg chg="addSp delSp modSp mod">
        <pc:chgData name="Malcolm Cooke" userId="629abd82-4003-4907-b151-625ed5717e62" providerId="ADAL" clId="{CBC02EDE-3FEA-46C3-8811-F95C588E7DA6}" dt="2021-07-09T13:09:54.269" v="4079" actId="14100"/>
        <pc:sldMkLst>
          <pc:docMk/>
          <pc:sldMk cId="2962327968" sldId="282"/>
        </pc:sldMkLst>
        <pc:spChg chg="mod">
          <ac:chgData name="Malcolm Cooke" userId="629abd82-4003-4907-b151-625ed5717e62" providerId="ADAL" clId="{CBC02EDE-3FEA-46C3-8811-F95C588E7DA6}" dt="2021-07-09T13:09:25.866" v="4075" actId="1076"/>
          <ac:spMkLst>
            <pc:docMk/>
            <pc:sldMk cId="2962327968" sldId="282"/>
            <ac:spMk id="7" creationId="{8A6A0C40-C184-455B-A7CD-B9E2B1C5AAB4}"/>
          </ac:spMkLst>
        </pc:spChg>
        <pc:spChg chg="mod">
          <ac:chgData name="Malcolm Cooke" userId="629abd82-4003-4907-b151-625ed5717e62" providerId="ADAL" clId="{CBC02EDE-3FEA-46C3-8811-F95C588E7DA6}" dt="2021-07-09T13:09:30.057" v="4076" actId="1076"/>
          <ac:spMkLst>
            <pc:docMk/>
            <pc:sldMk cId="2962327968" sldId="282"/>
            <ac:spMk id="8" creationId="{7C4DCB62-9C0D-47D2-B30C-A1306413734F}"/>
          </ac:spMkLst>
        </pc:spChg>
        <pc:graphicFrameChg chg="del">
          <ac:chgData name="Malcolm Cooke" userId="629abd82-4003-4907-b151-625ed5717e62" providerId="ADAL" clId="{CBC02EDE-3FEA-46C3-8811-F95C588E7DA6}" dt="2021-07-09T13:06:56.470" v="3927" actId="478"/>
          <ac:graphicFrameMkLst>
            <pc:docMk/>
            <pc:sldMk cId="2962327968" sldId="282"/>
            <ac:graphicFrameMk id="3" creationId="{F1ABFE08-961A-43E7-AC72-D4D428735E81}"/>
          </ac:graphicFrameMkLst>
        </pc:graphicFrameChg>
        <pc:picChg chg="add del mod">
          <ac:chgData name="Malcolm Cooke" userId="629abd82-4003-4907-b151-625ed5717e62" providerId="ADAL" clId="{CBC02EDE-3FEA-46C3-8811-F95C588E7DA6}" dt="2021-07-09T13:09:12.923" v="4070" actId="478"/>
          <ac:picMkLst>
            <pc:docMk/>
            <pc:sldMk cId="2962327968" sldId="282"/>
            <ac:picMk id="4" creationId="{2C6FBAEA-A004-4293-A5FE-18C8FBF3EE65}"/>
          </ac:picMkLst>
        </pc:picChg>
        <pc:picChg chg="add mod">
          <ac:chgData name="Malcolm Cooke" userId="629abd82-4003-4907-b151-625ed5717e62" providerId="ADAL" clId="{CBC02EDE-3FEA-46C3-8811-F95C588E7DA6}" dt="2021-07-09T13:09:54.269" v="4079" actId="14100"/>
          <ac:picMkLst>
            <pc:docMk/>
            <pc:sldMk cId="2962327968" sldId="282"/>
            <ac:picMk id="6" creationId="{4D0260E5-5C60-45D8-BA06-BFC16B62B85B}"/>
          </ac:picMkLst>
        </pc:picChg>
      </pc:sldChg>
      <pc:sldChg chg="modSp add del mod">
        <pc:chgData name="Malcolm Cooke" userId="629abd82-4003-4907-b151-625ed5717e62" providerId="ADAL" clId="{CBC02EDE-3FEA-46C3-8811-F95C588E7DA6}" dt="2021-08-26T11:49:57.916" v="6745" actId="47"/>
        <pc:sldMkLst>
          <pc:docMk/>
          <pc:sldMk cId="4151823434" sldId="283"/>
        </pc:sldMkLst>
        <pc:spChg chg="mod">
          <ac:chgData name="Malcolm Cooke" userId="629abd82-4003-4907-b151-625ed5717e62" providerId="ADAL" clId="{CBC02EDE-3FEA-46C3-8811-F95C588E7DA6}" dt="2021-08-26T11:17:08.651" v="5593" actId="255"/>
          <ac:spMkLst>
            <pc:docMk/>
            <pc:sldMk cId="4151823434" sldId="283"/>
            <ac:spMk id="3" creationId="{00000000-0000-0000-0000-000000000000}"/>
          </ac:spMkLst>
        </pc:spChg>
        <pc:spChg chg="mod">
          <ac:chgData name="Malcolm Cooke" userId="629abd82-4003-4907-b151-625ed5717e62" providerId="ADAL" clId="{CBC02EDE-3FEA-46C3-8811-F95C588E7DA6}" dt="2021-07-09T09:15:09.091" v="1508" actId="20577"/>
          <ac:spMkLst>
            <pc:docMk/>
            <pc:sldMk cId="4151823434" sldId="283"/>
            <ac:spMk id="4" creationId="{00000000-0000-0000-0000-000000000000}"/>
          </ac:spMkLst>
        </pc:spChg>
        <pc:spChg chg="mod">
          <ac:chgData name="Malcolm Cooke" userId="629abd82-4003-4907-b151-625ed5717e62" providerId="ADAL" clId="{CBC02EDE-3FEA-46C3-8811-F95C588E7DA6}" dt="2021-08-26T11:17:01.105" v="5592" actId="1076"/>
          <ac:spMkLst>
            <pc:docMk/>
            <pc:sldMk cId="4151823434" sldId="283"/>
            <ac:spMk id="7" creationId="{2C16EF7F-2745-46B4-B766-EA6EC400CF0E}"/>
          </ac:spMkLst>
        </pc:spChg>
      </pc:sldChg>
      <pc:sldChg chg="modSp add del mod">
        <pc:chgData name="Malcolm Cooke" userId="629abd82-4003-4907-b151-625ed5717e62" providerId="ADAL" clId="{CBC02EDE-3FEA-46C3-8811-F95C588E7DA6}" dt="2021-08-26T11:50:03.825" v="6746" actId="47"/>
        <pc:sldMkLst>
          <pc:docMk/>
          <pc:sldMk cId="2552692596" sldId="284"/>
        </pc:sldMkLst>
        <pc:spChg chg="mod">
          <ac:chgData name="Malcolm Cooke" userId="629abd82-4003-4907-b151-625ed5717e62" providerId="ADAL" clId="{CBC02EDE-3FEA-46C3-8811-F95C588E7DA6}" dt="2021-08-26T11:17:19.002" v="5594" actId="255"/>
          <ac:spMkLst>
            <pc:docMk/>
            <pc:sldMk cId="2552692596" sldId="284"/>
            <ac:spMk id="2" creationId="{00000000-0000-0000-0000-000000000000}"/>
          </ac:spMkLst>
        </pc:spChg>
        <pc:spChg chg="mod">
          <ac:chgData name="Malcolm Cooke" userId="629abd82-4003-4907-b151-625ed5717e62" providerId="ADAL" clId="{CBC02EDE-3FEA-46C3-8811-F95C588E7DA6}" dt="2021-08-26T11:17:24.765" v="5595" actId="255"/>
          <ac:spMkLst>
            <pc:docMk/>
            <pc:sldMk cId="2552692596" sldId="284"/>
            <ac:spMk id="7" creationId="{E2F585F7-7014-4838-A6C5-34B549E105A6}"/>
          </ac:spMkLst>
        </pc:spChg>
      </pc:sldChg>
      <pc:sldChg chg="modSp add mod">
        <pc:chgData name="Malcolm Cooke" userId="629abd82-4003-4907-b151-625ed5717e62" providerId="ADAL" clId="{CBC02EDE-3FEA-46C3-8811-F95C588E7DA6}" dt="2021-08-26T11:17:44.145" v="5598" actId="255"/>
        <pc:sldMkLst>
          <pc:docMk/>
          <pc:sldMk cId="2788393399" sldId="285"/>
        </pc:sldMkLst>
        <pc:spChg chg="mod">
          <ac:chgData name="Malcolm Cooke" userId="629abd82-4003-4907-b151-625ed5717e62" providerId="ADAL" clId="{CBC02EDE-3FEA-46C3-8811-F95C588E7DA6}" dt="2021-08-26T11:17:44.145" v="5598" actId="255"/>
          <ac:spMkLst>
            <pc:docMk/>
            <pc:sldMk cId="2788393399" sldId="285"/>
            <ac:spMk id="3" creationId="{00000000-0000-0000-0000-000000000000}"/>
          </ac:spMkLst>
        </pc:spChg>
        <pc:spChg chg="mod">
          <ac:chgData name="Malcolm Cooke" userId="629abd82-4003-4907-b151-625ed5717e62" providerId="ADAL" clId="{CBC02EDE-3FEA-46C3-8811-F95C588E7DA6}" dt="2021-07-09T09:23:10.022" v="2092" actId="20577"/>
          <ac:spMkLst>
            <pc:docMk/>
            <pc:sldMk cId="2788393399" sldId="285"/>
            <ac:spMk id="4" creationId="{00000000-0000-0000-0000-000000000000}"/>
          </ac:spMkLst>
        </pc:spChg>
        <pc:spChg chg="mod">
          <ac:chgData name="Malcolm Cooke" userId="629abd82-4003-4907-b151-625ed5717e62" providerId="ADAL" clId="{CBC02EDE-3FEA-46C3-8811-F95C588E7DA6}" dt="2021-08-26T11:17:37.685" v="5597" actId="255"/>
          <ac:spMkLst>
            <pc:docMk/>
            <pc:sldMk cId="2788393399" sldId="285"/>
            <ac:spMk id="7" creationId="{2C16EF7F-2745-46B4-B766-EA6EC400CF0E}"/>
          </ac:spMkLst>
        </pc:spChg>
      </pc:sldChg>
      <pc:sldChg chg="modSp add mod">
        <pc:chgData name="Malcolm Cooke" userId="629abd82-4003-4907-b151-625ed5717e62" providerId="ADAL" clId="{CBC02EDE-3FEA-46C3-8811-F95C588E7DA6}" dt="2021-08-26T11:18:02.735" v="5600" actId="255"/>
        <pc:sldMkLst>
          <pc:docMk/>
          <pc:sldMk cId="1772735646" sldId="286"/>
        </pc:sldMkLst>
        <pc:spChg chg="mod">
          <ac:chgData name="Malcolm Cooke" userId="629abd82-4003-4907-b151-625ed5717e62" providerId="ADAL" clId="{CBC02EDE-3FEA-46C3-8811-F95C588E7DA6}" dt="2021-08-26T11:17:57.931" v="5599" actId="255"/>
          <ac:spMkLst>
            <pc:docMk/>
            <pc:sldMk cId="1772735646" sldId="286"/>
            <ac:spMk id="2" creationId="{00000000-0000-0000-0000-000000000000}"/>
          </ac:spMkLst>
        </pc:spChg>
        <pc:spChg chg="mod">
          <ac:chgData name="Malcolm Cooke" userId="629abd82-4003-4907-b151-625ed5717e62" providerId="ADAL" clId="{CBC02EDE-3FEA-46C3-8811-F95C588E7DA6}" dt="2021-08-26T11:18:02.735" v="5600" actId="255"/>
          <ac:spMkLst>
            <pc:docMk/>
            <pc:sldMk cId="1772735646" sldId="286"/>
            <ac:spMk id="7" creationId="{E2F585F7-7014-4838-A6C5-34B549E105A6}"/>
          </ac:spMkLst>
        </pc:spChg>
      </pc:sldChg>
      <pc:sldChg chg="addSp delSp modSp add mod">
        <pc:chgData name="Malcolm Cooke" userId="629abd82-4003-4907-b151-625ed5717e62" providerId="ADAL" clId="{CBC02EDE-3FEA-46C3-8811-F95C588E7DA6}" dt="2021-08-26T12:01:49.010" v="6939" actId="1076"/>
        <pc:sldMkLst>
          <pc:docMk/>
          <pc:sldMk cId="271978013" sldId="287"/>
        </pc:sldMkLst>
        <pc:spChg chg="add mod">
          <ac:chgData name="Malcolm Cooke" userId="629abd82-4003-4907-b151-625ed5717e62" providerId="ADAL" clId="{CBC02EDE-3FEA-46C3-8811-F95C588E7DA6}" dt="2021-08-26T12:01:16.045" v="6866" actId="1076"/>
          <ac:spMkLst>
            <pc:docMk/>
            <pc:sldMk cId="271978013" sldId="287"/>
            <ac:spMk id="2" creationId="{B33DF8C7-E55B-4395-A402-AD429CA87972}"/>
          </ac:spMkLst>
        </pc:spChg>
        <pc:spChg chg="mod">
          <ac:chgData name="Malcolm Cooke" userId="629abd82-4003-4907-b151-625ed5717e62" providerId="ADAL" clId="{CBC02EDE-3FEA-46C3-8811-F95C588E7DA6}" dt="2021-08-26T11:25:50.421" v="5723" actId="20577"/>
          <ac:spMkLst>
            <pc:docMk/>
            <pc:sldMk cId="271978013" sldId="287"/>
            <ac:spMk id="3" creationId="{00000000-0000-0000-0000-000000000000}"/>
          </ac:spMkLst>
        </pc:spChg>
        <pc:spChg chg="mod">
          <ac:chgData name="Malcolm Cooke" userId="629abd82-4003-4907-b151-625ed5717e62" providerId="ADAL" clId="{CBC02EDE-3FEA-46C3-8811-F95C588E7DA6}" dt="2021-07-09T09:35:12.902" v="2709" actId="20577"/>
          <ac:spMkLst>
            <pc:docMk/>
            <pc:sldMk cId="271978013" sldId="287"/>
            <ac:spMk id="4" creationId="{00000000-0000-0000-0000-000000000000}"/>
          </ac:spMkLst>
        </pc:spChg>
        <pc:spChg chg="mod">
          <ac:chgData name="Malcolm Cooke" userId="629abd82-4003-4907-b151-625ed5717e62" providerId="ADAL" clId="{CBC02EDE-3FEA-46C3-8811-F95C588E7DA6}" dt="2021-08-26T12:01:09.496" v="6865" actId="5793"/>
          <ac:spMkLst>
            <pc:docMk/>
            <pc:sldMk cId="271978013" sldId="287"/>
            <ac:spMk id="7" creationId="{2C16EF7F-2745-46B4-B766-EA6EC400CF0E}"/>
          </ac:spMkLst>
        </pc:spChg>
        <pc:spChg chg="add mod">
          <ac:chgData name="Malcolm Cooke" userId="629abd82-4003-4907-b151-625ed5717e62" providerId="ADAL" clId="{CBC02EDE-3FEA-46C3-8811-F95C588E7DA6}" dt="2021-08-26T12:01:49.010" v="6939" actId="1076"/>
          <ac:spMkLst>
            <pc:docMk/>
            <pc:sldMk cId="271978013" sldId="287"/>
            <ac:spMk id="10" creationId="{D9FE08A1-3396-4331-BD33-DB663ECDFC6F}"/>
          </ac:spMkLst>
        </pc:spChg>
        <pc:spChg chg="add mod">
          <ac:chgData name="Malcolm Cooke" userId="629abd82-4003-4907-b151-625ed5717e62" providerId="ADAL" clId="{CBC02EDE-3FEA-46C3-8811-F95C588E7DA6}" dt="2021-08-26T11:25:55.848" v="5724" actId="1076"/>
          <ac:spMkLst>
            <pc:docMk/>
            <pc:sldMk cId="271978013" sldId="287"/>
            <ac:spMk id="11" creationId="{4B68370C-F13F-4373-AAE1-00A19832C6AE}"/>
          </ac:spMkLst>
        </pc:spChg>
        <pc:spChg chg="add mod">
          <ac:chgData name="Malcolm Cooke" userId="629abd82-4003-4907-b151-625ed5717e62" providerId="ADAL" clId="{CBC02EDE-3FEA-46C3-8811-F95C588E7DA6}" dt="2021-08-26T12:01:44.963" v="6938" actId="14100"/>
          <ac:spMkLst>
            <pc:docMk/>
            <pc:sldMk cId="271978013" sldId="287"/>
            <ac:spMk id="12" creationId="{27E45910-6BE9-491D-A77E-8D0A625335C9}"/>
          </ac:spMkLst>
        </pc:spChg>
        <pc:cxnChg chg="add del mod">
          <ac:chgData name="Malcolm Cooke" userId="629abd82-4003-4907-b151-625ed5717e62" providerId="ADAL" clId="{CBC02EDE-3FEA-46C3-8811-F95C588E7DA6}" dt="2021-08-26T11:23:53.515" v="5686" actId="478"/>
          <ac:cxnSpMkLst>
            <pc:docMk/>
            <pc:sldMk cId="271978013" sldId="287"/>
            <ac:cxnSpMk id="5" creationId="{1E898A38-DDD4-4A6C-B48C-66EF43BE3192}"/>
          </ac:cxnSpMkLst>
        </pc:cxnChg>
        <pc:cxnChg chg="add del mod">
          <ac:chgData name="Malcolm Cooke" userId="629abd82-4003-4907-b151-625ed5717e62" providerId="ADAL" clId="{CBC02EDE-3FEA-46C3-8811-F95C588E7DA6}" dt="2021-08-26T11:25:47.322" v="5722" actId="478"/>
          <ac:cxnSpMkLst>
            <pc:docMk/>
            <pc:sldMk cId="271978013" sldId="287"/>
            <ac:cxnSpMk id="10" creationId="{ED6747F8-003C-4A5F-BE05-33DACB91D0B2}"/>
          </ac:cxnSpMkLst>
        </pc:cxnChg>
      </pc:sldChg>
      <pc:sldChg chg="addSp delSp modSp add mod">
        <pc:chgData name="Malcolm Cooke" userId="629abd82-4003-4907-b151-625ed5717e62" providerId="ADAL" clId="{CBC02EDE-3FEA-46C3-8811-F95C588E7DA6}" dt="2021-08-26T12:03:51.190" v="7042" actId="1076"/>
        <pc:sldMkLst>
          <pc:docMk/>
          <pc:sldMk cId="758101039" sldId="288"/>
        </pc:sldMkLst>
        <pc:spChg chg="mod">
          <ac:chgData name="Malcolm Cooke" userId="629abd82-4003-4907-b151-625ed5717e62" providerId="ADAL" clId="{CBC02EDE-3FEA-46C3-8811-F95C588E7DA6}" dt="2021-08-26T11:18:57.916" v="5608" actId="255"/>
          <ac:spMkLst>
            <pc:docMk/>
            <pc:sldMk cId="758101039" sldId="288"/>
            <ac:spMk id="3" creationId="{00000000-0000-0000-0000-000000000000}"/>
          </ac:spMkLst>
        </pc:spChg>
        <pc:spChg chg="mod">
          <ac:chgData name="Malcolm Cooke" userId="629abd82-4003-4907-b151-625ed5717e62" providerId="ADAL" clId="{CBC02EDE-3FEA-46C3-8811-F95C588E7DA6}" dt="2021-07-09T09:46:21.019" v="3124" actId="20577"/>
          <ac:spMkLst>
            <pc:docMk/>
            <pc:sldMk cId="758101039" sldId="288"/>
            <ac:spMk id="4" creationId="{00000000-0000-0000-0000-000000000000}"/>
          </ac:spMkLst>
        </pc:spChg>
        <pc:spChg chg="mod">
          <ac:chgData name="Malcolm Cooke" userId="629abd82-4003-4907-b151-625ed5717e62" providerId="ADAL" clId="{CBC02EDE-3FEA-46C3-8811-F95C588E7DA6}" dt="2021-08-26T12:03:51.190" v="7042" actId="1076"/>
          <ac:spMkLst>
            <pc:docMk/>
            <pc:sldMk cId="758101039" sldId="288"/>
            <ac:spMk id="7" creationId="{2C16EF7F-2745-46B4-B766-EA6EC400CF0E}"/>
          </ac:spMkLst>
        </pc:spChg>
        <pc:spChg chg="add mod">
          <ac:chgData name="Malcolm Cooke" userId="629abd82-4003-4907-b151-625ed5717e62" providerId="ADAL" clId="{CBC02EDE-3FEA-46C3-8811-F95C588E7DA6}" dt="2021-08-26T12:03:25.498" v="7038"/>
          <ac:spMkLst>
            <pc:docMk/>
            <pc:sldMk cId="758101039" sldId="288"/>
            <ac:spMk id="10" creationId="{CCDE2183-29D5-4D8A-BADA-EDEDE1272EFD}"/>
          </ac:spMkLst>
        </pc:spChg>
        <pc:spChg chg="add mod">
          <ac:chgData name="Malcolm Cooke" userId="629abd82-4003-4907-b151-625ed5717e62" providerId="ADAL" clId="{CBC02EDE-3FEA-46C3-8811-F95C588E7DA6}" dt="2021-08-26T12:03:25.498" v="7038"/>
          <ac:spMkLst>
            <pc:docMk/>
            <pc:sldMk cId="758101039" sldId="288"/>
            <ac:spMk id="11" creationId="{19101268-C1D7-46C0-9BA2-22BE5AEB70F1}"/>
          </ac:spMkLst>
        </pc:spChg>
        <pc:cxnChg chg="del">
          <ac:chgData name="Malcolm Cooke" userId="629abd82-4003-4907-b151-625ed5717e62" providerId="ADAL" clId="{CBC02EDE-3FEA-46C3-8811-F95C588E7DA6}" dt="2021-07-09T09:44:24.429" v="3055" actId="478"/>
          <ac:cxnSpMkLst>
            <pc:docMk/>
            <pc:sldMk cId="758101039" sldId="288"/>
            <ac:cxnSpMk id="5" creationId="{1E898A38-DDD4-4A6C-B48C-66EF43BE3192}"/>
          </ac:cxnSpMkLst>
        </pc:cxnChg>
        <pc:cxnChg chg="del">
          <ac:chgData name="Malcolm Cooke" userId="629abd82-4003-4907-b151-625ed5717e62" providerId="ADAL" clId="{CBC02EDE-3FEA-46C3-8811-F95C588E7DA6}" dt="2021-07-09T09:44:32.418" v="3056" actId="478"/>
          <ac:cxnSpMkLst>
            <pc:docMk/>
            <pc:sldMk cId="758101039" sldId="288"/>
            <ac:cxnSpMk id="10" creationId="{ED6747F8-003C-4A5F-BE05-33DACB91D0B2}"/>
          </ac:cxnSpMkLst>
        </pc:cxnChg>
      </pc:sldChg>
      <pc:sldChg chg="addSp delSp modSp add mod">
        <pc:chgData name="Malcolm Cooke" userId="629abd82-4003-4907-b151-625ed5717e62" providerId="ADAL" clId="{CBC02EDE-3FEA-46C3-8811-F95C588E7DA6}" dt="2021-08-26T11:30:06.310" v="5861" actId="5793"/>
        <pc:sldMkLst>
          <pc:docMk/>
          <pc:sldMk cId="1136587340" sldId="289"/>
        </pc:sldMkLst>
        <pc:spChg chg="mod">
          <ac:chgData name="Malcolm Cooke" userId="629abd82-4003-4907-b151-625ed5717e62" providerId="ADAL" clId="{CBC02EDE-3FEA-46C3-8811-F95C588E7DA6}" dt="2021-08-26T11:27:28.610" v="5775" actId="5793"/>
          <ac:spMkLst>
            <pc:docMk/>
            <pc:sldMk cId="1136587340" sldId="289"/>
            <ac:spMk id="2" creationId="{00000000-0000-0000-0000-000000000000}"/>
          </ac:spMkLst>
        </pc:spChg>
        <pc:spChg chg="add mod">
          <ac:chgData name="Malcolm Cooke" userId="629abd82-4003-4907-b151-625ed5717e62" providerId="ADAL" clId="{CBC02EDE-3FEA-46C3-8811-F95C588E7DA6}" dt="2021-08-26T11:28:01.644" v="5788" actId="1076"/>
          <ac:spMkLst>
            <pc:docMk/>
            <pc:sldMk cId="1136587340" sldId="289"/>
            <ac:spMk id="3" creationId="{389B90FE-DB3C-49A7-B642-D458DDAD59BB}"/>
          </ac:spMkLst>
        </pc:spChg>
        <pc:spChg chg="mod">
          <ac:chgData name="Malcolm Cooke" userId="629abd82-4003-4907-b151-625ed5717e62" providerId="ADAL" clId="{CBC02EDE-3FEA-46C3-8811-F95C588E7DA6}" dt="2021-08-26T11:30:06.310" v="5861" actId="5793"/>
          <ac:spMkLst>
            <pc:docMk/>
            <pc:sldMk cId="1136587340" sldId="289"/>
            <ac:spMk id="7" creationId="{E2F585F7-7014-4838-A6C5-34B549E105A6}"/>
          </ac:spMkLst>
        </pc:spChg>
        <pc:spChg chg="add mod">
          <ac:chgData name="Malcolm Cooke" userId="629abd82-4003-4907-b151-625ed5717e62" providerId="ADAL" clId="{CBC02EDE-3FEA-46C3-8811-F95C588E7DA6}" dt="2021-08-26T11:28:31.704" v="5805" actId="20577"/>
          <ac:spMkLst>
            <pc:docMk/>
            <pc:sldMk cId="1136587340" sldId="289"/>
            <ac:spMk id="9" creationId="{AB4FDEE4-746E-41CA-BA70-8B2BF3962A70}"/>
          </ac:spMkLst>
        </pc:spChg>
        <pc:spChg chg="add mod">
          <ac:chgData name="Malcolm Cooke" userId="629abd82-4003-4907-b151-625ed5717e62" providerId="ADAL" clId="{CBC02EDE-3FEA-46C3-8811-F95C588E7DA6}" dt="2021-08-26T11:28:47.350" v="5815" actId="1076"/>
          <ac:spMkLst>
            <pc:docMk/>
            <pc:sldMk cId="1136587340" sldId="289"/>
            <ac:spMk id="10" creationId="{F34A2FCF-BF46-49E2-B948-E9D973164A53}"/>
          </ac:spMkLst>
        </pc:spChg>
        <pc:spChg chg="add mod">
          <ac:chgData name="Malcolm Cooke" userId="629abd82-4003-4907-b151-625ed5717e62" providerId="ADAL" clId="{CBC02EDE-3FEA-46C3-8811-F95C588E7DA6}" dt="2021-08-26T11:30:02.948" v="5859" actId="20577"/>
          <ac:spMkLst>
            <pc:docMk/>
            <pc:sldMk cId="1136587340" sldId="289"/>
            <ac:spMk id="11" creationId="{2A110E8C-8F21-4B5B-BC2C-059ADACC6D02}"/>
          </ac:spMkLst>
        </pc:spChg>
        <pc:spChg chg="mod">
          <ac:chgData name="Malcolm Cooke" userId="629abd82-4003-4907-b151-625ed5717e62" providerId="ADAL" clId="{CBC02EDE-3FEA-46C3-8811-F95C588E7DA6}" dt="2021-07-09T09:46:42.770" v="3137" actId="20577"/>
          <ac:spMkLst>
            <pc:docMk/>
            <pc:sldMk cId="1136587340" sldId="289"/>
            <ac:spMk id="14" creationId="{00000000-0000-0000-0000-000000000000}"/>
          </ac:spMkLst>
        </pc:spChg>
        <pc:cxnChg chg="add del mod">
          <ac:chgData name="Malcolm Cooke" userId="629abd82-4003-4907-b151-625ed5717e62" providerId="ADAL" clId="{CBC02EDE-3FEA-46C3-8811-F95C588E7DA6}" dt="2021-08-26T11:29:02.630" v="5820" actId="478"/>
          <ac:cxnSpMkLst>
            <pc:docMk/>
            <pc:sldMk cId="1136587340" sldId="289"/>
            <ac:cxnSpMk id="4" creationId="{651BDE00-FC9F-4932-9A44-26302363989D}"/>
          </ac:cxnSpMkLst>
        </pc:cxnChg>
      </pc:sldChg>
      <pc:sldChg chg="addSp delSp modSp add mod">
        <pc:chgData name="Malcolm Cooke" userId="629abd82-4003-4907-b151-625ed5717e62" providerId="ADAL" clId="{CBC02EDE-3FEA-46C3-8811-F95C588E7DA6}" dt="2021-08-26T12:05:23.090" v="7083" actId="20577"/>
        <pc:sldMkLst>
          <pc:docMk/>
          <pc:sldMk cId="3807974094" sldId="290"/>
        </pc:sldMkLst>
        <pc:spChg chg="mod">
          <ac:chgData name="Malcolm Cooke" userId="629abd82-4003-4907-b151-625ed5717e62" providerId="ADAL" clId="{CBC02EDE-3FEA-46C3-8811-F95C588E7DA6}" dt="2021-08-26T12:05:23.090" v="7083" actId="20577"/>
          <ac:spMkLst>
            <pc:docMk/>
            <pc:sldMk cId="3807974094" sldId="290"/>
            <ac:spMk id="3" creationId="{00000000-0000-0000-0000-000000000000}"/>
          </ac:spMkLst>
        </pc:spChg>
        <pc:spChg chg="mod">
          <ac:chgData name="Malcolm Cooke" userId="629abd82-4003-4907-b151-625ed5717e62" providerId="ADAL" clId="{CBC02EDE-3FEA-46C3-8811-F95C588E7DA6}" dt="2021-07-09T10:08:31.088" v="3449" actId="20577"/>
          <ac:spMkLst>
            <pc:docMk/>
            <pc:sldMk cId="3807974094" sldId="290"/>
            <ac:spMk id="4" creationId="{00000000-0000-0000-0000-000000000000}"/>
          </ac:spMkLst>
        </pc:spChg>
        <pc:spChg chg="mod">
          <ac:chgData name="Malcolm Cooke" userId="629abd82-4003-4907-b151-625ed5717e62" providerId="ADAL" clId="{CBC02EDE-3FEA-46C3-8811-F95C588E7DA6}" dt="2021-08-26T12:04:51.657" v="7064" actId="1076"/>
          <ac:spMkLst>
            <pc:docMk/>
            <pc:sldMk cId="3807974094" sldId="290"/>
            <ac:spMk id="7" creationId="{2C16EF7F-2745-46B4-B766-EA6EC400CF0E}"/>
          </ac:spMkLst>
        </pc:spChg>
        <pc:picChg chg="add mod">
          <ac:chgData name="Malcolm Cooke" userId="629abd82-4003-4907-b151-625ed5717e62" providerId="ADAL" clId="{CBC02EDE-3FEA-46C3-8811-F95C588E7DA6}" dt="2021-07-09T12:32:31.680" v="3721" actId="1076"/>
          <ac:picMkLst>
            <pc:docMk/>
            <pc:sldMk cId="3807974094" sldId="290"/>
            <ac:picMk id="5" creationId="{1CC535B9-BFA0-4046-8658-A9217BCEAC11}"/>
          </ac:picMkLst>
        </pc:picChg>
        <pc:picChg chg="add del">
          <ac:chgData name="Malcolm Cooke" userId="629abd82-4003-4907-b151-625ed5717e62" providerId="ADAL" clId="{CBC02EDE-3FEA-46C3-8811-F95C588E7DA6}" dt="2021-07-09T10:16:24.461" v="3592" actId="478"/>
          <ac:picMkLst>
            <pc:docMk/>
            <pc:sldMk cId="3807974094" sldId="290"/>
            <ac:picMk id="10" creationId="{D06CF14F-FFCC-4FD5-B263-F92271D01F2A}"/>
          </ac:picMkLst>
        </pc:picChg>
      </pc:sldChg>
      <pc:sldChg chg="addSp delSp modSp add mod">
        <pc:chgData name="Malcolm Cooke" userId="629abd82-4003-4907-b151-625ed5717e62" providerId="ADAL" clId="{CBC02EDE-3FEA-46C3-8811-F95C588E7DA6}" dt="2021-08-26T11:36:38.922" v="6102" actId="20577"/>
        <pc:sldMkLst>
          <pc:docMk/>
          <pc:sldMk cId="2558121735" sldId="291"/>
        </pc:sldMkLst>
        <pc:spChg chg="mod">
          <ac:chgData name="Malcolm Cooke" userId="629abd82-4003-4907-b151-625ed5717e62" providerId="ADAL" clId="{CBC02EDE-3FEA-46C3-8811-F95C588E7DA6}" dt="2021-08-26T11:36:38.922" v="6102" actId="20577"/>
          <ac:spMkLst>
            <pc:docMk/>
            <pc:sldMk cId="2558121735" sldId="291"/>
            <ac:spMk id="2" creationId="{00000000-0000-0000-0000-000000000000}"/>
          </ac:spMkLst>
        </pc:spChg>
        <pc:spChg chg="add del mod">
          <ac:chgData name="Malcolm Cooke" userId="629abd82-4003-4907-b151-625ed5717e62" providerId="ADAL" clId="{CBC02EDE-3FEA-46C3-8811-F95C588E7DA6}" dt="2021-08-26T11:32:12.441" v="5905" actId="478"/>
          <ac:spMkLst>
            <pc:docMk/>
            <pc:sldMk cId="2558121735" sldId="291"/>
            <ac:spMk id="3" creationId="{15D6345F-617A-43AB-A039-5DF750AE7E2B}"/>
          </ac:spMkLst>
        </pc:spChg>
        <pc:spChg chg="add mod">
          <ac:chgData name="Malcolm Cooke" userId="629abd82-4003-4907-b151-625ed5717e62" providerId="ADAL" clId="{CBC02EDE-3FEA-46C3-8811-F95C588E7DA6}" dt="2021-08-26T11:33:53.800" v="5936" actId="1076"/>
          <ac:spMkLst>
            <pc:docMk/>
            <pc:sldMk cId="2558121735" sldId="291"/>
            <ac:spMk id="3" creationId="{48120DDE-8990-446F-87D6-FDCB70B93429}"/>
          </ac:spMkLst>
        </pc:spChg>
        <pc:spChg chg="add mod">
          <ac:chgData name="Malcolm Cooke" userId="629abd82-4003-4907-b151-625ed5717e62" providerId="ADAL" clId="{CBC02EDE-3FEA-46C3-8811-F95C588E7DA6}" dt="2021-08-26T11:32:27.461" v="5912" actId="20577"/>
          <ac:spMkLst>
            <pc:docMk/>
            <pc:sldMk cId="2558121735" sldId="291"/>
            <ac:spMk id="4" creationId="{3749F598-4813-407C-96C6-E8738D8636D5}"/>
          </ac:spMkLst>
        </pc:spChg>
        <pc:spChg chg="mod">
          <ac:chgData name="Malcolm Cooke" userId="629abd82-4003-4907-b151-625ed5717e62" providerId="ADAL" clId="{CBC02EDE-3FEA-46C3-8811-F95C588E7DA6}" dt="2021-08-26T11:34:31.833" v="5971" actId="6549"/>
          <ac:spMkLst>
            <pc:docMk/>
            <pc:sldMk cId="2558121735" sldId="291"/>
            <ac:spMk id="7" creationId="{E2F585F7-7014-4838-A6C5-34B549E105A6}"/>
          </ac:spMkLst>
        </pc:spChg>
        <pc:spChg chg="mod">
          <ac:chgData name="Malcolm Cooke" userId="629abd82-4003-4907-b151-625ed5717e62" providerId="ADAL" clId="{CBC02EDE-3FEA-46C3-8811-F95C588E7DA6}" dt="2021-07-09T10:18:02.651" v="3628" actId="20577"/>
          <ac:spMkLst>
            <pc:docMk/>
            <pc:sldMk cId="2558121735" sldId="291"/>
            <ac:spMk id="14" creationId="{00000000-0000-0000-0000-000000000000}"/>
          </ac:spMkLst>
        </pc:spChg>
        <pc:picChg chg="add mod">
          <ac:chgData name="Malcolm Cooke" userId="629abd82-4003-4907-b151-625ed5717e62" providerId="ADAL" clId="{CBC02EDE-3FEA-46C3-8811-F95C588E7DA6}" dt="2021-07-09T12:32:34.469" v="3722"/>
          <ac:picMkLst>
            <pc:docMk/>
            <pc:sldMk cId="2558121735" sldId="291"/>
            <ac:picMk id="8" creationId="{55D2AC5C-BB4F-406A-958D-62696A48ACC4}"/>
          </ac:picMkLst>
        </pc:picChg>
        <pc:picChg chg="add del mod">
          <ac:chgData name="Malcolm Cooke" userId="629abd82-4003-4907-b151-625ed5717e62" providerId="ADAL" clId="{CBC02EDE-3FEA-46C3-8811-F95C588E7DA6}" dt="2021-07-09T12:32:43.054" v="3726" actId="478"/>
          <ac:picMkLst>
            <pc:docMk/>
            <pc:sldMk cId="2558121735" sldId="291"/>
            <ac:picMk id="9" creationId="{B7C3D32A-99B7-4A56-BB2F-E891D29A5E35}"/>
          </ac:picMkLst>
        </pc:picChg>
        <pc:cxnChg chg="del">
          <ac:chgData name="Malcolm Cooke" userId="629abd82-4003-4907-b151-625ed5717e62" providerId="ADAL" clId="{CBC02EDE-3FEA-46C3-8811-F95C588E7DA6}" dt="2021-07-09T10:18:16.602" v="3633" actId="478"/>
          <ac:cxnSpMkLst>
            <pc:docMk/>
            <pc:sldMk cId="2558121735" sldId="291"/>
            <ac:cxnSpMk id="4" creationId="{651BDE00-FC9F-4932-9A44-26302363989D}"/>
          </ac:cxnSpMkLst>
        </pc:cxnChg>
      </pc:sldChg>
      <pc:sldChg chg="addSp delSp modSp add mod">
        <pc:chgData name="Malcolm Cooke" userId="629abd82-4003-4907-b151-625ed5717e62" providerId="ADAL" clId="{CBC02EDE-3FEA-46C3-8811-F95C588E7DA6}" dt="2021-07-09T13:35:21.363" v="4946" actId="14100"/>
        <pc:sldMkLst>
          <pc:docMk/>
          <pc:sldMk cId="409955117" sldId="292"/>
        </pc:sldMkLst>
        <pc:spChg chg="mod">
          <ac:chgData name="Malcolm Cooke" userId="629abd82-4003-4907-b151-625ed5717e62" providerId="ADAL" clId="{CBC02EDE-3FEA-46C3-8811-F95C588E7DA6}" dt="2021-07-09T13:28:45.029" v="4802" actId="404"/>
          <ac:spMkLst>
            <pc:docMk/>
            <pc:sldMk cId="409955117" sldId="292"/>
            <ac:spMk id="7" creationId="{8A6A0C40-C184-455B-A7CD-B9E2B1C5AAB4}"/>
          </ac:spMkLst>
        </pc:spChg>
        <pc:spChg chg="mod">
          <ac:chgData name="Malcolm Cooke" userId="629abd82-4003-4907-b151-625ed5717e62" providerId="ADAL" clId="{CBC02EDE-3FEA-46C3-8811-F95C588E7DA6}" dt="2021-07-09T13:11:54.391" v="4183" actId="20577"/>
          <ac:spMkLst>
            <pc:docMk/>
            <pc:sldMk cId="409955117" sldId="292"/>
            <ac:spMk id="8" creationId="{7C4DCB62-9C0D-47D2-B30C-A1306413734F}"/>
          </ac:spMkLst>
        </pc:spChg>
        <pc:picChg chg="add del mod">
          <ac:chgData name="Malcolm Cooke" userId="629abd82-4003-4907-b151-625ed5717e62" providerId="ADAL" clId="{CBC02EDE-3FEA-46C3-8811-F95C588E7DA6}" dt="2021-07-09T13:11:50.173" v="4180" actId="478"/>
          <ac:picMkLst>
            <pc:docMk/>
            <pc:sldMk cId="409955117" sldId="292"/>
            <ac:picMk id="3" creationId="{6D98E3C6-D09F-4153-8673-11A6A9262F0B}"/>
          </ac:picMkLst>
        </pc:picChg>
        <pc:picChg chg="mod">
          <ac:chgData name="Malcolm Cooke" userId="629abd82-4003-4907-b151-625ed5717e62" providerId="ADAL" clId="{CBC02EDE-3FEA-46C3-8811-F95C588E7DA6}" dt="2021-07-09T13:12:06.608" v="4189" actId="1076"/>
          <ac:picMkLst>
            <pc:docMk/>
            <pc:sldMk cId="409955117" sldId="292"/>
            <ac:picMk id="6" creationId="{4D0260E5-5C60-45D8-BA06-BFC16B62B85B}"/>
          </ac:picMkLst>
        </pc:picChg>
        <pc:picChg chg="add mod">
          <ac:chgData name="Malcolm Cooke" userId="629abd82-4003-4907-b151-625ed5717e62" providerId="ADAL" clId="{CBC02EDE-3FEA-46C3-8811-F95C588E7DA6}" dt="2021-07-09T13:28:59.073" v="4803"/>
          <ac:picMkLst>
            <pc:docMk/>
            <pc:sldMk cId="409955117" sldId="292"/>
            <ac:picMk id="11" creationId="{2D476EC3-29E6-4A97-A5F6-9A11C74D4F55}"/>
          </ac:picMkLst>
        </pc:picChg>
        <pc:cxnChg chg="add mod">
          <ac:chgData name="Malcolm Cooke" userId="629abd82-4003-4907-b151-625ed5717e62" providerId="ADAL" clId="{CBC02EDE-3FEA-46C3-8811-F95C588E7DA6}" dt="2021-07-09T13:35:21.363" v="4946" actId="14100"/>
          <ac:cxnSpMkLst>
            <pc:docMk/>
            <pc:sldMk cId="409955117" sldId="292"/>
            <ac:cxnSpMk id="5" creationId="{DCD68876-5A46-43A8-ACC9-EBE066133AB1}"/>
          </ac:cxnSpMkLst>
        </pc:cxnChg>
        <pc:cxnChg chg="add del mod">
          <ac:chgData name="Malcolm Cooke" userId="629abd82-4003-4907-b151-625ed5717e62" providerId="ADAL" clId="{CBC02EDE-3FEA-46C3-8811-F95C588E7DA6}" dt="2021-07-09T13:35:12.369" v="4944" actId="478"/>
          <ac:cxnSpMkLst>
            <pc:docMk/>
            <pc:sldMk cId="409955117" sldId="292"/>
            <ac:cxnSpMk id="9" creationId="{D869C18A-7C5D-4D37-B6B0-1AA4E203D8EE}"/>
          </ac:cxnSpMkLst>
        </pc:cxnChg>
        <pc:cxnChg chg="add del mod">
          <ac:chgData name="Malcolm Cooke" userId="629abd82-4003-4907-b151-625ed5717e62" providerId="ADAL" clId="{CBC02EDE-3FEA-46C3-8811-F95C588E7DA6}" dt="2021-07-09T13:12:34.286" v="4194"/>
          <ac:cxnSpMkLst>
            <pc:docMk/>
            <pc:sldMk cId="409955117" sldId="292"/>
            <ac:cxnSpMk id="10" creationId="{1981CB9C-48F4-4F3A-BF23-D32CDA5827DB}"/>
          </ac:cxnSpMkLst>
        </pc:cxnChg>
      </pc:sldChg>
      <pc:sldChg chg="add del">
        <pc:chgData name="Malcolm Cooke" userId="629abd82-4003-4907-b151-625ed5717e62" providerId="ADAL" clId="{CBC02EDE-3FEA-46C3-8811-F95C588E7DA6}" dt="2021-07-09T12:30:49.850" v="3665"/>
        <pc:sldMkLst>
          <pc:docMk/>
          <pc:sldMk cId="1005686202" sldId="292"/>
        </pc:sldMkLst>
      </pc:sldChg>
      <pc:sldChg chg="addSp delSp modSp add mod">
        <pc:chgData name="Malcolm Cooke" userId="629abd82-4003-4907-b151-625ed5717e62" providerId="ADAL" clId="{CBC02EDE-3FEA-46C3-8811-F95C588E7DA6}" dt="2021-07-09T13:29:02.302" v="4804"/>
        <pc:sldMkLst>
          <pc:docMk/>
          <pc:sldMk cId="909568473" sldId="293"/>
        </pc:sldMkLst>
        <pc:spChg chg="mod">
          <ac:chgData name="Malcolm Cooke" userId="629abd82-4003-4907-b151-625ed5717e62" providerId="ADAL" clId="{CBC02EDE-3FEA-46C3-8811-F95C588E7DA6}" dt="2021-07-09T13:19:13.245" v="4217" actId="20577"/>
          <ac:spMkLst>
            <pc:docMk/>
            <pc:sldMk cId="909568473" sldId="293"/>
            <ac:spMk id="7" creationId="{8A6A0C40-C184-455B-A7CD-B9E2B1C5AAB4}"/>
          </ac:spMkLst>
        </pc:spChg>
        <pc:spChg chg="add mod">
          <ac:chgData name="Malcolm Cooke" userId="629abd82-4003-4907-b151-625ed5717e62" providerId="ADAL" clId="{CBC02EDE-3FEA-46C3-8811-F95C588E7DA6}" dt="2021-07-09T13:28:13.633" v="4800" actId="1076"/>
          <ac:spMkLst>
            <pc:docMk/>
            <pc:sldMk cId="909568473" sldId="293"/>
            <ac:spMk id="11" creationId="{0A630A27-A297-4907-9AA2-E11E46D1C239}"/>
          </ac:spMkLst>
        </pc:spChg>
        <pc:picChg chg="add del mod modCrop">
          <ac:chgData name="Malcolm Cooke" userId="629abd82-4003-4907-b151-625ed5717e62" providerId="ADAL" clId="{CBC02EDE-3FEA-46C3-8811-F95C588E7DA6}" dt="2021-07-09T13:24:46.404" v="4600" actId="478"/>
          <ac:picMkLst>
            <pc:docMk/>
            <pc:sldMk cId="909568473" sldId="293"/>
            <ac:picMk id="3" creationId="{AC1FCE86-C963-4D0D-9A17-B154ADE302A7}"/>
          </ac:picMkLst>
        </pc:picChg>
        <pc:picChg chg="del">
          <ac:chgData name="Malcolm Cooke" userId="629abd82-4003-4907-b151-625ed5717e62" providerId="ADAL" clId="{CBC02EDE-3FEA-46C3-8811-F95C588E7DA6}" dt="2021-07-09T13:19:16.774" v="4218" actId="478"/>
          <ac:picMkLst>
            <pc:docMk/>
            <pc:sldMk cId="909568473" sldId="293"/>
            <ac:picMk id="6" creationId="{4D0260E5-5C60-45D8-BA06-BFC16B62B85B}"/>
          </ac:picMkLst>
        </pc:picChg>
        <pc:picChg chg="add del mod">
          <ac:chgData name="Malcolm Cooke" userId="629abd82-4003-4907-b151-625ed5717e62" providerId="ADAL" clId="{CBC02EDE-3FEA-46C3-8811-F95C588E7DA6}" dt="2021-07-09T13:24:51.307" v="4601" actId="478"/>
          <ac:picMkLst>
            <pc:docMk/>
            <pc:sldMk cId="909568473" sldId="293"/>
            <ac:picMk id="10" creationId="{C1E99741-F6E1-45C3-A4EF-0132D163F357}"/>
          </ac:picMkLst>
        </pc:picChg>
        <pc:picChg chg="add mod">
          <ac:chgData name="Malcolm Cooke" userId="629abd82-4003-4907-b151-625ed5717e62" providerId="ADAL" clId="{CBC02EDE-3FEA-46C3-8811-F95C588E7DA6}" dt="2021-07-09T13:28:04.826" v="4799" actId="1076"/>
          <ac:picMkLst>
            <pc:docMk/>
            <pc:sldMk cId="909568473" sldId="293"/>
            <ac:picMk id="13" creationId="{9ADC3754-130E-4066-AD3D-41B70FC05861}"/>
          </ac:picMkLst>
        </pc:picChg>
        <pc:picChg chg="add mod">
          <ac:chgData name="Malcolm Cooke" userId="629abd82-4003-4907-b151-625ed5717e62" providerId="ADAL" clId="{CBC02EDE-3FEA-46C3-8811-F95C588E7DA6}" dt="2021-07-09T13:29:02.302" v="4804"/>
          <ac:picMkLst>
            <pc:docMk/>
            <pc:sldMk cId="909568473" sldId="293"/>
            <ac:picMk id="14" creationId="{1D2AED6B-A5DA-433B-BD1C-06550787230D}"/>
          </ac:picMkLst>
        </pc:picChg>
        <pc:cxnChg chg="del">
          <ac:chgData name="Malcolm Cooke" userId="629abd82-4003-4907-b151-625ed5717e62" providerId="ADAL" clId="{CBC02EDE-3FEA-46C3-8811-F95C588E7DA6}" dt="2021-07-09T13:19:18.340" v="4219" actId="478"/>
          <ac:cxnSpMkLst>
            <pc:docMk/>
            <pc:sldMk cId="909568473" sldId="293"/>
            <ac:cxnSpMk id="5" creationId="{DCD68876-5A46-43A8-ACC9-EBE066133AB1}"/>
          </ac:cxnSpMkLst>
        </pc:cxnChg>
        <pc:cxnChg chg="del">
          <ac:chgData name="Malcolm Cooke" userId="629abd82-4003-4907-b151-625ed5717e62" providerId="ADAL" clId="{CBC02EDE-3FEA-46C3-8811-F95C588E7DA6}" dt="2021-07-09T13:19:20.060" v="4220" actId="478"/>
          <ac:cxnSpMkLst>
            <pc:docMk/>
            <pc:sldMk cId="909568473" sldId="293"/>
            <ac:cxnSpMk id="9" creationId="{D869C18A-7C5D-4D37-B6B0-1AA4E203D8EE}"/>
          </ac:cxnSpMkLst>
        </pc:cxnChg>
      </pc:sldChg>
      <pc:sldChg chg="addSp delSp modSp add mod">
        <pc:chgData name="Malcolm Cooke" userId="629abd82-4003-4907-b151-625ed5717e62" providerId="ADAL" clId="{CBC02EDE-3FEA-46C3-8811-F95C588E7DA6}" dt="2021-07-09T13:51:09.212" v="5537" actId="1076"/>
        <pc:sldMkLst>
          <pc:docMk/>
          <pc:sldMk cId="1575612483" sldId="294"/>
        </pc:sldMkLst>
        <pc:spChg chg="del">
          <ac:chgData name="Malcolm Cooke" userId="629abd82-4003-4907-b151-625ed5717e62" providerId="ADAL" clId="{CBC02EDE-3FEA-46C3-8811-F95C588E7DA6}" dt="2021-07-09T13:35:00.212" v="4940" actId="478"/>
          <ac:spMkLst>
            <pc:docMk/>
            <pc:sldMk cId="1575612483" sldId="294"/>
            <ac:spMk id="7" creationId="{8A6A0C40-C184-455B-A7CD-B9E2B1C5AAB4}"/>
          </ac:spMkLst>
        </pc:spChg>
        <pc:spChg chg="mod">
          <ac:chgData name="Malcolm Cooke" userId="629abd82-4003-4907-b151-625ed5717e62" providerId="ADAL" clId="{CBC02EDE-3FEA-46C3-8811-F95C588E7DA6}" dt="2021-07-09T13:50:04.436" v="5527" actId="6549"/>
          <ac:spMkLst>
            <pc:docMk/>
            <pc:sldMk cId="1575612483" sldId="294"/>
            <ac:spMk id="8" creationId="{7C4DCB62-9C0D-47D2-B30C-A1306413734F}"/>
          </ac:spMkLst>
        </pc:spChg>
        <pc:spChg chg="mod">
          <ac:chgData name="Malcolm Cooke" userId="629abd82-4003-4907-b151-625ed5717e62" providerId="ADAL" clId="{CBC02EDE-3FEA-46C3-8811-F95C588E7DA6}" dt="2021-07-09T13:50:43.787" v="5533" actId="1076"/>
          <ac:spMkLst>
            <pc:docMk/>
            <pc:sldMk cId="1575612483" sldId="294"/>
            <ac:spMk id="11" creationId="{0A630A27-A297-4907-9AA2-E11E46D1C239}"/>
          </ac:spMkLst>
        </pc:spChg>
        <pc:picChg chg="add del mod">
          <ac:chgData name="Malcolm Cooke" userId="629abd82-4003-4907-b151-625ed5717e62" providerId="ADAL" clId="{CBC02EDE-3FEA-46C3-8811-F95C588E7DA6}" dt="2021-07-09T13:50:07.467" v="5528" actId="478"/>
          <ac:picMkLst>
            <pc:docMk/>
            <pc:sldMk cId="1575612483" sldId="294"/>
            <ac:picMk id="3" creationId="{07489B8D-7ED4-49FA-96C9-816EE0F920C9}"/>
          </ac:picMkLst>
        </pc:picChg>
        <pc:picChg chg="add mod">
          <ac:chgData name="Malcolm Cooke" userId="629abd82-4003-4907-b151-625ed5717e62" providerId="ADAL" clId="{CBC02EDE-3FEA-46C3-8811-F95C588E7DA6}" dt="2021-07-09T13:50:46.837" v="5534" actId="1076"/>
          <ac:picMkLst>
            <pc:docMk/>
            <pc:sldMk cId="1575612483" sldId="294"/>
            <ac:picMk id="5" creationId="{9624C6DE-7DC3-488C-86DE-9B4F9B3EA882}"/>
          </ac:picMkLst>
        </pc:picChg>
        <pc:picChg chg="add del mod">
          <ac:chgData name="Malcolm Cooke" userId="629abd82-4003-4907-b151-625ed5717e62" providerId="ADAL" clId="{CBC02EDE-3FEA-46C3-8811-F95C588E7DA6}" dt="2021-07-09T13:32:39.542" v="4856" actId="478"/>
          <ac:picMkLst>
            <pc:docMk/>
            <pc:sldMk cId="1575612483" sldId="294"/>
            <ac:picMk id="6" creationId="{35E5776B-3FB0-4470-9FF6-6B7D93E8716E}"/>
          </ac:picMkLst>
        </pc:picChg>
        <pc:picChg chg="add mod">
          <ac:chgData name="Malcolm Cooke" userId="629abd82-4003-4907-b151-625ed5717e62" providerId="ADAL" clId="{CBC02EDE-3FEA-46C3-8811-F95C588E7DA6}" dt="2021-07-09T13:51:09.212" v="5537" actId="1076"/>
          <ac:picMkLst>
            <pc:docMk/>
            <pc:sldMk cId="1575612483" sldId="294"/>
            <ac:picMk id="12" creationId="{205F0FAA-7C97-4495-93BA-12F6D686DE0E}"/>
          </ac:picMkLst>
        </pc:picChg>
        <pc:picChg chg="del">
          <ac:chgData name="Malcolm Cooke" userId="629abd82-4003-4907-b151-625ed5717e62" providerId="ADAL" clId="{CBC02EDE-3FEA-46C3-8811-F95C588E7DA6}" dt="2021-07-09T13:36:40.025" v="4952" actId="478"/>
          <ac:picMkLst>
            <pc:docMk/>
            <pc:sldMk cId="1575612483" sldId="294"/>
            <ac:picMk id="13" creationId="{9ADC3754-130E-4066-AD3D-41B70FC05861}"/>
          </ac:picMkLst>
        </pc:picChg>
        <pc:cxnChg chg="add del mod">
          <ac:chgData name="Malcolm Cooke" userId="629abd82-4003-4907-b151-625ed5717e62" providerId="ADAL" clId="{CBC02EDE-3FEA-46C3-8811-F95C588E7DA6}" dt="2021-07-09T13:49:28.874" v="5494" actId="478"/>
          <ac:cxnSpMkLst>
            <pc:docMk/>
            <pc:sldMk cId="1575612483" sldId="294"/>
            <ac:cxnSpMk id="9" creationId="{745BB44B-C544-492A-B9F1-10D81CD2F06F}"/>
          </ac:cxnSpMkLst>
        </pc:cxnChg>
      </pc:sldChg>
      <pc:sldChg chg="add">
        <pc:chgData name="Malcolm Cooke" userId="629abd82-4003-4907-b151-625ed5717e62" providerId="ADAL" clId="{CBC02EDE-3FEA-46C3-8811-F95C588E7DA6}" dt="2021-07-09T13:36:50.417" v="4955"/>
        <pc:sldMkLst>
          <pc:docMk/>
          <pc:sldMk cId="1006153370" sldId="29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0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408831"/>
            <a:ext cx="10788072" cy="1918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 :</a:t>
            </a:r>
          </a:p>
          <a:p>
            <a:pPr algn="l"/>
            <a:r>
              <a:rPr lang="en-US" b="0" i="0" dirty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-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use the rules of indices</a:t>
            </a:r>
          </a:p>
          <a:p>
            <a:pPr algn="l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-  calculate with roots, and with integer indices</a:t>
            </a:r>
          </a:p>
          <a:p>
            <a:pPr>
              <a:lnSpc>
                <a:spcPct val="150000"/>
              </a:lnSpc>
            </a:pPr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1055" y="1221773"/>
            <a:ext cx="11286836" cy="230604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3722657"/>
            <a:ext cx="11286836" cy="2782918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INDICES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FDA5D2-3A80-4E90-B8DB-A1DABF26FD85}"/>
              </a:ext>
            </a:extLst>
          </p:cNvPr>
          <p:cNvSpPr txBox="1"/>
          <p:nvPr/>
        </p:nvSpPr>
        <p:spPr>
          <a:xfrm>
            <a:off x="614284" y="4267458"/>
            <a:ext cx="11000378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1)	Solve      2x + 4 = 16			</a:t>
            </a:r>
          </a:p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		</a:t>
            </a:r>
          </a:p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2)	Solve      8 ( 3 + a ) = 11a        </a:t>
            </a:r>
          </a:p>
          <a:p>
            <a:pPr marL="342900" indent="-342900">
              <a:buAutoNum type="arabicParenR" startAt="2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3)	 Show    x &lt; 6-x  below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0FA13A9-46F7-4F68-AE33-2AF3C785AE3E}"/>
              </a:ext>
            </a:extLst>
          </p:cNvPr>
          <p:cNvSpPr txBox="1">
            <a:spLocks/>
          </p:cNvSpPr>
          <p:nvPr/>
        </p:nvSpPr>
        <p:spPr>
          <a:xfrm>
            <a:off x="-693196" y="3226275"/>
            <a:ext cx="3832747" cy="9927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u="sng" dirty="0">
                <a:solidFill>
                  <a:schemeClr val="accent2">
                    <a:lumMod val="75000"/>
                  </a:schemeClr>
                </a:solidFill>
              </a:rPr>
              <a:t>Recap</a:t>
            </a:r>
            <a:endParaRPr lang="en-GB" sz="1800" b="1" u="sng" dirty="0">
              <a:solidFill>
                <a:schemeClr val="accent2">
                  <a:lumMod val="75000"/>
                </a:schemeClr>
              </a:solidFill>
              <a:cs typeface="Calibri Light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3F67607-7891-4883-9FD1-7B24B63AD0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9551" y="5779581"/>
            <a:ext cx="5305425" cy="60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638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Calculations with roots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61975" y="1143000"/>
            <a:ext cx="11201400" cy="30592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752474" y="4202231"/>
            <a:ext cx="10944225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009651" y="4432201"/>
                <a:ext cx="10325100" cy="1503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Worked examples</a:t>
                </a:r>
              </a:p>
              <a:p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457200" indent="-457200">
                  <a:buAutoNum type="arabicParenR"/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If    a x a  =   81     Find a</a:t>
                </a:r>
              </a:p>
              <a:p>
                <a:pPr marL="457200" indent="-457200">
                  <a:buAutoNum type="arabicParenR"/>
                </a:pPr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457200" indent="-457200">
                  <a:buAutoNum type="arabicParenR"/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37−1</m:t>
                        </m:r>
                      </m:e>
                    </m:rad>
                  </m:oMath>
                </a14:m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  =</a:t>
                </a: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9651" y="4432201"/>
                <a:ext cx="10325100" cy="1503425"/>
              </a:xfrm>
              <a:prstGeom prst="rect">
                <a:avLst/>
              </a:prstGeom>
              <a:blipFill>
                <a:blip r:embed="rId2"/>
                <a:stretch>
                  <a:fillRect l="-532" t="-2024" b="-56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C16EF7F-2745-46B4-B766-EA6EC400CF0E}"/>
                  </a:ext>
                </a:extLst>
              </p:cNvPr>
              <p:cNvSpPr txBox="1"/>
              <p:nvPr/>
            </p:nvSpPr>
            <p:spPr>
              <a:xfrm>
                <a:off x="1009651" y="1531706"/>
                <a:ext cx="8866909" cy="389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If   3 x 3 = 9   what is   </a:t>
                </a:r>
                <a14:m>
                  <m:oMath xmlns:m="http://schemas.openxmlformats.org/officeDocument/2006/math">
                    <m:r>
                      <a:rPr lang="en-GB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√</m:t>
                    </m:r>
                    <m:r>
                      <a:rPr lang="en-GB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 ?</a:t>
                </a: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C16EF7F-2745-46B4-B766-EA6EC400CF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9651" y="1531706"/>
                <a:ext cx="8866909" cy="389979"/>
              </a:xfrm>
              <a:prstGeom prst="rect">
                <a:avLst/>
              </a:prstGeom>
              <a:blipFill>
                <a:blip r:embed="rId3"/>
                <a:stretch>
                  <a:fillRect l="-619" t="-1563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1CC535B9-BFA0-4046-8658-A9217BCEAC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0064" y="370790"/>
            <a:ext cx="582515" cy="71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974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157261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93069" y="1386722"/>
            <a:ext cx="5157261" cy="5193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turn.. roots…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6779301" y="1202696"/>
                <a:ext cx="4730636" cy="34120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sz="2400" dirty="0">
                  <a:solidFill>
                    <a:schemeClr val="accent2">
                      <a:lumMod val="7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accent2">
                        <a:lumMod val="75000"/>
                      </a:schemeClr>
                    </a:solidFill>
                  </a:rPr>
                  <a:t>Extension</a:t>
                </a:r>
              </a:p>
              <a:p>
                <a:r>
                  <a:rPr lang="en-GB" dirty="0">
                    <a:solidFill>
                      <a:schemeClr val="accent2">
                        <a:lumMod val="75000"/>
                      </a:schemeClr>
                    </a:solidFill>
                  </a:rPr>
                  <a:t>Simplify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:</a:t>
                </a:r>
              </a:p>
              <a:p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a)  2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0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</m:t>
                        </m:r>
                      </m:e>
                    </m:rad>
                  </m:oMath>
                </a14:m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 +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100</m:t>
                        </m:r>
                      </m:e>
                    </m:rad>
                  </m:oMath>
                </a14:m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</a:t>
                </a:r>
              </a:p>
              <a:p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b)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144</m:t>
                        </m:r>
                      </m:e>
                    </m:rad>
                  </m:oMath>
                </a14:m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 x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144</m:t>
                        </m:r>
                      </m:e>
                    </m:rad>
                  </m:oMath>
                </a14:m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 x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144</m:t>
                        </m:r>
                      </m:e>
                    </m:rad>
                  </m:oMath>
                </a14:m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10+4</m:t>
                        </m:r>
                      </m:e>
                    </m:rad>
                  </m:oMath>
                </a14:m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+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50 −1</m:t>
                        </m:r>
                      </m:e>
                    </m:rad>
                  </m:oMath>
                </a14:m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d)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GB" b="0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GB" b="0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-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GB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16</m:t>
                            </m:r>
                          </m:e>
                          <m:sup>
                            <m:r>
                              <a:rPr lang="en-GB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9301" y="1202696"/>
                <a:ext cx="4730636" cy="3412088"/>
              </a:xfrm>
              <a:prstGeom prst="rect">
                <a:avLst/>
              </a:prstGeom>
              <a:blipFill>
                <a:blip r:embed="rId2"/>
                <a:stretch>
                  <a:fillRect l="-1031" b="-1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2F585F7-7014-4838-A6C5-34B549E105A6}"/>
                  </a:ext>
                </a:extLst>
              </p:cNvPr>
              <p:cNvSpPr txBox="1"/>
              <p:nvPr/>
            </p:nvSpPr>
            <p:spPr>
              <a:xfrm>
                <a:off x="888367" y="1648628"/>
                <a:ext cx="4977621" cy="28525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accent2">
                        <a:lumMod val="75000"/>
                      </a:schemeClr>
                    </a:solidFill>
                  </a:rPr>
                  <a:t>Simplify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:</a:t>
                </a:r>
              </a:p>
              <a:p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a)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81</m:t>
                        </m:r>
                      </m:e>
                    </m:rad>
                  </m:oMath>
                </a14:m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 +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b="0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49</m:t>
                        </m:r>
                      </m:e>
                    </m:rad>
                  </m:oMath>
                </a14:m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b)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b="0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121</m:t>
                        </m:r>
                      </m:e>
                    </m:rad>
                  </m:oMath>
                </a14:m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-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e>
                    </m:rad>
                  </m:oMath>
                </a14:m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c) 3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e>
                    </m:rad>
                  </m:oMath>
                </a14:m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d) </a:t>
                </a: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2F585F7-7014-4838-A6C5-34B549E105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367" y="1648628"/>
                <a:ext cx="4977621" cy="2852576"/>
              </a:xfrm>
              <a:prstGeom prst="rect">
                <a:avLst/>
              </a:prstGeom>
              <a:blipFill>
                <a:blip r:embed="rId3"/>
                <a:stretch>
                  <a:fillRect l="-1103" t="-1068" b="-23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>
            <a:extLst>
              <a:ext uri="{FF2B5EF4-FFF2-40B4-BE49-F238E27FC236}">
                <a16:creationId xmlns:a16="http://schemas.microsoft.com/office/drawing/2014/main" id="{55D2AC5C-BB4F-406A-958D-62696A48AC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0064" y="370790"/>
            <a:ext cx="582515" cy="71139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749F598-4813-407C-96C6-E8738D8636D5}"/>
                  </a:ext>
                </a:extLst>
              </p:cNvPr>
              <p:cNvSpPr txBox="1"/>
              <p:nvPr/>
            </p:nvSpPr>
            <p:spPr>
              <a:xfrm>
                <a:off x="5638800" y="2971800"/>
                <a:ext cx="460959" cy="5809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36</m:t>
                              </m:r>
                            </m:e>
                          </m:rad>
                        </m:num>
                        <m:den/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749F598-4813-407C-96C6-E8738D8636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2971800"/>
                <a:ext cx="460959" cy="58092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8120DDE-8990-446F-87D6-FDCB70B93429}"/>
                  </a:ext>
                </a:extLst>
              </p:cNvPr>
              <p:cNvSpPr txBox="1"/>
              <p:nvPr/>
            </p:nvSpPr>
            <p:spPr>
              <a:xfrm>
                <a:off x="1227473" y="4016461"/>
                <a:ext cx="460959" cy="6345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36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8120DDE-8990-446F-87D6-FDCB70B934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7473" y="4016461"/>
                <a:ext cx="460959" cy="63459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8121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C4DCB62-9C0D-47D2-B30C-A1306413734F}"/>
              </a:ext>
            </a:extLst>
          </p:cNvPr>
          <p:cNvSpPr txBox="1"/>
          <p:nvPr/>
        </p:nvSpPr>
        <p:spPr>
          <a:xfrm>
            <a:off x="9284000" y="4584420"/>
            <a:ext cx="18792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[ 1 Mark 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6A0C40-C184-455B-A7CD-B9E2B1C5AAB4}"/>
              </a:ext>
            </a:extLst>
          </p:cNvPr>
          <p:cNvSpPr txBox="1"/>
          <p:nvPr/>
        </p:nvSpPr>
        <p:spPr>
          <a:xfrm>
            <a:off x="1044528" y="1456970"/>
            <a:ext cx="886690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AutoNum type="arabicPeriod" startAt="3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Work out 81 as a power of 3</a:t>
            </a:r>
          </a:p>
          <a:p>
            <a:pPr marL="457200" indent="-457200">
              <a:buAutoNum type="arabicPeriod" startAt="3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Circle your answer</a:t>
            </a: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3</a:t>
            </a:r>
            <a:r>
              <a:rPr lang="en-GB" sz="28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3</a:t>
            </a:r>
            <a:r>
              <a:rPr lang="en-GB" sz="28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</a:t>
            </a: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3</a:t>
            </a:r>
            <a:r>
              <a:rPr lang="en-GB" sz="28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3</a:t>
            </a:r>
            <a:r>
              <a:rPr lang="en-GB" sz="28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D0260E5-5C60-45D8-BA06-BFC16B62B8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681" y="356707"/>
            <a:ext cx="3069947" cy="431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3279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C4DCB62-9C0D-47D2-B30C-A1306413734F}"/>
              </a:ext>
            </a:extLst>
          </p:cNvPr>
          <p:cNvSpPr txBox="1"/>
          <p:nvPr/>
        </p:nvSpPr>
        <p:spPr>
          <a:xfrm>
            <a:off x="9284000" y="4584420"/>
            <a:ext cx="18792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[ 2 Marks 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6A0C40-C184-455B-A7CD-B9E2B1C5AAB4}"/>
              </a:ext>
            </a:extLst>
          </p:cNvPr>
          <p:cNvSpPr txBox="1"/>
          <p:nvPr/>
        </p:nvSpPr>
        <p:spPr>
          <a:xfrm>
            <a:off x="885138" y="2403627"/>
            <a:ext cx="886690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18.	 	Solve	x</a:t>
            </a:r>
            <a:r>
              <a:rPr lang="en-GB" sz="28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= 30.25</a:t>
            </a:r>
          </a:p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endParaRPr lang="en-GB" sz="2800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D0260E5-5C60-45D8-BA06-BFC16B62B8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681" y="577303"/>
            <a:ext cx="4262644" cy="599638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CD68876-5A46-43A8-ACC9-EBE066133AB1}"/>
              </a:ext>
            </a:extLst>
          </p:cNvPr>
          <p:cNvCxnSpPr>
            <a:cxnSpLocks/>
          </p:cNvCxnSpPr>
          <p:nvPr/>
        </p:nvCxnSpPr>
        <p:spPr>
          <a:xfrm>
            <a:off x="1845578" y="3632433"/>
            <a:ext cx="699641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2D476EC3-29E6-4A97-A5F6-9A11C74D4F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0064" y="370790"/>
            <a:ext cx="582515" cy="71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55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C4DCB62-9C0D-47D2-B30C-A1306413734F}"/>
              </a:ext>
            </a:extLst>
          </p:cNvPr>
          <p:cNvSpPr txBox="1"/>
          <p:nvPr/>
        </p:nvSpPr>
        <p:spPr>
          <a:xfrm>
            <a:off x="9284000" y="4584420"/>
            <a:ext cx="18792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[ 2 Marks 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6A0C40-C184-455B-A7CD-B9E2B1C5AAB4}"/>
              </a:ext>
            </a:extLst>
          </p:cNvPr>
          <p:cNvSpPr txBox="1"/>
          <p:nvPr/>
        </p:nvSpPr>
        <p:spPr>
          <a:xfrm>
            <a:off x="885138" y="2403627"/>
            <a:ext cx="88669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GB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endParaRPr lang="en-GB" sz="2800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630A27-A297-4907-9AA2-E11E46D1C239}"/>
              </a:ext>
            </a:extLst>
          </p:cNvPr>
          <p:cNvSpPr txBox="1"/>
          <p:nvPr/>
        </p:nvSpPr>
        <p:spPr>
          <a:xfrm>
            <a:off x="1028769" y="1180248"/>
            <a:ext cx="1060081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27. Noah is using this formula.   y is larger than x.</a:t>
            </a:r>
          </a:p>
          <a:p>
            <a:pPr lvl="1"/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 √ (y</a:t>
            </a:r>
            <a:r>
              <a:rPr lang="en-GB" sz="24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x</a:t>
            </a:r>
            <a:r>
              <a:rPr lang="en-GB" sz="24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 =</a:t>
            </a:r>
          </a:p>
          <a:p>
            <a:pPr lvl="1"/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Tick the correct statement</a:t>
            </a:r>
          </a:p>
          <a:p>
            <a:pPr lvl="1"/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answer will </a:t>
            </a:r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always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give an answer which is a whole number</a:t>
            </a:r>
          </a:p>
          <a:p>
            <a:pPr lvl="1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answer will </a:t>
            </a:r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sometimes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give an answer which is a whole number</a:t>
            </a:r>
          </a:p>
          <a:p>
            <a:pPr lvl="1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answer will </a:t>
            </a:r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never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give an answer which is a whole number</a:t>
            </a:r>
          </a:p>
          <a:p>
            <a:pPr lvl="1"/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You must show your workings.		</a:t>
            </a:r>
            <a:endParaRPr lang="en-GB" sz="2800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ADC3754-130E-4066-AD3D-41B70FC058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88" y="376019"/>
            <a:ext cx="2754473" cy="34882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D2AED6B-A5DA-433B-BD1C-0655078723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0064" y="370790"/>
            <a:ext cx="582515" cy="71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568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C4DCB62-9C0D-47D2-B30C-A1306413734F}"/>
              </a:ext>
            </a:extLst>
          </p:cNvPr>
          <p:cNvSpPr txBox="1"/>
          <p:nvPr/>
        </p:nvSpPr>
        <p:spPr>
          <a:xfrm>
            <a:off x="9284000" y="4584420"/>
            <a:ext cx="18792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[ 1 Mark 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630A27-A297-4907-9AA2-E11E46D1C239}"/>
              </a:ext>
            </a:extLst>
          </p:cNvPr>
          <p:cNvSpPr txBox="1"/>
          <p:nvPr/>
        </p:nvSpPr>
        <p:spPr>
          <a:xfrm>
            <a:off x="459079" y="1945922"/>
            <a:ext cx="106008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 lvl="2" indent="-457200">
              <a:buAutoNum type="arabicPeriod" startAt="3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Simplify    3 x a x 3 x a</a:t>
            </a:r>
            <a:endParaRPr lang="en-GB" sz="2400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2"/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2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Circle your answer</a:t>
            </a:r>
          </a:p>
          <a:p>
            <a:pPr lvl="2"/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2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9a		6a</a:t>
            </a:r>
            <a:r>
              <a:rPr lang="en-GB" sz="24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9a</a:t>
            </a:r>
            <a:r>
              <a:rPr lang="en-GB" sz="24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6a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24C6DE-7DC3-488C-86DE-9B4F9B3EA8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079" y="1011093"/>
            <a:ext cx="2383522" cy="29794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05F0FAA-7C97-4495-93BA-12F6D686DE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79" y="653453"/>
            <a:ext cx="930348" cy="35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6124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C4DCB62-9C0D-47D2-B30C-A1306413734F}"/>
              </a:ext>
            </a:extLst>
          </p:cNvPr>
          <p:cNvSpPr txBox="1"/>
          <p:nvPr/>
        </p:nvSpPr>
        <p:spPr>
          <a:xfrm>
            <a:off x="9284000" y="4584420"/>
            <a:ext cx="18792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[ 1 Mark 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630A27-A297-4907-9AA2-E11E46D1C239}"/>
              </a:ext>
            </a:extLst>
          </p:cNvPr>
          <p:cNvSpPr txBox="1"/>
          <p:nvPr/>
        </p:nvSpPr>
        <p:spPr>
          <a:xfrm>
            <a:off x="562415" y="1442583"/>
            <a:ext cx="10600816" cy="1364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22.	Work out the value of   (√5)</a:t>
            </a:r>
            <a:r>
              <a:rPr lang="en-GB" sz="24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+ (√6)</a:t>
            </a:r>
            <a:r>
              <a:rPr lang="en-GB" sz="24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(√7)</a:t>
            </a:r>
            <a:r>
              <a:rPr lang="en-GB" sz="24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</a:p>
          <a:p>
            <a:pPr lvl="1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You </a:t>
            </a:r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must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show your working.</a:t>
            </a:r>
          </a:p>
          <a:p>
            <a:pPr lvl="1"/>
            <a:endParaRPr lang="en-GB" sz="2400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endParaRPr lang="en-GB" sz="2800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45BB44B-C544-492A-B9F1-10D81CD2F06F}"/>
              </a:ext>
            </a:extLst>
          </p:cNvPr>
          <p:cNvCxnSpPr>
            <a:cxnSpLocks/>
          </p:cNvCxnSpPr>
          <p:nvPr/>
        </p:nvCxnSpPr>
        <p:spPr>
          <a:xfrm>
            <a:off x="1845578" y="3221373"/>
            <a:ext cx="699641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07489B8D-7ED4-49FA-96C9-816EE0F92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079" y="338618"/>
            <a:ext cx="343852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153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609599" y="1865411"/>
            <a:ext cx="10896601" cy="450681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609599" y="1197895"/>
            <a:ext cx="492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Indices law questions ..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A2D3F0C-5677-445F-962B-89111B39466B}"/>
                  </a:ext>
                </a:extLst>
              </p:cNvPr>
              <p:cNvSpPr txBox="1"/>
              <p:nvPr/>
            </p:nvSpPr>
            <p:spPr>
              <a:xfrm>
                <a:off x="1505529" y="2305802"/>
                <a:ext cx="4895273" cy="2988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lnSpc>
                    <a:spcPct val="150000"/>
                  </a:lnSpc>
                  <a:buAutoNum type="arabicParenR"/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   	5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0 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=</a:t>
                </a:r>
              </a:p>
              <a:p>
                <a:pPr marL="457200" indent="-457200">
                  <a:lnSpc>
                    <a:spcPct val="150000"/>
                  </a:lnSpc>
                  <a:buAutoNum type="arabicParenR"/>
                </a:pPr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457200" indent="-457200">
                  <a:lnSpc>
                    <a:spcPct val="150000"/>
                  </a:lnSpc>
                  <a:buAutoNum type="arabicParenR"/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	4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2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x 4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4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=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3) 	Simplify     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4) 	Simplify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25</m:t>
                        </m:r>
                      </m:e>
                    </m:rad>
                    <m:r>
                      <a:rPr lang="en-GB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GB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ad>
                      <m:radPr>
                        <m:degHide m:val="on"/>
                        <m:ctrlP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100</m:t>
                        </m:r>
                      </m:e>
                    </m:rad>
                  </m:oMath>
                </a14:m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A2D3F0C-5677-445F-962B-89111B3946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5529" y="2305802"/>
                <a:ext cx="4895273" cy="2988510"/>
              </a:xfrm>
              <a:prstGeom prst="rect">
                <a:avLst/>
              </a:prstGeom>
              <a:blipFill>
                <a:blip r:embed="rId2"/>
                <a:stretch>
                  <a:fillRect l="-1121" b="-24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DDAF04D-9482-41FA-93E4-AD6B83215A30}"/>
                  </a:ext>
                </a:extLst>
              </p:cNvPr>
              <p:cNvSpPr txBox="1"/>
              <p:nvPr/>
            </p:nvSpPr>
            <p:spPr>
              <a:xfrm>
                <a:off x="3514725" y="3971925"/>
                <a:ext cx="288477" cy="5542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DDAF04D-9482-41FA-93E4-AD6B83215A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4725" y="3971925"/>
                <a:ext cx="288477" cy="5542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Simplifying Indices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61975" y="1143000"/>
            <a:ext cx="11201400" cy="289559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752474" y="4202231"/>
            <a:ext cx="10944225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009651" y="4432201"/>
            <a:ext cx="103251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Write  2 x 2 x 2 x 2  x  2 x 2 x 2 x 2 x 2 x 2   in indice format</a:t>
            </a:r>
          </a:p>
          <a:p>
            <a:pPr marL="457200" indent="-457200">
              <a:buAutoNum type="arabi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rabi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rabi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Write  n x n  x n x n    in indice format</a:t>
            </a:r>
          </a:p>
          <a:p>
            <a:pPr marL="457200" indent="-457200">
              <a:buAutoNum type="arabicParenR"/>
            </a:pP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C16EF7F-2745-46B4-B766-EA6EC400CF0E}"/>
                  </a:ext>
                </a:extLst>
              </p:cNvPr>
              <p:cNvSpPr txBox="1"/>
              <p:nvPr/>
            </p:nvSpPr>
            <p:spPr>
              <a:xfrm>
                <a:off x="1874982" y="1228725"/>
                <a:ext cx="8866909" cy="26276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3 x 3 x 3 x 3                    	can be written as      3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4</a:t>
                </a: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5 x 5 x 5 x 5 x 5 x 5        	can be written as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4 x 4 x 4     x    4 x 4 x 4 x 4       can be written as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</m:oMath>
                </a14:m>
                <a:endParaRPr lang="en-GB" b="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With letters</a:t>
                </a:r>
              </a:p>
              <a:p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t x t x t x t   		can be written as       t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4</a:t>
                </a: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p x p x p x p x p x p  	can be written as </a:t>
                </a:r>
                <a14:m>
                  <m:oMath xmlns:m="http://schemas.openxmlformats.org/officeDocument/2006/math">
                    <m:r>
                      <a:rPr lang="en-GB" b="0" i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</a:rPr>
                      <m:t>      </m:t>
                    </m:r>
                    <m:sSup>
                      <m:sSupPr>
                        <m:ctrlP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w x w x w 		can be written as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		</a:t>
                </a: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C16EF7F-2745-46B4-B766-EA6EC400CF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4982" y="1228725"/>
                <a:ext cx="8866909" cy="2627642"/>
              </a:xfrm>
              <a:prstGeom prst="rect">
                <a:avLst/>
              </a:prstGeom>
              <a:blipFill>
                <a:blip r:embed="rId2"/>
                <a:stretch>
                  <a:fillRect l="-619" t="-1392" b="-11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4526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157261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93069" y="1386722"/>
            <a:ext cx="5157261" cy="5193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41670" y="460599"/>
            <a:ext cx="6172200" cy="1143000"/>
          </a:xfrm>
        </p:spPr>
        <p:txBody>
          <a:bodyPr>
            <a:normAutofit/>
          </a:bodyPr>
          <a:lstStyle/>
          <a:p>
            <a:r>
              <a:rPr lang="en-GB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81599" y="1778913"/>
            <a:ext cx="4977621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Re-write in indice form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 x 8 x 8 </a:t>
            </a:r>
          </a:p>
          <a:p>
            <a:pPr marL="514350" indent="-514350">
              <a:buAutoNum type="alphaL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 x 7 x 7 x 7 x 7 </a:t>
            </a:r>
          </a:p>
          <a:p>
            <a:pPr marL="514350" indent="-514350">
              <a:buAutoNum type="alphaL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12 x 12</a:t>
            </a:r>
          </a:p>
          <a:p>
            <a:pPr marL="514350" indent="-514350">
              <a:buAutoNum type="alphaL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 x E x E x E</a:t>
            </a:r>
          </a:p>
          <a:p>
            <a:pPr marL="514350" indent="-514350">
              <a:buAutoNum type="alphaL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 x g</a:t>
            </a:r>
          </a:p>
          <a:p>
            <a:pPr marL="514350" indent="-514350">
              <a:buAutoNum type="alphaLcParenR"/>
            </a:pPr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F585F7-7014-4838-A6C5-34B549E105A6}"/>
              </a:ext>
            </a:extLst>
          </p:cNvPr>
          <p:cNvSpPr txBox="1"/>
          <p:nvPr/>
        </p:nvSpPr>
        <p:spPr>
          <a:xfrm>
            <a:off x="6760086" y="1569363"/>
            <a:ext cx="497762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Extension:</a:t>
            </a:r>
          </a:p>
          <a:p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Re-write in indice form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 startAt="6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(3x3) x (3x3x3)</a:t>
            </a:r>
          </a:p>
          <a:p>
            <a:pPr marL="514350" indent="-514350">
              <a:buAutoNum type="alphaLcParenR" startAt="6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 startAt="6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 x (5x5) x (5x5)</a:t>
            </a:r>
          </a:p>
          <a:p>
            <a:pPr marL="514350" indent="-514350">
              <a:buAutoNum type="alphaLcParenR" startAt="6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 startAt="6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 x t  x  k x k x k x k</a:t>
            </a:r>
          </a:p>
          <a:p>
            <a:pPr marL="514350" indent="-514350">
              <a:buAutoNum type="alphaLcParenR" startAt="6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 startAt="6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 x u  x  3u  x  2u</a:t>
            </a:r>
          </a:p>
        </p:txBody>
      </p:sp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Multiplication and Indices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61975" y="1143000"/>
            <a:ext cx="11201400" cy="30592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752474" y="4202231"/>
            <a:ext cx="10944225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009651" y="4432201"/>
            <a:ext cx="103251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Worked example</a:t>
            </a: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rabi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Simplify     j x j x j x j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x j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x j     </a:t>
            </a:r>
          </a:p>
          <a:p>
            <a:pPr marL="457200" indent="-457200">
              <a:buAutoNum type="arabicParenR"/>
            </a:pP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16EF7F-2745-46B4-B766-EA6EC400CF0E}"/>
              </a:ext>
            </a:extLst>
          </p:cNvPr>
          <p:cNvSpPr txBox="1"/>
          <p:nvPr/>
        </p:nvSpPr>
        <p:spPr>
          <a:xfrm>
            <a:off x="1874982" y="1428750"/>
            <a:ext cx="88669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x t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can be written as..   t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2+3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=   t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</a:p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x  v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=</a:t>
            </a:r>
          </a:p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x n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=</a:t>
            </a:r>
          </a:p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x m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x m =</a:t>
            </a:r>
          </a:p>
        </p:txBody>
      </p:sp>
    </p:spTree>
    <p:extLst>
      <p:ext uri="{BB962C8B-B14F-4D97-AF65-F5344CB8AC3E}">
        <p14:creationId xmlns:p14="http://schemas.microsoft.com/office/powerpoint/2010/main" val="2788393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157261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93069" y="1386722"/>
            <a:ext cx="5157261" cy="5193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81599" y="1778913"/>
            <a:ext cx="4977621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Simplify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x  b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</a:t>
            </a:r>
          </a:p>
          <a:p>
            <a:pPr marL="514350" indent="-514350">
              <a:buAutoNum type="alphaL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x   5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x   5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</a:p>
          <a:p>
            <a:pPr marL="514350" indent="-514350">
              <a:buAutoNum type="alphaL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 x M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9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x M</a:t>
            </a:r>
          </a:p>
          <a:p>
            <a:pPr marL="514350" indent="-514350">
              <a:buAutoNum type="alphaL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10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x E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</a:p>
          <a:p>
            <a:pPr marL="514350" indent="-514350">
              <a:buAutoNum type="alphaL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14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x k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x k</a:t>
            </a:r>
          </a:p>
          <a:p>
            <a:pPr marL="514350" indent="-514350">
              <a:buAutoNum type="alphaLcParenR"/>
            </a:pPr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F585F7-7014-4838-A6C5-34B549E105A6}"/>
              </a:ext>
            </a:extLst>
          </p:cNvPr>
          <p:cNvSpPr txBox="1"/>
          <p:nvPr/>
        </p:nvSpPr>
        <p:spPr>
          <a:xfrm>
            <a:off x="6760086" y="1569363"/>
            <a:ext cx="497762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Extension:</a:t>
            </a:r>
          </a:p>
          <a:p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Simplify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 startAt="6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 ( h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x h</a:t>
            </a:r>
          </a:p>
          <a:p>
            <a:pPr marL="514350" indent="-514350">
              <a:buAutoNum type="alphaLcParenR" startAt="6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 startAt="6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 x t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x t x t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</a:p>
          <a:p>
            <a:pPr marL="514350" indent="-514350">
              <a:buAutoNum type="alphaLcParenR" startAt="6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 startAt="6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x g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-3</a:t>
            </a:r>
          </a:p>
          <a:p>
            <a:pPr marL="514350" indent="-514350">
              <a:buAutoNum type="alphaLcParenR" startAt="6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 startAt="6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 ( w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) x w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-7</a:t>
            </a:r>
          </a:p>
        </p:txBody>
      </p:sp>
    </p:spTree>
    <p:extLst>
      <p:ext uri="{BB962C8B-B14F-4D97-AF65-F5344CB8AC3E}">
        <p14:creationId xmlns:p14="http://schemas.microsoft.com/office/powerpoint/2010/main" val="1772735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Division and Indices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61975" y="1143000"/>
            <a:ext cx="11201400" cy="30592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752474" y="4202231"/>
            <a:ext cx="10944225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009651" y="4432201"/>
            <a:ext cx="10325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Worked example</a:t>
            </a: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rabi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Simplify		</a:t>
            </a: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16EF7F-2745-46B4-B766-EA6EC400CF0E}"/>
              </a:ext>
            </a:extLst>
          </p:cNvPr>
          <p:cNvSpPr txBox="1"/>
          <p:nvPr/>
        </p:nvSpPr>
        <p:spPr>
          <a:xfrm>
            <a:off x="752474" y="1602179"/>
            <a:ext cx="88669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happens to the power numbers when dividing?  Example… </a:t>
            </a: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33DF8C7-E55B-4395-A402-AD429CA87972}"/>
                  </a:ext>
                </a:extLst>
              </p:cNvPr>
              <p:cNvSpPr txBox="1"/>
              <p:nvPr/>
            </p:nvSpPr>
            <p:spPr>
              <a:xfrm>
                <a:off x="2241319" y="2484014"/>
                <a:ext cx="739561" cy="5557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=</m:t>
                      </m:r>
                    </m:oMath>
                  </m:oMathPara>
                </a14:m>
                <a:endParaRPr lang="en-GB" b="0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33DF8C7-E55B-4395-A402-AD429CA879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1319" y="2484014"/>
                <a:ext cx="739561" cy="55579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B68370C-F13F-4373-AAE1-00A19832C6AE}"/>
                  </a:ext>
                </a:extLst>
              </p:cNvPr>
              <p:cNvSpPr txBox="1"/>
              <p:nvPr/>
            </p:nvSpPr>
            <p:spPr>
              <a:xfrm>
                <a:off x="2648227" y="4867745"/>
                <a:ext cx="682623" cy="5557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=</m:t>
                      </m:r>
                    </m:oMath>
                  </m:oMathPara>
                </a14:m>
                <a:endParaRPr lang="en-GB" b="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B68370C-F13F-4373-AAE1-00A19832C6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8227" y="4867745"/>
                <a:ext cx="682623" cy="55579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D9FE08A1-3396-4331-BD33-DB663ECDFC6F}"/>
              </a:ext>
            </a:extLst>
          </p:cNvPr>
          <p:cNvSpPr txBox="1"/>
          <p:nvPr/>
        </p:nvSpPr>
        <p:spPr>
          <a:xfrm>
            <a:off x="9356325" y="1440396"/>
            <a:ext cx="30716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Rule… </a:t>
            </a: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Rounded Rectangle 7">
            <a:extLst>
              <a:ext uri="{FF2B5EF4-FFF2-40B4-BE49-F238E27FC236}">
                <a16:creationId xmlns:a16="http://schemas.microsoft.com/office/drawing/2014/main" id="{27E45910-6BE9-491D-A77E-8D0A625335C9}"/>
              </a:ext>
            </a:extLst>
          </p:cNvPr>
          <p:cNvSpPr/>
          <p:nvPr/>
        </p:nvSpPr>
        <p:spPr>
          <a:xfrm>
            <a:off x="9253326" y="1295401"/>
            <a:ext cx="2262400" cy="2667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78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Powers of Indices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61975" y="1143000"/>
            <a:ext cx="11201400" cy="30592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752474" y="4202231"/>
            <a:ext cx="10944225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009651" y="4432201"/>
            <a:ext cx="103251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Worked example</a:t>
            </a: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rabi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Simplify		h x (h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9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x h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</a:p>
          <a:p>
            <a:pPr lvl="5"/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</a:t>
            </a: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16EF7F-2745-46B4-B766-EA6EC400CF0E}"/>
              </a:ext>
            </a:extLst>
          </p:cNvPr>
          <p:cNvSpPr txBox="1"/>
          <p:nvPr/>
        </p:nvSpPr>
        <p:spPr>
          <a:xfrm>
            <a:off x="895639" y="1677724"/>
            <a:ext cx="886690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How do we take a power of a power?  Example… </a:t>
            </a: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(y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</a:t>
            </a: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DE2183-29D5-4D8A-BADA-EDEDE1272EFD}"/>
              </a:ext>
            </a:extLst>
          </p:cNvPr>
          <p:cNvSpPr txBox="1"/>
          <p:nvPr/>
        </p:nvSpPr>
        <p:spPr>
          <a:xfrm>
            <a:off x="9356325" y="1440396"/>
            <a:ext cx="30716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Rule… </a:t>
            </a: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Rounded Rectangle 7">
            <a:extLst>
              <a:ext uri="{FF2B5EF4-FFF2-40B4-BE49-F238E27FC236}">
                <a16:creationId xmlns:a16="http://schemas.microsoft.com/office/drawing/2014/main" id="{19101268-C1D7-46C0-9BA2-22BE5AEB70F1}"/>
              </a:ext>
            </a:extLst>
          </p:cNvPr>
          <p:cNvSpPr/>
          <p:nvPr/>
        </p:nvSpPr>
        <p:spPr>
          <a:xfrm>
            <a:off x="9253326" y="1295401"/>
            <a:ext cx="2262400" cy="2667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101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157261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93069" y="1386722"/>
            <a:ext cx="5157261" cy="5193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turn.. Mixed…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81599" y="1778913"/>
            <a:ext cx="4977621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Simplify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x  f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9</a:t>
            </a:r>
          </a:p>
          <a:p>
            <a:pPr marL="514350" indent="-514350">
              <a:buAutoNum type="alphaL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x (4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</a:t>
            </a:r>
          </a:p>
          <a:p>
            <a:pPr marL="514350" indent="-514350">
              <a:buAutoNum type="alphaLcParenR"/>
            </a:pPr>
            <a:endParaRPr lang="en-GB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/>
            </a:pPr>
            <a:endParaRPr lang="en-GB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/>
            </a:pP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514350" indent="-514350">
              <a:buAutoNum type="alphaLcParenR"/>
            </a:pPr>
            <a:endParaRPr lang="en-GB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/>
            </a:pPr>
            <a:endParaRPr lang="en-GB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 startAt="4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If a=3 and b=2  Find…</a:t>
            </a: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     2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x 2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2b</a:t>
            </a:r>
          </a:p>
          <a:p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F585F7-7014-4838-A6C5-34B549E105A6}"/>
              </a:ext>
            </a:extLst>
          </p:cNvPr>
          <p:cNvSpPr txBox="1"/>
          <p:nvPr/>
        </p:nvSpPr>
        <p:spPr>
          <a:xfrm>
            <a:off x="6760086" y="1569363"/>
            <a:ext cx="4977621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Extension:</a:t>
            </a:r>
          </a:p>
          <a:p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Simplify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e)    </a:t>
            </a:r>
          </a:p>
          <a:p>
            <a:pPr marL="514350" indent="-514350">
              <a:buAutoNum type="alphaLcParenR" startAt="6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 startAt="6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10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-3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( 10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-2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</a:p>
          <a:p>
            <a:pPr marL="514350" indent="-514350">
              <a:buAutoNum type="alphaLcParenR" startAt="6"/>
            </a:pPr>
            <a:endParaRPr lang="en-GB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 startAt="6"/>
            </a:pPr>
            <a:endParaRPr lang="en-GB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 startAt="6"/>
            </a:pP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514350" indent="-514350">
              <a:buAutoNum type="alphaLcParenR" startAt="6"/>
            </a:pPr>
            <a:endParaRPr lang="en-GB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 startAt="6"/>
            </a:pPr>
            <a:endParaRPr lang="en-GB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 startAt="6"/>
            </a:pPr>
            <a:endParaRPr lang="en-GB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AutoNum type="alphaLcParenR" startAt="6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514350" indent="-514350">
              <a:buAutoNum type="alphaLcParenR" startAt="6"/>
            </a:pPr>
            <a:endParaRPr lang="en-GB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89B90FE-DB3C-49A7-B642-D458DDAD59BB}"/>
                  </a:ext>
                </a:extLst>
              </p:cNvPr>
              <p:cNvSpPr txBox="1"/>
              <p:nvPr/>
            </p:nvSpPr>
            <p:spPr>
              <a:xfrm>
                <a:off x="1466850" y="3382218"/>
                <a:ext cx="358175" cy="5541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89B90FE-DB3C-49A7-B642-D458DDAD59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6850" y="3382218"/>
                <a:ext cx="358175" cy="55419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B4FDEE4-746E-41CA-BA70-8B2BF3962A70}"/>
                  </a:ext>
                </a:extLst>
              </p:cNvPr>
              <p:cNvSpPr txBox="1"/>
              <p:nvPr/>
            </p:nvSpPr>
            <p:spPr>
              <a:xfrm>
                <a:off x="7503736" y="2243791"/>
                <a:ext cx="40235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B4FDEE4-746E-41CA-BA70-8B2BF3962A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3736" y="2243791"/>
                <a:ext cx="402354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34A2FCF-BF46-49E2-B948-E9D973164A53}"/>
                  </a:ext>
                </a:extLst>
              </p:cNvPr>
              <p:cNvSpPr txBox="1"/>
              <p:nvPr/>
            </p:nvSpPr>
            <p:spPr>
              <a:xfrm>
                <a:off x="7324648" y="3328402"/>
                <a:ext cx="358175" cy="5541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34A2FCF-BF46-49E2-B948-E9D973164A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4648" y="3328402"/>
                <a:ext cx="358175" cy="5541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A110E8C-8F21-4B5B-BC2C-059ADACC6D02}"/>
                  </a:ext>
                </a:extLst>
              </p:cNvPr>
              <p:cNvSpPr txBox="1"/>
              <p:nvPr/>
            </p:nvSpPr>
            <p:spPr>
              <a:xfrm>
                <a:off x="7346738" y="4249278"/>
                <a:ext cx="643125" cy="5950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𝑤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𝑤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A110E8C-8F21-4B5B-BC2C-059ADACC6D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6738" y="4249278"/>
                <a:ext cx="643125" cy="59503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6587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ED09DA2F-F8DB-4490-8BA8-BA15CA4A030D}"/>
</file>

<file path=customXml/itemProps2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CF44E9-3204-4EF9-AA2B-5AE50A8A107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e580a216-88d0-453b-946c-6faddb45788b"/>
    <ds:schemaRef ds:uri="http://purl.org/dc/elements/1.1/"/>
    <ds:schemaRef ds:uri="http://schemas.microsoft.com/office/2006/metadata/properties"/>
    <ds:schemaRef ds:uri="cc5a4335-4904-48fb-a026-7b0b82363d3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949</TotalTime>
  <Words>751</Words>
  <Application>Microsoft Office PowerPoint</Application>
  <PresentationFormat>Widescreen</PresentationFormat>
  <Paragraphs>201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Arial Black</vt:lpstr>
      <vt:lpstr>Calibri</vt:lpstr>
      <vt:lpstr>Calibri Light</vt:lpstr>
      <vt:lpstr>Cambria Math</vt:lpstr>
      <vt:lpstr>Segoe UI</vt:lpstr>
      <vt:lpstr>Office Theme</vt:lpstr>
      <vt:lpstr>INDICES</vt:lpstr>
      <vt:lpstr>PowerPoint Presentation</vt:lpstr>
      <vt:lpstr>Simplifying Indices</vt:lpstr>
      <vt:lpstr>Your turn…</vt:lpstr>
      <vt:lpstr>Multiplication and Indices</vt:lpstr>
      <vt:lpstr>Your turn…</vt:lpstr>
      <vt:lpstr>Division and Indices</vt:lpstr>
      <vt:lpstr>Powers of Indices</vt:lpstr>
      <vt:lpstr>Your turn.. Mixed…</vt:lpstr>
      <vt:lpstr>Calculations with roots</vt:lpstr>
      <vt:lpstr>Your turn.. roots…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Malcolm Cooke</cp:lastModifiedBy>
  <cp:revision>63</cp:revision>
  <dcterms:created xsi:type="dcterms:W3CDTF">2021-04-21T08:57:39Z</dcterms:created>
  <dcterms:modified xsi:type="dcterms:W3CDTF">2021-08-26T12:05:35Z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