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91" r:id="rId5"/>
    <p:sldId id="425" r:id="rId6"/>
    <p:sldId id="426" r:id="rId7"/>
    <p:sldId id="419" r:id="rId8"/>
    <p:sldId id="420" r:id="rId9"/>
    <p:sldId id="418" r:id="rId10"/>
    <p:sldId id="417" r:id="rId11"/>
    <p:sldId id="256" r:id="rId12"/>
    <p:sldId id="267" r:id="rId13"/>
    <p:sldId id="397" r:id="rId14"/>
    <p:sldId id="388" r:id="rId15"/>
    <p:sldId id="276" r:id="rId16"/>
    <p:sldId id="373" r:id="rId17"/>
    <p:sldId id="374" r:id="rId18"/>
    <p:sldId id="375" r:id="rId19"/>
    <p:sldId id="428" r:id="rId20"/>
    <p:sldId id="427" r:id="rId21"/>
    <p:sldId id="272" r:id="rId22"/>
    <p:sldId id="268" r:id="rId23"/>
    <p:sldId id="261" r:id="rId24"/>
    <p:sldId id="271" r:id="rId25"/>
    <p:sldId id="369" r:id="rId26"/>
    <p:sldId id="421" r:id="rId27"/>
    <p:sldId id="258" r:id="rId28"/>
    <p:sldId id="415" r:id="rId29"/>
    <p:sldId id="396" r:id="rId30"/>
    <p:sldId id="389" r:id="rId31"/>
    <p:sldId id="390" r:id="rId32"/>
    <p:sldId id="391" r:id="rId33"/>
    <p:sldId id="4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43387-694E-4DAA-95F7-1A672BB26835}" v="117" dt="2021-09-02T13:56:43.0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40" autoAdjust="0"/>
    <p:restoredTop sz="94660"/>
  </p:normalViewPr>
  <p:slideViewPr>
    <p:cSldViewPr snapToGrid="0">
      <p:cViewPr>
        <p:scale>
          <a:sx n="67" d="100"/>
          <a:sy n="67" d="100"/>
        </p:scale>
        <p:origin x="7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colm Cooke" userId="629abd82-4003-4907-b151-625ed5717e62" providerId="ADAL" clId="{01043387-694E-4DAA-95F7-1A672BB26835}"/>
    <pc:docChg chg="undo custSel addSld delSld modSld sldOrd">
      <pc:chgData name="Malcolm Cooke" userId="629abd82-4003-4907-b151-625ed5717e62" providerId="ADAL" clId="{01043387-694E-4DAA-95F7-1A672BB26835}" dt="2021-09-02T14:05:40.969" v="886"/>
      <pc:docMkLst>
        <pc:docMk/>
      </pc:docMkLst>
      <pc:sldChg chg="addSp delSp modSp mod delAnim">
        <pc:chgData name="Malcolm Cooke" userId="629abd82-4003-4907-b151-625ed5717e62" providerId="ADAL" clId="{01043387-694E-4DAA-95F7-1A672BB26835}" dt="2021-09-02T13:49:56.550" v="816" actId="14100"/>
        <pc:sldMkLst>
          <pc:docMk/>
          <pc:sldMk cId="954792936" sldId="256"/>
        </pc:sldMkLst>
        <pc:spChg chg="mod">
          <ac:chgData name="Malcolm Cooke" userId="629abd82-4003-4907-b151-625ed5717e62" providerId="ADAL" clId="{01043387-694E-4DAA-95F7-1A672BB26835}" dt="2021-09-02T13:44:02.983" v="795" actId="1076"/>
          <ac:spMkLst>
            <pc:docMk/>
            <pc:sldMk cId="954792936" sldId="256"/>
            <ac:spMk id="2" creationId="{8E3CEFF6-73EA-4AA5-A0CB-2E3D04AC26DD}"/>
          </ac:spMkLst>
        </pc:spChg>
        <pc:spChg chg="mod">
          <ac:chgData name="Malcolm Cooke" userId="629abd82-4003-4907-b151-625ed5717e62" providerId="ADAL" clId="{01043387-694E-4DAA-95F7-1A672BB26835}" dt="2021-09-02T13:43:58.920" v="794" actId="1076"/>
          <ac:spMkLst>
            <pc:docMk/>
            <pc:sldMk cId="954792936" sldId="256"/>
            <ac:spMk id="3" creationId="{D110691F-BF51-4A41-88D7-849C73A86209}"/>
          </ac:spMkLst>
        </pc:spChg>
        <pc:picChg chg="del">
          <ac:chgData name="Malcolm Cooke" userId="629abd82-4003-4907-b151-625ed5717e62" providerId="ADAL" clId="{01043387-694E-4DAA-95F7-1A672BB26835}" dt="2021-09-02T13:38:30.475" v="774" actId="478"/>
          <ac:picMkLst>
            <pc:docMk/>
            <pc:sldMk cId="954792936" sldId="256"/>
            <ac:picMk id="4" creationId="{550953FC-17BA-43D6-B8B8-0E00CB8D089C}"/>
          </ac:picMkLst>
        </pc:picChg>
        <pc:picChg chg="add mod">
          <ac:chgData name="Malcolm Cooke" userId="629abd82-4003-4907-b151-625ed5717e62" providerId="ADAL" clId="{01043387-694E-4DAA-95F7-1A672BB26835}" dt="2021-09-02T13:49:27.291" v="814" actId="14100"/>
          <ac:picMkLst>
            <pc:docMk/>
            <pc:sldMk cId="954792936" sldId="256"/>
            <ac:picMk id="7170" creationId="{69C55209-E1C2-4C95-B05E-89835E8F181A}"/>
          </ac:picMkLst>
        </pc:picChg>
        <pc:picChg chg="add mod">
          <ac:chgData name="Malcolm Cooke" userId="629abd82-4003-4907-b151-625ed5717e62" providerId="ADAL" clId="{01043387-694E-4DAA-95F7-1A672BB26835}" dt="2021-09-02T13:49:56.550" v="816" actId="14100"/>
          <ac:picMkLst>
            <pc:docMk/>
            <pc:sldMk cId="954792936" sldId="256"/>
            <ac:picMk id="7172" creationId="{B10D95D5-B12B-410A-BC82-956A14AF037D}"/>
          </ac:picMkLst>
        </pc:picChg>
        <pc:picChg chg="add del">
          <ac:chgData name="Malcolm Cooke" userId="629abd82-4003-4907-b151-625ed5717e62" providerId="ADAL" clId="{01043387-694E-4DAA-95F7-1A672BB26835}" dt="2021-09-02T13:45:47.053" v="804" actId="478"/>
          <ac:picMkLst>
            <pc:docMk/>
            <pc:sldMk cId="954792936" sldId="256"/>
            <ac:picMk id="7174" creationId="{FDE25A17-087A-4971-B450-AA5613063DD9}"/>
          </ac:picMkLst>
        </pc:picChg>
        <pc:picChg chg="add del mod">
          <ac:chgData name="Malcolm Cooke" userId="629abd82-4003-4907-b151-625ed5717e62" providerId="ADAL" clId="{01043387-694E-4DAA-95F7-1A672BB26835}" dt="2021-09-02T13:46:15.594" v="807" actId="478"/>
          <ac:picMkLst>
            <pc:docMk/>
            <pc:sldMk cId="954792936" sldId="256"/>
            <ac:picMk id="7176" creationId="{6E31C9E1-2A64-4471-8958-0DF7BE119464}"/>
          </ac:picMkLst>
        </pc:picChg>
        <pc:picChg chg="add mod">
          <ac:chgData name="Malcolm Cooke" userId="629abd82-4003-4907-b151-625ed5717e62" providerId="ADAL" clId="{01043387-694E-4DAA-95F7-1A672BB26835}" dt="2021-09-02T13:49:21.186" v="812" actId="14100"/>
          <ac:picMkLst>
            <pc:docMk/>
            <pc:sldMk cId="954792936" sldId="256"/>
            <ac:picMk id="7178" creationId="{5BF86454-F746-4A70-AE0F-4AB2C30174DD}"/>
          </ac:picMkLst>
        </pc:picChg>
      </pc:sldChg>
      <pc:sldChg chg="addSp delSp modSp add mod setBg delDesignElem">
        <pc:chgData name="Malcolm Cooke" userId="629abd82-4003-4907-b151-625ed5717e62" providerId="ADAL" clId="{01043387-694E-4DAA-95F7-1A672BB26835}" dt="2021-09-02T13:18:30.105" v="585" actId="20577"/>
        <pc:sldMkLst>
          <pc:docMk/>
          <pc:sldMk cId="3241989764" sldId="261"/>
        </pc:sldMkLst>
        <pc:spChg chg="add mod">
          <ac:chgData name="Malcolm Cooke" userId="629abd82-4003-4907-b151-625ed5717e62" providerId="ADAL" clId="{01043387-694E-4DAA-95F7-1A672BB26835}" dt="2021-09-02T13:11:03.499" v="433" actId="27636"/>
          <ac:spMkLst>
            <pc:docMk/>
            <pc:sldMk cId="3241989764" sldId="261"/>
            <ac:spMk id="11" creationId="{566136F8-460F-43BC-A81F-1784C8D3F982}"/>
          </ac:spMkLst>
        </pc:spChg>
        <pc:spChg chg="del">
          <ac:chgData name="Malcolm Cooke" userId="629abd82-4003-4907-b151-625ed5717e62" providerId="ADAL" clId="{01043387-694E-4DAA-95F7-1A672BB26835}" dt="2021-09-02T13:07:26.598" v="303"/>
          <ac:spMkLst>
            <pc:docMk/>
            <pc:sldMk cId="3241989764" sldId="261"/>
            <ac:spMk id="75" creationId="{75FAE8C8-1EA6-44DF-850F-59643230CA53}"/>
          </ac:spMkLst>
        </pc:spChg>
        <pc:spChg chg="del">
          <ac:chgData name="Malcolm Cooke" userId="629abd82-4003-4907-b151-625ed5717e62" providerId="ADAL" clId="{01043387-694E-4DAA-95F7-1A672BB26835}" dt="2021-09-02T13:07:26.598" v="303"/>
          <ac:spMkLst>
            <pc:docMk/>
            <pc:sldMk cId="3241989764" sldId="261"/>
            <ac:spMk id="77" creationId="{5FCFC64A-08B3-4E62-8EFE-230EE4DEF1D1}"/>
          </ac:spMkLst>
        </pc:spChg>
        <pc:spChg chg="del">
          <ac:chgData name="Malcolm Cooke" userId="629abd82-4003-4907-b151-625ed5717e62" providerId="ADAL" clId="{01043387-694E-4DAA-95F7-1A672BB26835}" dt="2021-09-02T13:07:26.598" v="303"/>
          <ac:spMkLst>
            <pc:docMk/>
            <pc:sldMk cId="3241989764" sldId="261"/>
            <ac:spMk id="79" creationId="{EAA757E0-C8FA-43F6-9CF6-7E69C7AEA8CE}"/>
          </ac:spMkLst>
        </pc:spChg>
        <pc:spChg chg="mod">
          <ac:chgData name="Malcolm Cooke" userId="629abd82-4003-4907-b151-625ed5717e62" providerId="ADAL" clId="{01043387-694E-4DAA-95F7-1A672BB26835}" dt="2021-09-02T13:18:30.105" v="585" actId="20577"/>
          <ac:spMkLst>
            <pc:docMk/>
            <pc:sldMk cId="3241989764" sldId="261"/>
            <ac:spMk id="134" creationId="{C855EAE6-9D0D-4735-BEEF-DF2E0A5D6CD3}"/>
          </ac:spMkLst>
        </pc:spChg>
        <pc:picChg chg="mod">
          <ac:chgData name="Malcolm Cooke" userId="629abd82-4003-4907-b151-625ed5717e62" providerId="ADAL" clId="{01043387-694E-4DAA-95F7-1A672BB26835}" dt="2021-09-02T13:07:39.661" v="305" actId="1076"/>
          <ac:picMkLst>
            <pc:docMk/>
            <pc:sldMk cId="3241989764" sldId="261"/>
            <ac:picMk id="4" creationId="{2B2D7221-B7C1-4833-9268-D6BEF0558921}"/>
          </ac:picMkLst>
        </pc:picChg>
        <pc:picChg chg="mod">
          <ac:chgData name="Malcolm Cooke" userId="629abd82-4003-4907-b151-625ed5717e62" providerId="ADAL" clId="{01043387-694E-4DAA-95F7-1A672BB26835}" dt="2021-09-02T13:17:35.918" v="436" actId="1076"/>
          <ac:picMkLst>
            <pc:docMk/>
            <pc:sldMk cId="3241989764" sldId="261"/>
            <ac:picMk id="7" creationId="{8EC95031-6022-4542-9DD5-188D84C84E8B}"/>
          </ac:picMkLst>
        </pc:picChg>
        <pc:picChg chg="mod">
          <ac:chgData name="Malcolm Cooke" userId="629abd82-4003-4907-b151-625ed5717e62" providerId="ADAL" clId="{01043387-694E-4DAA-95F7-1A672BB26835}" dt="2021-09-02T13:07:41.220" v="306" actId="1076"/>
          <ac:picMkLst>
            <pc:docMk/>
            <pc:sldMk cId="3241989764" sldId="261"/>
            <ac:picMk id="27" creationId="{0C8EFBE1-F90B-4599-8E18-72E1511E9038}"/>
          </ac:picMkLst>
        </pc:picChg>
        <pc:picChg chg="mod">
          <ac:chgData name="Malcolm Cooke" userId="629abd82-4003-4907-b151-625ed5717e62" providerId="ADAL" clId="{01043387-694E-4DAA-95F7-1A672BB26835}" dt="2021-09-02T13:17:30.858" v="434" actId="14100"/>
          <ac:picMkLst>
            <pc:docMk/>
            <pc:sldMk cId="3241989764" sldId="261"/>
            <ac:picMk id="1026" creationId="{F77D0184-CF81-451B-9445-A431561C0227}"/>
          </ac:picMkLst>
        </pc:picChg>
      </pc:sldChg>
      <pc:sldChg chg="ord">
        <pc:chgData name="Malcolm Cooke" userId="629abd82-4003-4907-b151-625ed5717e62" providerId="ADAL" clId="{01043387-694E-4DAA-95F7-1A672BB26835}" dt="2021-09-02T11:55:17.669" v="154"/>
        <pc:sldMkLst>
          <pc:docMk/>
          <pc:sldMk cId="685098356" sldId="267"/>
        </pc:sldMkLst>
      </pc:sldChg>
      <pc:sldChg chg="delSp modSp add mod setBg delDesignElem">
        <pc:chgData name="Malcolm Cooke" userId="629abd82-4003-4907-b151-625ed5717e62" providerId="ADAL" clId="{01043387-694E-4DAA-95F7-1A672BB26835}" dt="2021-09-02T13:37:54.989" v="773" actId="1076"/>
        <pc:sldMkLst>
          <pc:docMk/>
          <pc:sldMk cId="636086784" sldId="268"/>
        </pc:sldMkLst>
        <pc:spChg chg="mod">
          <ac:chgData name="Malcolm Cooke" userId="629abd82-4003-4907-b151-625ed5717e62" providerId="ADAL" clId="{01043387-694E-4DAA-95F7-1A672BB26835}" dt="2021-09-02T13:37:54.989" v="773" actId="1076"/>
          <ac:spMkLst>
            <pc:docMk/>
            <pc:sldMk cId="636086784" sldId="268"/>
            <ac:spMk id="2" creationId="{179CD091-C3F2-4AD4-AE45-4005A1371368}"/>
          </ac:spMkLst>
        </pc:spChg>
        <pc:spChg chg="mod">
          <ac:chgData name="Malcolm Cooke" userId="629abd82-4003-4907-b151-625ed5717e62" providerId="ADAL" clId="{01043387-694E-4DAA-95F7-1A672BB26835}" dt="2021-09-02T13:35:56.354" v="772" actId="6549"/>
          <ac:spMkLst>
            <pc:docMk/>
            <pc:sldMk cId="636086784" sldId="268"/>
            <ac:spMk id="3" creationId="{55B791BC-CBEC-4E2F-B16E-0BA8A557E96C}"/>
          </ac:spMkLst>
        </pc:spChg>
        <pc:spChg chg="del">
          <ac:chgData name="Malcolm Cooke" userId="629abd82-4003-4907-b151-625ed5717e62" providerId="ADAL" clId="{01043387-694E-4DAA-95F7-1A672BB26835}" dt="2021-09-02T13:35:26.806" v="760"/>
          <ac:spMkLst>
            <pc:docMk/>
            <pc:sldMk cId="636086784" sldId="268"/>
            <ac:spMk id="54" creationId="{9C53F8DC-E65E-42A4-ABA3-AB41274F30F8}"/>
          </ac:spMkLst>
        </pc:spChg>
        <pc:spChg chg="del">
          <ac:chgData name="Malcolm Cooke" userId="629abd82-4003-4907-b151-625ed5717e62" providerId="ADAL" clId="{01043387-694E-4DAA-95F7-1A672BB26835}" dt="2021-09-02T13:35:26.806" v="760"/>
          <ac:spMkLst>
            <pc:docMk/>
            <pc:sldMk cId="636086784" sldId="268"/>
            <ac:spMk id="56" creationId="{3808F57C-E98A-4053-BD3D-4D04986CB21A}"/>
          </ac:spMkLst>
        </pc:spChg>
        <pc:spChg chg="del">
          <ac:chgData name="Malcolm Cooke" userId="629abd82-4003-4907-b151-625ed5717e62" providerId="ADAL" clId="{01043387-694E-4DAA-95F7-1A672BB26835}" dt="2021-09-02T13:35:26.806" v="760"/>
          <ac:spMkLst>
            <pc:docMk/>
            <pc:sldMk cId="636086784" sldId="268"/>
            <ac:spMk id="58" creationId="{3DD8121B-71ED-41BD-AA7C-9E5609999D11}"/>
          </ac:spMkLst>
        </pc:spChg>
      </pc:sldChg>
      <pc:sldChg chg="addSp delSp modSp mod ord setBg">
        <pc:chgData name="Malcolm Cooke" userId="629abd82-4003-4907-b151-625ed5717e62" providerId="ADAL" clId="{01043387-694E-4DAA-95F7-1A672BB26835}" dt="2021-09-02T12:33:23.893" v="295"/>
        <pc:sldMkLst>
          <pc:docMk/>
          <pc:sldMk cId="2800213683" sldId="271"/>
        </pc:sldMkLst>
        <pc:spChg chg="mod">
          <ac:chgData name="Malcolm Cooke" userId="629abd82-4003-4907-b151-625ed5717e62" providerId="ADAL" clId="{01043387-694E-4DAA-95F7-1A672BB26835}" dt="2021-09-02T11:39:30.098" v="85" actId="26606"/>
          <ac:spMkLst>
            <pc:docMk/>
            <pc:sldMk cId="2800213683" sldId="271"/>
            <ac:spMk id="2" creationId="{8501D41E-6605-48B5-BD4B-D1539165C8FD}"/>
          </ac:spMkLst>
        </pc:spChg>
        <pc:spChg chg="mod">
          <ac:chgData name="Malcolm Cooke" userId="629abd82-4003-4907-b151-625ed5717e62" providerId="ADAL" clId="{01043387-694E-4DAA-95F7-1A672BB26835}" dt="2021-09-02T11:39:30.098" v="85" actId="26606"/>
          <ac:spMkLst>
            <pc:docMk/>
            <pc:sldMk cId="2800213683" sldId="271"/>
            <ac:spMk id="5" creationId="{C1353600-06F0-4123-A36B-A5FEDBF28103}"/>
          </ac:spMkLst>
        </pc:spChg>
        <pc:spChg chg="add del">
          <ac:chgData name="Malcolm Cooke" userId="629abd82-4003-4907-b151-625ed5717e62" providerId="ADAL" clId="{01043387-694E-4DAA-95F7-1A672BB26835}" dt="2021-09-02T11:39:06.387" v="83" actId="26606"/>
          <ac:spMkLst>
            <pc:docMk/>
            <pc:sldMk cId="2800213683" sldId="271"/>
            <ac:spMk id="71" creationId="{12609869-9E80-471B-A487-A53288E0E791}"/>
          </ac:spMkLst>
        </pc:spChg>
        <pc:spChg chg="add del">
          <ac:chgData name="Malcolm Cooke" userId="629abd82-4003-4907-b151-625ed5717e62" providerId="ADAL" clId="{01043387-694E-4DAA-95F7-1A672BB26835}" dt="2021-09-02T11:39:06.387" v="83" actId="26606"/>
          <ac:spMkLst>
            <pc:docMk/>
            <pc:sldMk cId="2800213683" sldId="271"/>
            <ac:spMk id="73" creationId="{7004738A-9D34-43E8-97D2-CA0EED4F8BE0}"/>
          </ac:spMkLst>
        </pc:spChg>
        <pc:spChg chg="add del">
          <ac:chgData name="Malcolm Cooke" userId="629abd82-4003-4907-b151-625ed5717e62" providerId="ADAL" clId="{01043387-694E-4DAA-95F7-1A672BB26835}" dt="2021-09-02T11:39:06.387" v="83" actId="26606"/>
          <ac:spMkLst>
            <pc:docMk/>
            <pc:sldMk cId="2800213683" sldId="271"/>
            <ac:spMk id="75" creationId="{B8B8D07F-F13E-443E-BA68-2D26672D76B9}"/>
          </ac:spMkLst>
        </pc:spChg>
        <pc:spChg chg="add del">
          <ac:chgData name="Malcolm Cooke" userId="629abd82-4003-4907-b151-625ed5717e62" providerId="ADAL" clId="{01043387-694E-4DAA-95F7-1A672BB26835}" dt="2021-09-02T11:39:06.387" v="83" actId="26606"/>
          <ac:spMkLst>
            <pc:docMk/>
            <pc:sldMk cId="2800213683" sldId="271"/>
            <ac:spMk id="77" creationId="{2813A4FA-24A5-41ED-A534-3807D1B2F344}"/>
          </ac:spMkLst>
        </pc:spChg>
        <pc:spChg chg="add del">
          <ac:chgData name="Malcolm Cooke" userId="629abd82-4003-4907-b151-625ed5717e62" providerId="ADAL" clId="{01043387-694E-4DAA-95F7-1A672BB26835}" dt="2021-09-02T11:39:06.387" v="83" actId="26606"/>
          <ac:spMkLst>
            <pc:docMk/>
            <pc:sldMk cId="2800213683" sldId="271"/>
            <ac:spMk id="79" creationId="{C3944F27-CA70-4E84-A51A-E6BF89558979}"/>
          </ac:spMkLst>
        </pc:spChg>
        <pc:spChg chg="add del">
          <ac:chgData name="Malcolm Cooke" userId="629abd82-4003-4907-b151-625ed5717e62" providerId="ADAL" clId="{01043387-694E-4DAA-95F7-1A672BB26835}" dt="2021-09-02T11:39:30.098" v="85" actId="26606"/>
          <ac:spMkLst>
            <pc:docMk/>
            <pc:sldMk cId="2800213683" sldId="271"/>
            <ac:spMk id="2052" creationId="{12609869-9E80-471B-A487-A53288E0E791}"/>
          </ac:spMkLst>
        </pc:spChg>
        <pc:spChg chg="add del">
          <ac:chgData name="Malcolm Cooke" userId="629abd82-4003-4907-b151-625ed5717e62" providerId="ADAL" clId="{01043387-694E-4DAA-95F7-1A672BB26835}" dt="2021-09-02T11:39:30.098" v="85" actId="26606"/>
          <ac:spMkLst>
            <pc:docMk/>
            <pc:sldMk cId="2800213683" sldId="271"/>
            <ac:spMk id="2053" creationId="{7004738A-9D34-43E8-97D2-CA0EED4F8BE0}"/>
          </ac:spMkLst>
        </pc:spChg>
        <pc:spChg chg="add del">
          <ac:chgData name="Malcolm Cooke" userId="629abd82-4003-4907-b151-625ed5717e62" providerId="ADAL" clId="{01043387-694E-4DAA-95F7-1A672BB26835}" dt="2021-09-02T11:39:30.098" v="85" actId="26606"/>
          <ac:spMkLst>
            <pc:docMk/>
            <pc:sldMk cId="2800213683" sldId="271"/>
            <ac:spMk id="2054" creationId="{B8B8D07F-F13E-443E-BA68-2D26672D76B9}"/>
          </ac:spMkLst>
        </pc:spChg>
        <pc:spChg chg="add del">
          <ac:chgData name="Malcolm Cooke" userId="629abd82-4003-4907-b151-625ed5717e62" providerId="ADAL" clId="{01043387-694E-4DAA-95F7-1A672BB26835}" dt="2021-09-02T11:39:30.098" v="85" actId="26606"/>
          <ac:spMkLst>
            <pc:docMk/>
            <pc:sldMk cId="2800213683" sldId="271"/>
            <ac:spMk id="2055" creationId="{2813A4FA-24A5-41ED-A534-3807D1B2F344}"/>
          </ac:spMkLst>
        </pc:spChg>
        <pc:spChg chg="add del">
          <ac:chgData name="Malcolm Cooke" userId="629abd82-4003-4907-b151-625ed5717e62" providerId="ADAL" clId="{01043387-694E-4DAA-95F7-1A672BB26835}" dt="2021-09-02T11:39:30.098" v="85" actId="26606"/>
          <ac:spMkLst>
            <pc:docMk/>
            <pc:sldMk cId="2800213683" sldId="271"/>
            <ac:spMk id="2056" creationId="{C3944F27-CA70-4E84-A51A-E6BF89558979}"/>
          </ac:spMkLst>
        </pc:spChg>
        <pc:picChg chg="add mod">
          <ac:chgData name="Malcolm Cooke" userId="629abd82-4003-4907-b151-625ed5717e62" providerId="ADAL" clId="{01043387-694E-4DAA-95F7-1A672BB26835}" dt="2021-09-02T11:39:30.098" v="85" actId="26606"/>
          <ac:picMkLst>
            <pc:docMk/>
            <pc:sldMk cId="2800213683" sldId="271"/>
            <ac:picMk id="2050" creationId="{73ACBE5B-E8FD-4EDB-9042-3713FDF46D8B}"/>
          </ac:picMkLst>
        </pc:picChg>
        <pc:picChg chg="del">
          <ac:chgData name="Malcolm Cooke" userId="629abd82-4003-4907-b151-625ed5717e62" providerId="ADAL" clId="{01043387-694E-4DAA-95F7-1A672BB26835}" dt="2021-09-02T11:38:09.764" v="79" actId="478"/>
          <ac:picMkLst>
            <pc:docMk/>
            <pc:sldMk cId="2800213683" sldId="271"/>
            <ac:picMk id="3074" creationId="{A5CD9541-486E-4F0B-8307-C9212E3285D1}"/>
          </ac:picMkLst>
        </pc:picChg>
      </pc:sldChg>
      <pc:sldChg chg="modSp add mod">
        <pc:chgData name="Malcolm Cooke" userId="629abd82-4003-4907-b151-625ed5717e62" providerId="ADAL" clId="{01043387-694E-4DAA-95F7-1A672BB26835}" dt="2021-09-02T13:19:17.592" v="593" actId="20577"/>
        <pc:sldMkLst>
          <pc:docMk/>
          <pc:sldMk cId="2474000322" sldId="272"/>
        </pc:sldMkLst>
        <pc:spChg chg="mod">
          <ac:chgData name="Malcolm Cooke" userId="629abd82-4003-4907-b151-625ed5717e62" providerId="ADAL" clId="{01043387-694E-4DAA-95F7-1A672BB26835}" dt="2021-09-02T13:19:17.592" v="593" actId="20577"/>
          <ac:spMkLst>
            <pc:docMk/>
            <pc:sldMk cId="2474000322" sldId="272"/>
            <ac:spMk id="2" creationId="{6389450B-71E2-4943-A686-02051DB6ED34}"/>
          </ac:spMkLst>
        </pc:spChg>
        <pc:picChg chg="mod">
          <ac:chgData name="Malcolm Cooke" userId="629abd82-4003-4907-b151-625ed5717e62" providerId="ADAL" clId="{01043387-694E-4DAA-95F7-1A672BB26835}" dt="2021-09-02T13:19:11.135" v="587" actId="1076"/>
          <ac:picMkLst>
            <pc:docMk/>
            <pc:sldMk cId="2474000322" sldId="272"/>
            <ac:picMk id="7" creationId="{F57A1346-FE79-4EB4-B47A-B246EEB8799E}"/>
          </ac:picMkLst>
        </pc:picChg>
      </pc:sldChg>
      <pc:sldChg chg="addSp modSp mod ord">
        <pc:chgData name="Malcolm Cooke" userId="629abd82-4003-4907-b151-625ed5717e62" providerId="ADAL" clId="{01043387-694E-4DAA-95F7-1A672BB26835}" dt="2021-09-02T13:54:20.748" v="867" actId="113"/>
        <pc:sldMkLst>
          <pc:docMk/>
          <pc:sldMk cId="208109622" sldId="276"/>
        </pc:sldMkLst>
        <pc:spChg chg="mod">
          <ac:chgData name="Malcolm Cooke" userId="629abd82-4003-4907-b151-625ed5717e62" providerId="ADAL" clId="{01043387-694E-4DAA-95F7-1A672BB26835}" dt="2021-09-02T13:54:20.748" v="867" actId="113"/>
          <ac:spMkLst>
            <pc:docMk/>
            <pc:sldMk cId="208109622" sldId="276"/>
            <ac:spMk id="3" creationId="{C61B9BB0-E390-481D-A604-5B9AF2961BA7}"/>
          </ac:spMkLst>
        </pc:spChg>
        <pc:picChg chg="add mod">
          <ac:chgData name="Malcolm Cooke" userId="629abd82-4003-4907-b151-625ed5717e62" providerId="ADAL" clId="{01043387-694E-4DAA-95F7-1A672BB26835}" dt="2021-09-02T12:01:11.910" v="194" actId="1076"/>
          <ac:picMkLst>
            <pc:docMk/>
            <pc:sldMk cId="208109622" sldId="276"/>
            <ac:picMk id="3074" creationId="{20209727-7DED-405F-A3DF-0AAE2F54EE05}"/>
          </ac:picMkLst>
        </pc:picChg>
        <pc:picChg chg="mod">
          <ac:chgData name="Malcolm Cooke" userId="629abd82-4003-4907-b151-625ed5717e62" providerId="ADAL" clId="{01043387-694E-4DAA-95F7-1A672BB26835}" dt="2021-09-02T11:42:36.056" v="87" actId="1076"/>
          <ac:picMkLst>
            <pc:docMk/>
            <pc:sldMk cId="208109622" sldId="276"/>
            <ac:picMk id="4098" creationId="{D609FA8A-6570-4F6A-843D-23587B23E76A}"/>
          </ac:picMkLst>
        </pc:picChg>
      </pc:sldChg>
      <pc:sldChg chg="addSp delSp modSp mod">
        <pc:chgData name="Malcolm Cooke" userId="629abd82-4003-4907-b151-625ed5717e62" providerId="ADAL" clId="{01043387-694E-4DAA-95F7-1A672BB26835}" dt="2021-09-02T13:52:39.610" v="824" actId="1076"/>
        <pc:sldMkLst>
          <pc:docMk/>
          <pc:sldMk cId="725247300" sldId="291"/>
        </pc:sldMkLst>
        <pc:picChg chg="add del">
          <ac:chgData name="Malcolm Cooke" userId="629abd82-4003-4907-b151-625ed5717e62" providerId="ADAL" clId="{01043387-694E-4DAA-95F7-1A672BB26835}" dt="2021-09-02T12:26:55.386" v="280" actId="22"/>
          <ac:picMkLst>
            <pc:docMk/>
            <pc:sldMk cId="725247300" sldId="291"/>
            <ac:picMk id="3" creationId="{6F95A3CE-9EEE-46B0-9D58-C2FB7B0CE870}"/>
          </ac:picMkLst>
        </pc:picChg>
        <pc:picChg chg="add mod">
          <ac:chgData name="Malcolm Cooke" userId="629abd82-4003-4907-b151-625ed5717e62" providerId="ADAL" clId="{01043387-694E-4DAA-95F7-1A672BB26835}" dt="2021-09-02T13:52:39.610" v="824" actId="1076"/>
          <ac:picMkLst>
            <pc:docMk/>
            <pc:sldMk cId="725247300" sldId="291"/>
            <ac:picMk id="8194" creationId="{5458AD56-F747-41CA-B61C-80709CC42301}"/>
          </ac:picMkLst>
        </pc:picChg>
        <pc:picChg chg="add del mod">
          <ac:chgData name="Malcolm Cooke" userId="629abd82-4003-4907-b151-625ed5717e62" providerId="ADAL" clId="{01043387-694E-4DAA-95F7-1A672BB26835}" dt="2021-09-02T13:52:27.776" v="821" actId="478"/>
          <ac:picMkLst>
            <pc:docMk/>
            <pc:sldMk cId="725247300" sldId="291"/>
            <ac:picMk id="8196" creationId="{7D3C53F5-4CC9-4C79-A36A-C261BC746E30}"/>
          </ac:picMkLst>
        </pc:picChg>
      </pc:sldChg>
      <pc:sldChg chg="modSp mod ord">
        <pc:chgData name="Malcolm Cooke" userId="629abd82-4003-4907-b151-625ed5717e62" providerId="ADAL" clId="{01043387-694E-4DAA-95F7-1A672BB26835}" dt="2021-09-02T14:05:07.178" v="881"/>
        <pc:sldMkLst>
          <pc:docMk/>
          <pc:sldMk cId="991449135" sldId="369"/>
        </pc:sldMkLst>
        <pc:spChg chg="mod">
          <ac:chgData name="Malcolm Cooke" userId="629abd82-4003-4907-b151-625ed5717e62" providerId="ADAL" clId="{01043387-694E-4DAA-95F7-1A672BB26835}" dt="2021-09-02T12:07:01.894" v="263" actId="14100"/>
          <ac:spMkLst>
            <pc:docMk/>
            <pc:sldMk cId="991449135" sldId="369"/>
            <ac:spMk id="7" creationId="{B684CECF-A911-46FA-8354-942C419185B5}"/>
          </ac:spMkLst>
        </pc:spChg>
        <pc:picChg chg="mod">
          <ac:chgData name="Malcolm Cooke" userId="629abd82-4003-4907-b151-625ed5717e62" providerId="ADAL" clId="{01043387-694E-4DAA-95F7-1A672BB26835}" dt="2021-09-02T12:06:44.634" v="259" actId="14100"/>
          <ac:picMkLst>
            <pc:docMk/>
            <pc:sldMk cId="991449135" sldId="369"/>
            <ac:picMk id="5" creationId="{55B9722C-52C1-4B17-BD6B-98B79FB67974}"/>
          </ac:picMkLst>
        </pc:picChg>
        <pc:picChg chg="mod">
          <ac:chgData name="Malcolm Cooke" userId="629abd82-4003-4907-b151-625ed5717e62" providerId="ADAL" clId="{01043387-694E-4DAA-95F7-1A672BB26835}" dt="2021-09-02T12:06:39.819" v="257" actId="1076"/>
          <ac:picMkLst>
            <pc:docMk/>
            <pc:sldMk cId="991449135" sldId="369"/>
            <ac:picMk id="9" creationId="{413940DF-60C6-4DFA-8E64-981CD2A1CF3B}"/>
          </ac:picMkLst>
        </pc:picChg>
        <pc:picChg chg="mod">
          <ac:chgData name="Malcolm Cooke" userId="629abd82-4003-4907-b151-625ed5717e62" providerId="ADAL" clId="{01043387-694E-4DAA-95F7-1A672BB26835}" dt="2021-09-02T12:06:34.740" v="255" actId="1076"/>
          <ac:picMkLst>
            <pc:docMk/>
            <pc:sldMk cId="991449135" sldId="369"/>
            <ac:picMk id="11" creationId="{7E24D802-5807-43F0-9DEF-F5D1C6D889F1}"/>
          </ac:picMkLst>
        </pc:picChg>
      </pc:sldChg>
      <pc:sldChg chg="del">
        <pc:chgData name="Malcolm Cooke" userId="629abd82-4003-4907-b151-625ed5717e62" providerId="ADAL" clId="{01043387-694E-4DAA-95F7-1A672BB26835}" dt="2021-09-02T11:31:24.228" v="1" actId="47"/>
        <pc:sldMkLst>
          <pc:docMk/>
          <pc:sldMk cId="3408880947" sldId="371"/>
        </pc:sldMkLst>
      </pc:sldChg>
      <pc:sldChg chg="addSp modSp mod modAnim">
        <pc:chgData name="Malcolm Cooke" userId="629abd82-4003-4907-b151-625ed5717e62" providerId="ADAL" clId="{01043387-694E-4DAA-95F7-1A672BB26835}" dt="2021-09-02T11:33:34.722" v="32" actId="1076"/>
        <pc:sldMkLst>
          <pc:docMk/>
          <pc:sldMk cId="403776816" sldId="373"/>
        </pc:sldMkLst>
        <pc:spChg chg="mod">
          <ac:chgData name="Malcolm Cooke" userId="629abd82-4003-4907-b151-625ed5717e62" providerId="ADAL" clId="{01043387-694E-4DAA-95F7-1A672BB26835}" dt="2021-09-02T11:32:01.894" v="9" actId="1076"/>
          <ac:spMkLst>
            <pc:docMk/>
            <pc:sldMk cId="403776816" sldId="373"/>
            <ac:spMk id="2" creationId="{00000000-0000-0000-0000-000000000000}"/>
          </ac:spMkLst>
        </pc:spChg>
        <pc:spChg chg="add mod">
          <ac:chgData name="Malcolm Cooke" userId="629abd82-4003-4907-b151-625ed5717e62" providerId="ADAL" clId="{01043387-694E-4DAA-95F7-1A672BB26835}" dt="2021-09-02T11:32:33.607" v="20" actId="1076"/>
          <ac:spMkLst>
            <pc:docMk/>
            <pc:sldMk cId="403776816" sldId="373"/>
            <ac:spMk id="7" creationId="{BF36E62B-2D78-4021-BD62-917A79E503FF}"/>
          </ac:spMkLst>
        </pc:spChg>
        <pc:spChg chg="add mod">
          <ac:chgData name="Malcolm Cooke" userId="629abd82-4003-4907-b151-625ed5717e62" providerId="ADAL" clId="{01043387-694E-4DAA-95F7-1A672BB26835}" dt="2021-09-02T11:33:25.883" v="28" actId="14100"/>
          <ac:spMkLst>
            <pc:docMk/>
            <pc:sldMk cId="403776816" sldId="373"/>
            <ac:spMk id="8" creationId="{6590B03E-245A-4188-9CDE-3D37B641E6C7}"/>
          </ac:spMkLst>
        </pc:spChg>
        <pc:spChg chg="add mod">
          <ac:chgData name="Malcolm Cooke" userId="629abd82-4003-4907-b151-625ed5717e62" providerId="ADAL" clId="{01043387-694E-4DAA-95F7-1A672BB26835}" dt="2021-09-02T11:33:30.313" v="30" actId="1076"/>
          <ac:spMkLst>
            <pc:docMk/>
            <pc:sldMk cId="403776816" sldId="373"/>
            <ac:spMk id="11" creationId="{0F8A67F2-6632-4F8F-9ACA-A006B0C4492D}"/>
          </ac:spMkLst>
        </pc:spChg>
        <pc:spChg chg="add mod">
          <ac:chgData name="Malcolm Cooke" userId="629abd82-4003-4907-b151-625ed5717e62" providerId="ADAL" clId="{01043387-694E-4DAA-95F7-1A672BB26835}" dt="2021-09-02T11:33:34.722" v="32" actId="1076"/>
          <ac:spMkLst>
            <pc:docMk/>
            <pc:sldMk cId="403776816" sldId="373"/>
            <ac:spMk id="12" creationId="{E1A3B754-03E1-4574-BC73-6D24CA8E8F06}"/>
          </ac:spMkLst>
        </pc:spChg>
        <pc:spChg chg="mod">
          <ac:chgData name="Malcolm Cooke" userId="629abd82-4003-4907-b151-625ed5717e62" providerId="ADAL" clId="{01043387-694E-4DAA-95F7-1A672BB26835}" dt="2021-09-02T11:32:18.778" v="16" actId="20577"/>
          <ac:spMkLst>
            <pc:docMk/>
            <pc:sldMk cId="403776816" sldId="373"/>
            <ac:spMk id="125955" creationId="{00000000-0000-0000-0000-000000000000}"/>
          </ac:spMkLst>
        </pc:spChg>
        <pc:cxnChg chg="add mod">
          <ac:chgData name="Malcolm Cooke" userId="629abd82-4003-4907-b151-625ed5717e62" providerId="ADAL" clId="{01043387-694E-4DAA-95F7-1A672BB26835}" dt="2021-09-02T11:32:56.727" v="24" actId="13822"/>
          <ac:cxnSpMkLst>
            <pc:docMk/>
            <pc:sldMk cId="403776816" sldId="373"/>
            <ac:cxnSpMk id="6" creationId="{87E6ADB2-86B6-4899-A21D-6ED86DEF8338}"/>
          </ac:cxnSpMkLst>
        </pc:cxnChg>
      </pc:sldChg>
      <pc:sldChg chg="addSp delSp modSp mod">
        <pc:chgData name="Malcolm Cooke" userId="629abd82-4003-4907-b151-625ed5717e62" providerId="ADAL" clId="{01043387-694E-4DAA-95F7-1A672BB26835}" dt="2021-09-02T11:37:57.066" v="78" actId="14100"/>
        <pc:sldMkLst>
          <pc:docMk/>
          <pc:sldMk cId="1795829874" sldId="374"/>
        </pc:sldMkLst>
        <pc:spChg chg="add del mod">
          <ac:chgData name="Malcolm Cooke" userId="629abd82-4003-4907-b151-625ed5717e62" providerId="ADAL" clId="{01043387-694E-4DAA-95F7-1A672BB26835}" dt="2021-09-02T11:36:20.355" v="69" actId="478"/>
          <ac:spMkLst>
            <pc:docMk/>
            <pc:sldMk cId="1795829874" sldId="374"/>
            <ac:spMk id="6" creationId="{AB58E3AF-059D-48D0-9CA7-F01FF1ED2D09}"/>
          </ac:spMkLst>
        </pc:spChg>
        <pc:spChg chg="mod">
          <ac:chgData name="Malcolm Cooke" userId="629abd82-4003-4907-b151-625ed5717e62" providerId="ADAL" clId="{01043387-694E-4DAA-95F7-1A672BB26835}" dt="2021-09-02T11:34:28.823" v="44" actId="14100"/>
          <ac:spMkLst>
            <pc:docMk/>
            <pc:sldMk cId="1795829874" sldId="374"/>
            <ac:spMk id="62467" creationId="{00000000-0000-0000-0000-000000000000}"/>
          </ac:spMkLst>
        </pc:spChg>
        <pc:spChg chg="mod">
          <ac:chgData name="Malcolm Cooke" userId="629abd82-4003-4907-b151-625ed5717e62" providerId="ADAL" clId="{01043387-694E-4DAA-95F7-1A672BB26835}" dt="2021-09-02T11:37:40.107" v="75" actId="403"/>
          <ac:spMkLst>
            <pc:docMk/>
            <pc:sldMk cId="1795829874" sldId="374"/>
            <ac:spMk id="62468" creationId="{00000000-0000-0000-0000-000000000000}"/>
          </ac:spMkLst>
        </pc:spChg>
        <pc:picChg chg="add mod">
          <ac:chgData name="Malcolm Cooke" userId="629abd82-4003-4907-b151-625ed5717e62" providerId="ADAL" clId="{01043387-694E-4DAA-95F7-1A672BB26835}" dt="2021-09-02T11:37:57.066" v="78" actId="14100"/>
          <ac:picMkLst>
            <pc:docMk/>
            <pc:sldMk cId="1795829874" sldId="374"/>
            <ac:picMk id="1026" creationId="{0D057B59-E8BE-4830-B391-C64A83B53B67}"/>
          </ac:picMkLst>
        </pc:picChg>
        <pc:picChg chg="del mod">
          <ac:chgData name="Malcolm Cooke" userId="629abd82-4003-4907-b151-625ed5717e62" providerId="ADAL" clId="{01043387-694E-4DAA-95F7-1A672BB26835}" dt="2021-09-02T11:36:09.364" v="65" actId="478"/>
          <ac:picMkLst>
            <pc:docMk/>
            <pc:sldMk cId="1795829874" sldId="374"/>
            <ac:picMk id="62466" creationId="{00000000-0000-0000-0000-000000000000}"/>
          </ac:picMkLst>
        </pc:picChg>
      </pc:sldChg>
      <pc:sldChg chg="addSp delSp modSp mod">
        <pc:chgData name="Malcolm Cooke" userId="629abd82-4003-4907-b151-625ed5717e62" providerId="ADAL" clId="{01043387-694E-4DAA-95F7-1A672BB26835}" dt="2021-09-02T12:03:12.636" v="198" actId="1076"/>
        <pc:sldMkLst>
          <pc:docMk/>
          <pc:sldMk cId="2971642016" sldId="375"/>
        </pc:sldMkLst>
        <pc:spChg chg="del">
          <ac:chgData name="Malcolm Cooke" userId="629abd82-4003-4907-b151-625ed5717e62" providerId="ADAL" clId="{01043387-694E-4DAA-95F7-1A672BB26835}" dt="2021-09-02T12:01:51.150" v="195" actId="478"/>
          <ac:spMkLst>
            <pc:docMk/>
            <pc:sldMk cId="2971642016" sldId="375"/>
            <ac:spMk id="2" creationId="{00000000-0000-0000-0000-000000000000}"/>
          </ac:spMkLst>
        </pc:spChg>
        <pc:picChg chg="add mod">
          <ac:chgData name="Malcolm Cooke" userId="629abd82-4003-4907-b151-625ed5717e62" providerId="ADAL" clId="{01043387-694E-4DAA-95F7-1A672BB26835}" dt="2021-09-02T12:03:12.636" v="198" actId="1076"/>
          <ac:picMkLst>
            <pc:docMk/>
            <pc:sldMk cId="2971642016" sldId="375"/>
            <ac:picMk id="4" creationId="{B22ECBB1-E649-48FF-83A8-584A90B6DF9F}"/>
          </ac:picMkLst>
        </pc:picChg>
      </pc:sldChg>
      <pc:sldChg chg="del">
        <pc:chgData name="Malcolm Cooke" userId="629abd82-4003-4907-b151-625ed5717e62" providerId="ADAL" clId="{01043387-694E-4DAA-95F7-1A672BB26835}" dt="2021-09-02T12:12:57.947" v="264" actId="47"/>
        <pc:sldMkLst>
          <pc:docMk/>
          <pc:sldMk cId="599514253" sldId="379"/>
        </pc:sldMkLst>
      </pc:sldChg>
      <pc:sldChg chg="addSp modSp">
        <pc:chgData name="Malcolm Cooke" userId="629abd82-4003-4907-b151-625ed5717e62" providerId="ADAL" clId="{01043387-694E-4DAA-95F7-1A672BB26835}" dt="2021-09-02T11:58:08.728" v="175" actId="14100"/>
        <pc:sldMkLst>
          <pc:docMk/>
          <pc:sldMk cId="3461614298" sldId="388"/>
        </pc:sldMkLst>
        <pc:picChg chg="add mod">
          <ac:chgData name="Malcolm Cooke" userId="629abd82-4003-4907-b151-625ed5717e62" providerId="ADAL" clId="{01043387-694E-4DAA-95F7-1A672BB26835}" dt="2021-09-02T11:58:04.155" v="173" actId="1076"/>
          <ac:picMkLst>
            <pc:docMk/>
            <pc:sldMk cId="3461614298" sldId="388"/>
            <ac:picMk id="5" creationId="{EBE83969-60F8-4486-BC37-DA462A7C0A0B}"/>
          </ac:picMkLst>
        </pc:picChg>
        <pc:picChg chg="add mod">
          <ac:chgData name="Malcolm Cooke" userId="629abd82-4003-4907-b151-625ed5717e62" providerId="ADAL" clId="{01043387-694E-4DAA-95F7-1A672BB26835}" dt="2021-09-02T11:58:08.728" v="175" actId="14100"/>
          <ac:picMkLst>
            <pc:docMk/>
            <pc:sldMk cId="3461614298" sldId="388"/>
            <ac:picMk id="6" creationId="{83E67981-A3C6-4A82-AF88-F451C5CE9E9E}"/>
          </ac:picMkLst>
        </pc:picChg>
      </pc:sldChg>
      <pc:sldChg chg="addSp modSp mod">
        <pc:chgData name="Malcolm Cooke" userId="629abd82-4003-4907-b151-625ed5717e62" providerId="ADAL" clId="{01043387-694E-4DAA-95F7-1A672BB26835}" dt="2021-09-02T13:03:30.345" v="298" actId="20577"/>
        <pc:sldMkLst>
          <pc:docMk/>
          <pc:sldMk cId="10217186" sldId="389"/>
        </pc:sldMkLst>
        <pc:spChg chg="add mod">
          <ac:chgData name="Malcolm Cooke" userId="629abd82-4003-4907-b151-625ed5717e62" providerId="ADAL" clId="{01043387-694E-4DAA-95F7-1A672BB26835}" dt="2021-09-02T13:03:30.345" v="298" actId="20577"/>
          <ac:spMkLst>
            <pc:docMk/>
            <pc:sldMk cId="10217186" sldId="389"/>
            <ac:spMk id="9" creationId="{E9DB4651-BD6D-4FE0-9A0F-EBCF2A693A7E}"/>
          </ac:spMkLst>
        </pc:spChg>
      </pc:sldChg>
      <pc:sldChg chg="addSp modSp mod ord">
        <pc:chgData name="Malcolm Cooke" userId="629abd82-4003-4907-b151-625ed5717e62" providerId="ADAL" clId="{01043387-694E-4DAA-95F7-1A672BB26835}" dt="2021-09-02T11:58:53.498" v="184" actId="20577"/>
        <pc:sldMkLst>
          <pc:docMk/>
          <pc:sldMk cId="4076414232" sldId="397"/>
        </pc:sldMkLst>
        <pc:spChg chg="mod">
          <ac:chgData name="Malcolm Cooke" userId="629abd82-4003-4907-b151-625ed5717e62" providerId="ADAL" clId="{01043387-694E-4DAA-95F7-1A672BB26835}" dt="2021-09-02T11:58:53.498" v="184" actId="20577"/>
          <ac:spMkLst>
            <pc:docMk/>
            <pc:sldMk cId="4076414232" sldId="397"/>
            <ac:spMk id="3" creationId="{00000000-0000-0000-0000-000000000000}"/>
          </ac:spMkLst>
        </pc:spChg>
        <pc:spChg chg="add mod">
          <ac:chgData name="Malcolm Cooke" userId="629abd82-4003-4907-b151-625ed5717e62" providerId="ADAL" clId="{01043387-694E-4DAA-95F7-1A672BB26835}" dt="2021-09-02T11:57:30.128" v="170" actId="1076"/>
          <ac:spMkLst>
            <pc:docMk/>
            <pc:sldMk cId="4076414232" sldId="397"/>
            <ac:spMk id="5" creationId="{C8E8192A-26FA-4C24-9DC3-046F3D964241}"/>
          </ac:spMkLst>
        </pc:spChg>
        <pc:picChg chg="add mod">
          <ac:chgData name="Malcolm Cooke" userId="629abd82-4003-4907-b151-625ed5717e62" providerId="ADAL" clId="{01043387-694E-4DAA-95F7-1A672BB26835}" dt="2021-09-02T11:57:05.359" v="158" actId="14100"/>
          <ac:picMkLst>
            <pc:docMk/>
            <pc:sldMk cId="4076414232" sldId="397"/>
            <ac:picMk id="4098" creationId="{151EFAA4-2360-40BE-8BBE-995F83C98984}"/>
          </ac:picMkLst>
        </pc:picChg>
      </pc:sldChg>
      <pc:sldChg chg="del">
        <pc:chgData name="Malcolm Cooke" userId="629abd82-4003-4907-b151-625ed5717e62" providerId="ADAL" clId="{01043387-694E-4DAA-95F7-1A672BB26835}" dt="2021-09-02T11:31:27.313" v="2" actId="47"/>
        <pc:sldMkLst>
          <pc:docMk/>
          <pc:sldMk cId="831698836" sldId="398"/>
        </pc:sldMkLst>
      </pc:sldChg>
      <pc:sldChg chg="del">
        <pc:chgData name="Malcolm Cooke" userId="629abd82-4003-4907-b151-625ed5717e62" providerId="ADAL" clId="{01043387-694E-4DAA-95F7-1A672BB26835}" dt="2021-09-02T11:31:30.218" v="3" actId="47"/>
        <pc:sldMkLst>
          <pc:docMk/>
          <pc:sldMk cId="229761573" sldId="400"/>
        </pc:sldMkLst>
      </pc:sldChg>
      <pc:sldChg chg="del">
        <pc:chgData name="Malcolm Cooke" userId="629abd82-4003-4907-b151-625ed5717e62" providerId="ADAL" clId="{01043387-694E-4DAA-95F7-1A672BB26835}" dt="2021-09-02T12:13:09.270" v="265" actId="47"/>
        <pc:sldMkLst>
          <pc:docMk/>
          <pc:sldMk cId="4250417619" sldId="401"/>
        </pc:sldMkLst>
      </pc:sldChg>
      <pc:sldChg chg="delSp modSp mod ord">
        <pc:chgData name="Malcolm Cooke" userId="629abd82-4003-4907-b151-625ed5717e62" providerId="ADAL" clId="{01043387-694E-4DAA-95F7-1A672BB26835}" dt="2021-09-02T14:05:40.969" v="886"/>
        <pc:sldMkLst>
          <pc:docMk/>
          <pc:sldMk cId="3463758446" sldId="402"/>
        </pc:sldMkLst>
        <pc:spChg chg="mod">
          <ac:chgData name="Malcolm Cooke" userId="629abd82-4003-4907-b151-625ed5717e62" providerId="ADAL" clId="{01043387-694E-4DAA-95F7-1A672BB26835}" dt="2021-09-02T12:04:32.408" v="208" actId="20577"/>
          <ac:spMkLst>
            <pc:docMk/>
            <pc:sldMk cId="3463758446" sldId="402"/>
            <ac:spMk id="37890" creationId="{00000000-0000-0000-0000-000000000000}"/>
          </ac:spMkLst>
        </pc:spChg>
        <pc:spChg chg="mod">
          <ac:chgData name="Malcolm Cooke" userId="629abd82-4003-4907-b151-625ed5717e62" providerId="ADAL" clId="{01043387-694E-4DAA-95F7-1A672BB26835}" dt="2021-09-02T12:05:04.533" v="253" actId="20577"/>
          <ac:spMkLst>
            <pc:docMk/>
            <pc:sldMk cId="3463758446" sldId="402"/>
            <ac:spMk id="37891" creationId="{00000000-0000-0000-0000-000000000000}"/>
          </ac:spMkLst>
        </pc:spChg>
        <pc:grpChg chg="mod">
          <ac:chgData name="Malcolm Cooke" userId="629abd82-4003-4907-b151-625ed5717e62" providerId="ADAL" clId="{01043387-694E-4DAA-95F7-1A672BB26835}" dt="2021-09-02T12:03:38.176" v="203" actId="14100"/>
          <ac:grpSpMkLst>
            <pc:docMk/>
            <pc:sldMk cId="3463758446" sldId="402"/>
            <ac:grpSpMk id="2" creationId="{00000000-0000-0000-0000-000000000000}"/>
          </ac:grpSpMkLst>
        </pc:grpChg>
        <pc:grpChg chg="mod">
          <ac:chgData name="Malcolm Cooke" userId="629abd82-4003-4907-b151-625ed5717e62" providerId="ADAL" clId="{01043387-694E-4DAA-95F7-1A672BB26835}" dt="2021-09-02T12:03:38.176" v="203" actId="14100"/>
          <ac:grpSpMkLst>
            <pc:docMk/>
            <pc:sldMk cId="3463758446" sldId="402"/>
            <ac:grpSpMk id="6" creationId="{00000000-0000-0000-0000-000000000000}"/>
          </ac:grpSpMkLst>
        </pc:grpChg>
        <pc:picChg chg="mod">
          <ac:chgData name="Malcolm Cooke" userId="629abd82-4003-4907-b151-625ed5717e62" providerId="ADAL" clId="{01043387-694E-4DAA-95F7-1A672BB26835}" dt="2021-09-02T12:03:38.176" v="203" actId="14100"/>
          <ac:picMkLst>
            <pc:docMk/>
            <pc:sldMk cId="3463758446" sldId="402"/>
            <ac:picMk id="3" creationId="{00000000-0000-0000-0000-000000000000}"/>
          </ac:picMkLst>
        </pc:picChg>
        <pc:picChg chg="mod">
          <ac:chgData name="Malcolm Cooke" userId="629abd82-4003-4907-b151-625ed5717e62" providerId="ADAL" clId="{01043387-694E-4DAA-95F7-1A672BB26835}" dt="2021-09-02T12:04:13.367" v="206" actId="1076"/>
          <ac:picMkLst>
            <pc:docMk/>
            <pc:sldMk cId="3463758446" sldId="402"/>
            <ac:picMk id="5" creationId="{B9D337E3-4023-4A87-8FE8-0A89456A4733}"/>
          </ac:picMkLst>
        </pc:picChg>
        <pc:picChg chg="del">
          <ac:chgData name="Malcolm Cooke" userId="629abd82-4003-4907-b151-625ed5717e62" providerId="ADAL" clId="{01043387-694E-4DAA-95F7-1A672BB26835}" dt="2021-09-02T12:03:30.006" v="201" actId="478"/>
          <ac:picMkLst>
            <pc:docMk/>
            <pc:sldMk cId="3463758446" sldId="402"/>
            <ac:picMk id="15" creationId="{E043B836-7DD8-42B6-A5E6-B3F11DAE3B8A}"/>
          </ac:picMkLst>
        </pc:picChg>
        <pc:picChg chg="mod">
          <ac:chgData name="Malcolm Cooke" userId="629abd82-4003-4907-b151-625ed5717e62" providerId="ADAL" clId="{01043387-694E-4DAA-95F7-1A672BB26835}" dt="2021-09-02T12:03:38.176" v="203" actId="14100"/>
          <ac:picMkLst>
            <pc:docMk/>
            <pc:sldMk cId="3463758446" sldId="402"/>
            <ac:picMk id="37892" creationId="{00000000-0000-0000-0000-000000000000}"/>
          </ac:picMkLst>
        </pc:picChg>
        <pc:picChg chg="mod">
          <ac:chgData name="Malcolm Cooke" userId="629abd82-4003-4907-b151-625ed5717e62" providerId="ADAL" clId="{01043387-694E-4DAA-95F7-1A672BB26835}" dt="2021-09-02T12:03:38.176" v="203" actId="14100"/>
          <ac:picMkLst>
            <pc:docMk/>
            <pc:sldMk cId="3463758446" sldId="402"/>
            <ac:picMk id="37893" creationId="{00000000-0000-0000-0000-000000000000}"/>
          </ac:picMkLst>
        </pc:picChg>
        <pc:picChg chg="mod">
          <ac:chgData name="Malcolm Cooke" userId="629abd82-4003-4907-b151-625ed5717e62" providerId="ADAL" clId="{01043387-694E-4DAA-95F7-1A672BB26835}" dt="2021-09-02T12:03:38.176" v="203" actId="14100"/>
          <ac:picMkLst>
            <pc:docMk/>
            <pc:sldMk cId="3463758446" sldId="402"/>
            <ac:picMk id="37894" creationId="{00000000-0000-0000-0000-000000000000}"/>
          </ac:picMkLst>
        </pc:picChg>
        <pc:picChg chg="mod">
          <ac:chgData name="Malcolm Cooke" userId="629abd82-4003-4907-b151-625ed5717e62" providerId="ADAL" clId="{01043387-694E-4DAA-95F7-1A672BB26835}" dt="2021-09-02T12:03:38.176" v="203" actId="14100"/>
          <ac:picMkLst>
            <pc:docMk/>
            <pc:sldMk cId="3463758446" sldId="402"/>
            <ac:picMk id="37895" creationId="{00000000-0000-0000-0000-000000000000}"/>
          </ac:picMkLst>
        </pc:picChg>
        <pc:picChg chg="mod">
          <ac:chgData name="Malcolm Cooke" userId="629abd82-4003-4907-b151-625ed5717e62" providerId="ADAL" clId="{01043387-694E-4DAA-95F7-1A672BB26835}" dt="2021-09-02T12:03:38.176" v="203" actId="14100"/>
          <ac:picMkLst>
            <pc:docMk/>
            <pc:sldMk cId="3463758446" sldId="402"/>
            <ac:picMk id="37896" creationId="{00000000-0000-0000-0000-000000000000}"/>
          </ac:picMkLst>
        </pc:picChg>
        <pc:picChg chg="mod">
          <ac:chgData name="Malcolm Cooke" userId="629abd82-4003-4907-b151-625ed5717e62" providerId="ADAL" clId="{01043387-694E-4DAA-95F7-1A672BB26835}" dt="2021-09-02T12:03:38.176" v="203" actId="14100"/>
          <ac:picMkLst>
            <pc:docMk/>
            <pc:sldMk cId="3463758446" sldId="402"/>
            <ac:picMk id="37897" creationId="{00000000-0000-0000-0000-000000000000}"/>
          </ac:picMkLst>
        </pc:picChg>
      </pc:sldChg>
      <pc:sldChg chg="del">
        <pc:chgData name="Malcolm Cooke" userId="629abd82-4003-4907-b151-625ed5717e62" providerId="ADAL" clId="{01043387-694E-4DAA-95F7-1A672BB26835}" dt="2021-09-02T11:30:57.676" v="0" actId="47"/>
        <pc:sldMkLst>
          <pc:docMk/>
          <pc:sldMk cId="2610143908" sldId="403"/>
        </pc:sldMkLst>
      </pc:sldChg>
      <pc:sldChg chg="del">
        <pc:chgData name="Malcolm Cooke" userId="629abd82-4003-4907-b151-625ed5717e62" providerId="ADAL" clId="{01043387-694E-4DAA-95F7-1A672BB26835}" dt="2021-09-02T13:03:53.101" v="299" actId="47"/>
        <pc:sldMkLst>
          <pc:docMk/>
          <pc:sldMk cId="3290154352" sldId="404"/>
        </pc:sldMkLst>
      </pc:sldChg>
      <pc:sldChg chg="del">
        <pc:chgData name="Malcolm Cooke" userId="629abd82-4003-4907-b151-625ed5717e62" providerId="ADAL" clId="{01043387-694E-4DAA-95F7-1A672BB26835}" dt="2021-09-02T12:13:11.600" v="266" actId="47"/>
        <pc:sldMkLst>
          <pc:docMk/>
          <pc:sldMk cId="1609154738" sldId="405"/>
        </pc:sldMkLst>
      </pc:sldChg>
      <pc:sldChg chg="del">
        <pc:chgData name="Malcolm Cooke" userId="629abd82-4003-4907-b151-625ed5717e62" providerId="ADAL" clId="{01043387-694E-4DAA-95F7-1A672BB26835}" dt="2021-09-02T12:13:14.063" v="267" actId="47"/>
        <pc:sldMkLst>
          <pc:docMk/>
          <pc:sldMk cId="2985578121" sldId="406"/>
        </pc:sldMkLst>
      </pc:sldChg>
      <pc:sldChg chg="del">
        <pc:chgData name="Malcolm Cooke" userId="629abd82-4003-4907-b151-625ed5717e62" providerId="ADAL" clId="{01043387-694E-4DAA-95F7-1A672BB26835}" dt="2021-09-02T12:13:21.746" v="268" actId="47"/>
        <pc:sldMkLst>
          <pc:docMk/>
          <pc:sldMk cId="1172023896" sldId="407"/>
        </pc:sldMkLst>
      </pc:sldChg>
      <pc:sldChg chg="del">
        <pc:chgData name="Malcolm Cooke" userId="629abd82-4003-4907-b151-625ed5717e62" providerId="ADAL" clId="{01043387-694E-4DAA-95F7-1A672BB26835}" dt="2021-09-02T12:13:22.999" v="269" actId="47"/>
        <pc:sldMkLst>
          <pc:docMk/>
          <pc:sldMk cId="2820917157" sldId="408"/>
        </pc:sldMkLst>
      </pc:sldChg>
      <pc:sldChg chg="del">
        <pc:chgData name="Malcolm Cooke" userId="629abd82-4003-4907-b151-625ed5717e62" providerId="ADAL" clId="{01043387-694E-4DAA-95F7-1A672BB26835}" dt="2021-09-02T12:13:24.263" v="270" actId="47"/>
        <pc:sldMkLst>
          <pc:docMk/>
          <pc:sldMk cId="3129059882" sldId="409"/>
        </pc:sldMkLst>
      </pc:sldChg>
      <pc:sldChg chg="del">
        <pc:chgData name="Malcolm Cooke" userId="629abd82-4003-4907-b151-625ed5717e62" providerId="ADAL" clId="{01043387-694E-4DAA-95F7-1A672BB26835}" dt="2021-09-02T12:13:26.053" v="272" actId="47"/>
        <pc:sldMkLst>
          <pc:docMk/>
          <pc:sldMk cId="3262586471" sldId="410"/>
        </pc:sldMkLst>
      </pc:sldChg>
      <pc:sldChg chg="del">
        <pc:chgData name="Malcolm Cooke" userId="629abd82-4003-4907-b151-625ed5717e62" providerId="ADAL" clId="{01043387-694E-4DAA-95F7-1A672BB26835}" dt="2021-09-02T12:13:25.061" v="271" actId="47"/>
        <pc:sldMkLst>
          <pc:docMk/>
          <pc:sldMk cId="2691680442" sldId="411"/>
        </pc:sldMkLst>
      </pc:sldChg>
      <pc:sldChg chg="del">
        <pc:chgData name="Malcolm Cooke" userId="629abd82-4003-4907-b151-625ed5717e62" providerId="ADAL" clId="{01043387-694E-4DAA-95F7-1A672BB26835}" dt="2021-09-02T12:13:27.148" v="273" actId="47"/>
        <pc:sldMkLst>
          <pc:docMk/>
          <pc:sldMk cId="3706684744" sldId="412"/>
        </pc:sldMkLst>
      </pc:sldChg>
      <pc:sldChg chg="del">
        <pc:chgData name="Malcolm Cooke" userId="629abd82-4003-4907-b151-625ed5717e62" providerId="ADAL" clId="{01043387-694E-4DAA-95F7-1A672BB26835}" dt="2021-09-02T12:13:28.885" v="275" actId="47"/>
        <pc:sldMkLst>
          <pc:docMk/>
          <pc:sldMk cId="247303592" sldId="413"/>
        </pc:sldMkLst>
      </pc:sldChg>
      <pc:sldChg chg="del">
        <pc:chgData name="Malcolm Cooke" userId="629abd82-4003-4907-b151-625ed5717e62" providerId="ADAL" clId="{01043387-694E-4DAA-95F7-1A672BB26835}" dt="2021-09-02T12:13:28.063" v="274" actId="47"/>
        <pc:sldMkLst>
          <pc:docMk/>
          <pc:sldMk cId="1399518285" sldId="414"/>
        </pc:sldMkLst>
      </pc:sldChg>
      <pc:sldChg chg="ord">
        <pc:chgData name="Malcolm Cooke" userId="629abd82-4003-4907-b151-625ed5717e62" providerId="ADAL" clId="{01043387-694E-4DAA-95F7-1A672BB26835}" dt="2021-09-02T13:05:33.036" v="301"/>
        <pc:sldMkLst>
          <pc:docMk/>
          <pc:sldMk cId="2107971038" sldId="415"/>
        </pc:sldMkLst>
      </pc:sldChg>
      <pc:sldChg chg="add">
        <pc:chgData name="Malcolm Cooke" userId="629abd82-4003-4907-b151-625ed5717e62" providerId="ADAL" clId="{01043387-694E-4DAA-95F7-1A672BB26835}" dt="2021-09-02T12:16:32.137" v="277"/>
        <pc:sldMkLst>
          <pc:docMk/>
          <pc:sldMk cId="326969700" sldId="417"/>
        </pc:sldMkLst>
      </pc:sldChg>
      <pc:sldChg chg="del">
        <pc:chgData name="Malcolm Cooke" userId="629abd82-4003-4907-b151-625ed5717e62" providerId="ADAL" clId="{01043387-694E-4DAA-95F7-1A672BB26835}" dt="2021-09-02T12:16:24.176" v="276" actId="2696"/>
        <pc:sldMkLst>
          <pc:docMk/>
          <pc:sldMk cId="3229219865" sldId="417"/>
        </pc:sldMkLst>
      </pc:sldChg>
      <pc:sldChg chg="add">
        <pc:chgData name="Malcolm Cooke" userId="629abd82-4003-4907-b151-625ed5717e62" providerId="ADAL" clId="{01043387-694E-4DAA-95F7-1A672BB26835}" dt="2021-09-02T12:16:32.137" v="277"/>
        <pc:sldMkLst>
          <pc:docMk/>
          <pc:sldMk cId="1099438557" sldId="418"/>
        </pc:sldMkLst>
      </pc:sldChg>
      <pc:sldChg chg="del">
        <pc:chgData name="Malcolm Cooke" userId="629abd82-4003-4907-b151-625ed5717e62" providerId="ADAL" clId="{01043387-694E-4DAA-95F7-1A672BB26835}" dt="2021-09-02T12:16:24.176" v="276" actId="2696"/>
        <pc:sldMkLst>
          <pc:docMk/>
          <pc:sldMk cId="1442007766" sldId="418"/>
        </pc:sldMkLst>
      </pc:sldChg>
      <pc:sldChg chg="add">
        <pc:chgData name="Malcolm Cooke" userId="629abd82-4003-4907-b151-625ed5717e62" providerId="ADAL" clId="{01043387-694E-4DAA-95F7-1A672BB26835}" dt="2021-09-02T12:16:32.137" v="277"/>
        <pc:sldMkLst>
          <pc:docMk/>
          <pc:sldMk cId="2917216919" sldId="419"/>
        </pc:sldMkLst>
      </pc:sldChg>
      <pc:sldChg chg="del">
        <pc:chgData name="Malcolm Cooke" userId="629abd82-4003-4907-b151-625ed5717e62" providerId="ADAL" clId="{01043387-694E-4DAA-95F7-1A672BB26835}" dt="2021-09-02T12:16:24.176" v="276" actId="2696"/>
        <pc:sldMkLst>
          <pc:docMk/>
          <pc:sldMk cId="4287538393" sldId="419"/>
        </pc:sldMkLst>
      </pc:sldChg>
      <pc:sldChg chg="add">
        <pc:chgData name="Malcolm Cooke" userId="629abd82-4003-4907-b151-625ed5717e62" providerId="ADAL" clId="{01043387-694E-4DAA-95F7-1A672BB26835}" dt="2021-09-02T12:16:32.137" v="277"/>
        <pc:sldMkLst>
          <pc:docMk/>
          <pc:sldMk cId="1916176877" sldId="420"/>
        </pc:sldMkLst>
      </pc:sldChg>
      <pc:sldChg chg="del">
        <pc:chgData name="Malcolm Cooke" userId="629abd82-4003-4907-b151-625ed5717e62" providerId="ADAL" clId="{01043387-694E-4DAA-95F7-1A672BB26835}" dt="2021-09-02T12:16:24.176" v="276" actId="2696"/>
        <pc:sldMkLst>
          <pc:docMk/>
          <pc:sldMk cId="3542669467" sldId="420"/>
        </pc:sldMkLst>
      </pc:sldChg>
      <pc:sldChg chg="addSp modSp ord">
        <pc:chgData name="Malcolm Cooke" userId="629abd82-4003-4907-b151-625ed5717e62" providerId="ADAL" clId="{01043387-694E-4DAA-95F7-1A672BB26835}" dt="2021-09-02T12:33:23.893" v="295"/>
        <pc:sldMkLst>
          <pc:docMk/>
          <pc:sldMk cId="3851456867" sldId="421"/>
        </pc:sldMkLst>
        <pc:picChg chg="add mod">
          <ac:chgData name="Malcolm Cooke" userId="629abd82-4003-4907-b151-625ed5717e62" providerId="ADAL" clId="{01043387-694E-4DAA-95F7-1A672BB26835}" dt="2021-09-02T12:00:54.935" v="192" actId="1076"/>
          <ac:picMkLst>
            <pc:docMk/>
            <pc:sldMk cId="3851456867" sldId="421"/>
            <ac:picMk id="5122" creationId="{64EA2543-CC07-40EA-81BB-DC45CD1EB72C}"/>
          </ac:picMkLst>
        </pc:picChg>
      </pc:sldChg>
      <pc:sldChg chg="del">
        <pc:chgData name="Malcolm Cooke" userId="629abd82-4003-4907-b151-625ed5717e62" providerId="ADAL" clId="{01043387-694E-4DAA-95F7-1A672BB26835}" dt="2021-09-02T14:05:13.010" v="882" actId="47"/>
        <pc:sldMkLst>
          <pc:docMk/>
          <pc:sldMk cId="4174179489" sldId="423"/>
        </pc:sldMkLst>
      </pc:sldChg>
      <pc:sldChg chg="addSp modSp mod">
        <pc:chgData name="Malcolm Cooke" userId="629abd82-4003-4907-b151-625ed5717e62" providerId="ADAL" clId="{01043387-694E-4DAA-95F7-1A672BB26835}" dt="2021-09-02T11:54:23.473" v="152" actId="14100"/>
        <pc:sldMkLst>
          <pc:docMk/>
          <pc:sldMk cId="3519399537" sldId="426"/>
        </pc:sldMkLst>
        <pc:spChg chg="mod">
          <ac:chgData name="Malcolm Cooke" userId="629abd82-4003-4907-b151-625ed5717e62" providerId="ADAL" clId="{01043387-694E-4DAA-95F7-1A672BB26835}" dt="2021-09-02T11:52:08.979" v="92" actId="1076"/>
          <ac:spMkLst>
            <pc:docMk/>
            <pc:sldMk cId="3519399537" sldId="426"/>
            <ac:spMk id="4" creationId="{70548FEE-1553-4B26-B15E-1DD6E989232D}"/>
          </ac:spMkLst>
        </pc:spChg>
        <pc:spChg chg="mod">
          <ac:chgData name="Malcolm Cooke" userId="629abd82-4003-4907-b151-625ed5717e62" providerId="ADAL" clId="{01043387-694E-4DAA-95F7-1A672BB26835}" dt="2021-09-02T11:52:12.529" v="93" actId="1076"/>
          <ac:spMkLst>
            <pc:docMk/>
            <pc:sldMk cId="3519399537" sldId="426"/>
            <ac:spMk id="5" creationId="{7DA0AD5D-123C-4DFF-91CA-433509986525}"/>
          </ac:spMkLst>
        </pc:spChg>
        <pc:spChg chg="mod">
          <ac:chgData name="Malcolm Cooke" userId="629abd82-4003-4907-b151-625ed5717e62" providerId="ADAL" clId="{01043387-694E-4DAA-95F7-1A672BB26835}" dt="2021-09-02T11:52:23.632" v="94" actId="1076"/>
          <ac:spMkLst>
            <pc:docMk/>
            <pc:sldMk cId="3519399537" sldId="426"/>
            <ac:spMk id="6" creationId="{13AB9DF9-9A39-4877-A5FE-B68191B0319A}"/>
          </ac:spMkLst>
        </pc:spChg>
        <pc:spChg chg="mod">
          <ac:chgData name="Malcolm Cooke" userId="629abd82-4003-4907-b151-625ed5717e62" providerId="ADAL" clId="{01043387-694E-4DAA-95F7-1A672BB26835}" dt="2021-09-02T11:52:23.632" v="94" actId="1076"/>
          <ac:spMkLst>
            <pc:docMk/>
            <pc:sldMk cId="3519399537" sldId="426"/>
            <ac:spMk id="7" creationId="{90900903-A686-4C97-B991-9CB5CF046572}"/>
          </ac:spMkLst>
        </pc:spChg>
        <pc:spChg chg="mod">
          <ac:chgData name="Malcolm Cooke" userId="629abd82-4003-4907-b151-625ed5717e62" providerId="ADAL" clId="{01043387-694E-4DAA-95F7-1A672BB26835}" dt="2021-09-02T11:52:23.632" v="94" actId="1076"/>
          <ac:spMkLst>
            <pc:docMk/>
            <pc:sldMk cId="3519399537" sldId="426"/>
            <ac:spMk id="8" creationId="{E42E752F-EF0D-49BE-B68F-73897D3E7221}"/>
          </ac:spMkLst>
        </pc:spChg>
        <pc:spChg chg="mod">
          <ac:chgData name="Malcolm Cooke" userId="629abd82-4003-4907-b151-625ed5717e62" providerId="ADAL" clId="{01043387-694E-4DAA-95F7-1A672BB26835}" dt="2021-09-02T11:52:23.632" v="94" actId="1076"/>
          <ac:spMkLst>
            <pc:docMk/>
            <pc:sldMk cId="3519399537" sldId="426"/>
            <ac:spMk id="9" creationId="{989CB746-465A-4982-BA5A-BCA9944D7EDA}"/>
          </ac:spMkLst>
        </pc:spChg>
        <pc:spChg chg="mod">
          <ac:chgData name="Malcolm Cooke" userId="629abd82-4003-4907-b151-625ed5717e62" providerId="ADAL" clId="{01043387-694E-4DAA-95F7-1A672BB26835}" dt="2021-09-02T11:52:23.632" v="94" actId="1076"/>
          <ac:spMkLst>
            <pc:docMk/>
            <pc:sldMk cId="3519399537" sldId="426"/>
            <ac:spMk id="10" creationId="{E261FBBC-5E63-407B-8313-6E99B532A5A5}"/>
          </ac:spMkLst>
        </pc:spChg>
        <pc:spChg chg="add mod">
          <ac:chgData name="Malcolm Cooke" userId="629abd82-4003-4907-b151-625ed5717e62" providerId="ADAL" clId="{01043387-694E-4DAA-95F7-1A672BB26835}" dt="2021-09-02T11:52:47.170" v="132" actId="20577"/>
          <ac:spMkLst>
            <pc:docMk/>
            <pc:sldMk cId="3519399537" sldId="426"/>
            <ac:spMk id="11" creationId="{C3248F2A-A1E3-492B-992E-4885285B6EFA}"/>
          </ac:spMkLst>
        </pc:spChg>
        <pc:spChg chg="add mod ord">
          <ac:chgData name="Malcolm Cooke" userId="629abd82-4003-4907-b151-625ed5717e62" providerId="ADAL" clId="{01043387-694E-4DAA-95F7-1A672BB26835}" dt="2021-09-02T11:54:07.544" v="146" actId="171"/>
          <ac:spMkLst>
            <pc:docMk/>
            <pc:sldMk cId="3519399537" sldId="426"/>
            <ac:spMk id="12" creationId="{89188C96-893D-4D02-9A52-C8142D17A9BA}"/>
          </ac:spMkLst>
        </pc:spChg>
        <pc:spChg chg="add mod ord">
          <ac:chgData name="Malcolm Cooke" userId="629abd82-4003-4907-b151-625ed5717e62" providerId="ADAL" clId="{01043387-694E-4DAA-95F7-1A672BB26835}" dt="2021-09-02T11:54:23.473" v="152" actId="14100"/>
          <ac:spMkLst>
            <pc:docMk/>
            <pc:sldMk cId="3519399537" sldId="426"/>
            <ac:spMk id="13" creationId="{E0B0EE31-3E02-4D92-AB7B-A3873E233E26}"/>
          </ac:spMkLst>
        </pc:spChg>
      </pc:sldChg>
      <pc:sldChg chg="addSp delSp modSp new mod setBg">
        <pc:chgData name="Malcolm Cooke" userId="629abd82-4003-4907-b151-625ed5717e62" providerId="ADAL" clId="{01043387-694E-4DAA-95F7-1A672BB26835}" dt="2021-09-02T13:56:46.856" v="879" actId="1076"/>
        <pc:sldMkLst>
          <pc:docMk/>
          <pc:sldMk cId="1958014651" sldId="427"/>
        </pc:sldMkLst>
        <pc:spChg chg="del">
          <ac:chgData name="Malcolm Cooke" userId="629abd82-4003-4907-b151-625ed5717e62" providerId="ADAL" clId="{01043387-694E-4DAA-95F7-1A672BB26835}" dt="2021-09-02T12:28:52.018" v="285" actId="478"/>
          <ac:spMkLst>
            <pc:docMk/>
            <pc:sldMk cId="1958014651" sldId="427"/>
            <ac:spMk id="2" creationId="{A4E2F3F8-313F-4DAC-930B-69C8D336D6E6}"/>
          </ac:spMkLst>
        </pc:spChg>
        <pc:spChg chg="del">
          <ac:chgData name="Malcolm Cooke" userId="629abd82-4003-4907-b151-625ed5717e62" providerId="ADAL" clId="{01043387-694E-4DAA-95F7-1A672BB26835}" dt="2021-09-02T12:28:47.725" v="284" actId="478"/>
          <ac:spMkLst>
            <pc:docMk/>
            <pc:sldMk cId="1958014651" sldId="427"/>
            <ac:spMk id="3" creationId="{54CEA306-2BC8-497E-9417-F2368BA24D56}"/>
          </ac:spMkLst>
        </pc:spChg>
        <pc:spChg chg="add del">
          <ac:chgData name="Malcolm Cooke" userId="629abd82-4003-4907-b151-625ed5717e62" providerId="ADAL" clId="{01043387-694E-4DAA-95F7-1A672BB26835}" dt="2021-09-02T13:55:59.706" v="872" actId="26606"/>
          <ac:spMkLst>
            <pc:docMk/>
            <pc:sldMk cId="1958014651" sldId="427"/>
            <ac:spMk id="12" creationId="{5F9CFCE6-877F-4858-B8BD-2C52CA8AFBC4}"/>
          </ac:spMkLst>
        </pc:spChg>
        <pc:spChg chg="add del">
          <ac:chgData name="Malcolm Cooke" userId="629abd82-4003-4907-b151-625ed5717e62" providerId="ADAL" clId="{01043387-694E-4DAA-95F7-1A672BB26835}" dt="2021-09-02T13:55:59.706" v="872" actId="26606"/>
          <ac:spMkLst>
            <pc:docMk/>
            <pc:sldMk cId="1958014651" sldId="427"/>
            <ac:spMk id="14" creationId="{8213F8A0-12AE-4514-8372-0DD766EC28EE}"/>
          </ac:spMkLst>
        </pc:spChg>
        <pc:spChg chg="add del">
          <ac:chgData name="Malcolm Cooke" userId="629abd82-4003-4907-b151-625ed5717e62" providerId="ADAL" clId="{01043387-694E-4DAA-95F7-1A672BB26835}" dt="2021-09-02T13:55:59.706" v="872" actId="26606"/>
          <ac:spMkLst>
            <pc:docMk/>
            <pc:sldMk cId="1958014651" sldId="427"/>
            <ac:spMk id="16" creationId="{9EFF17D4-9A8C-4CE5-B096-D8CCD4400437}"/>
          </ac:spMkLst>
        </pc:spChg>
        <pc:spChg chg="add del">
          <ac:chgData name="Malcolm Cooke" userId="629abd82-4003-4907-b151-625ed5717e62" providerId="ADAL" clId="{01043387-694E-4DAA-95F7-1A672BB26835}" dt="2021-09-02T13:56:32.289" v="877" actId="26606"/>
          <ac:spMkLst>
            <pc:docMk/>
            <pc:sldMk cId="1958014651" sldId="427"/>
            <ac:spMk id="21" creationId="{9E90EB45-EEE9-4563-8179-65EF62AE0978}"/>
          </ac:spMkLst>
        </pc:spChg>
        <pc:spChg chg="add del">
          <ac:chgData name="Malcolm Cooke" userId="629abd82-4003-4907-b151-625ed5717e62" providerId="ADAL" clId="{01043387-694E-4DAA-95F7-1A672BB26835}" dt="2021-09-02T13:56:32.289" v="877" actId="26606"/>
          <ac:spMkLst>
            <pc:docMk/>
            <pc:sldMk cId="1958014651" sldId="427"/>
            <ac:spMk id="23" creationId="{23D0EF74-AD1E-4FD9-914D-8EC9058EBBA3}"/>
          </ac:spMkLst>
        </pc:spChg>
        <pc:spChg chg="add">
          <ac:chgData name="Malcolm Cooke" userId="629abd82-4003-4907-b151-625ed5717e62" providerId="ADAL" clId="{01043387-694E-4DAA-95F7-1A672BB26835}" dt="2021-09-02T13:56:32.289" v="877" actId="26606"/>
          <ac:spMkLst>
            <pc:docMk/>
            <pc:sldMk cId="1958014651" sldId="427"/>
            <ac:spMk id="28" creationId="{5F9CFCE6-877F-4858-B8BD-2C52CA8AFBC4}"/>
          </ac:spMkLst>
        </pc:spChg>
        <pc:spChg chg="add">
          <ac:chgData name="Malcolm Cooke" userId="629abd82-4003-4907-b151-625ed5717e62" providerId="ADAL" clId="{01043387-694E-4DAA-95F7-1A672BB26835}" dt="2021-09-02T13:56:32.289" v="877" actId="26606"/>
          <ac:spMkLst>
            <pc:docMk/>
            <pc:sldMk cId="1958014651" sldId="427"/>
            <ac:spMk id="30" creationId="{8213F8A0-12AE-4514-8372-0DD766EC28EE}"/>
          </ac:spMkLst>
        </pc:spChg>
        <pc:spChg chg="add">
          <ac:chgData name="Malcolm Cooke" userId="629abd82-4003-4907-b151-625ed5717e62" providerId="ADAL" clId="{01043387-694E-4DAA-95F7-1A672BB26835}" dt="2021-09-02T13:56:32.289" v="877" actId="26606"/>
          <ac:spMkLst>
            <pc:docMk/>
            <pc:sldMk cId="1958014651" sldId="427"/>
            <ac:spMk id="32" creationId="{9EFF17D4-9A8C-4CE5-B096-D8CCD4400437}"/>
          </ac:spMkLst>
        </pc:spChg>
        <pc:picChg chg="add del mod ord">
          <ac:chgData name="Malcolm Cooke" userId="629abd82-4003-4907-b151-625ed5717e62" providerId="ADAL" clId="{01043387-694E-4DAA-95F7-1A672BB26835}" dt="2021-09-02T13:55:52.067" v="868" actId="478"/>
          <ac:picMkLst>
            <pc:docMk/>
            <pc:sldMk cId="1958014651" sldId="427"/>
            <ac:picMk id="5" creationId="{D030D14A-8B4D-47B6-B2E8-BC5C382BDC52}"/>
          </ac:picMkLst>
        </pc:picChg>
        <pc:picChg chg="add del mod ord">
          <ac:chgData name="Malcolm Cooke" userId="629abd82-4003-4907-b151-625ed5717e62" providerId="ADAL" clId="{01043387-694E-4DAA-95F7-1A672BB26835}" dt="2021-09-02T13:56:04.045" v="873" actId="478"/>
          <ac:picMkLst>
            <pc:docMk/>
            <pc:sldMk cId="1958014651" sldId="427"/>
            <ac:picMk id="7" creationId="{3A0461F5-DD18-4442-AE4D-10D08BE3A180}"/>
          </ac:picMkLst>
        </pc:picChg>
        <pc:picChg chg="add mod ord">
          <ac:chgData name="Malcolm Cooke" userId="629abd82-4003-4907-b151-625ed5717e62" providerId="ADAL" clId="{01043387-694E-4DAA-95F7-1A672BB26835}" dt="2021-09-02T13:56:32.289" v="877" actId="26606"/>
          <ac:picMkLst>
            <pc:docMk/>
            <pc:sldMk cId="1958014651" sldId="427"/>
            <ac:picMk id="9" creationId="{A3D8C0C1-96CE-42B4-9EFC-F909FCD7CE61}"/>
          </ac:picMkLst>
        </pc:picChg>
        <pc:picChg chg="add mod">
          <ac:chgData name="Malcolm Cooke" userId="629abd82-4003-4907-b151-625ed5717e62" providerId="ADAL" clId="{01043387-694E-4DAA-95F7-1A672BB26835}" dt="2021-09-02T13:56:32.289" v="877" actId="26606"/>
          <ac:picMkLst>
            <pc:docMk/>
            <pc:sldMk cId="1958014651" sldId="427"/>
            <ac:picMk id="11" creationId="{6D2572D9-A925-47AA-9AA8-A502AD322C1D}"/>
          </ac:picMkLst>
        </pc:picChg>
        <pc:picChg chg="add mod">
          <ac:chgData name="Malcolm Cooke" userId="629abd82-4003-4907-b151-625ed5717e62" providerId="ADAL" clId="{01043387-694E-4DAA-95F7-1A672BB26835}" dt="2021-09-02T13:56:46.856" v="879" actId="1076"/>
          <ac:picMkLst>
            <pc:docMk/>
            <pc:sldMk cId="1958014651" sldId="427"/>
            <ac:picMk id="20" creationId="{C7E1430B-58F1-47C7-8A4F-DFBED44EFA14}"/>
          </ac:picMkLst>
        </pc:picChg>
      </pc:sldChg>
      <pc:sldChg chg="addSp delSp modSp add mod">
        <pc:chgData name="Malcolm Cooke" userId="629abd82-4003-4907-b151-625ed5717e62" providerId="ADAL" clId="{01043387-694E-4DAA-95F7-1A672BB26835}" dt="2021-09-02T13:34:22.087" v="758" actId="1076"/>
        <pc:sldMkLst>
          <pc:docMk/>
          <pc:sldMk cId="265649783" sldId="428"/>
        </pc:sldMkLst>
        <pc:spChg chg="mod">
          <ac:chgData name="Malcolm Cooke" userId="629abd82-4003-4907-b151-625ed5717e62" providerId="ADAL" clId="{01043387-694E-4DAA-95F7-1A672BB26835}" dt="2021-09-02T13:20:50.444" v="657" actId="1076"/>
          <ac:spMkLst>
            <pc:docMk/>
            <pc:sldMk cId="265649783" sldId="428"/>
            <ac:spMk id="2" creationId="{6389450B-71E2-4943-A686-02051DB6ED34}"/>
          </ac:spMkLst>
        </pc:spChg>
        <pc:spChg chg="add mod">
          <ac:chgData name="Malcolm Cooke" userId="629abd82-4003-4907-b151-625ed5717e62" providerId="ADAL" clId="{01043387-694E-4DAA-95F7-1A672BB26835}" dt="2021-09-02T13:34:22.087" v="758" actId="1076"/>
          <ac:spMkLst>
            <pc:docMk/>
            <pc:sldMk cId="265649783" sldId="428"/>
            <ac:spMk id="6" creationId="{3F420679-E352-499E-BD57-583DCFF46AD3}"/>
          </ac:spMkLst>
        </pc:spChg>
        <pc:picChg chg="del">
          <ac:chgData name="Malcolm Cooke" userId="629abd82-4003-4907-b151-625ed5717e62" providerId="ADAL" clId="{01043387-694E-4DAA-95F7-1A672BB26835}" dt="2021-09-02T13:20:52.624" v="658" actId="478"/>
          <ac:picMkLst>
            <pc:docMk/>
            <pc:sldMk cId="265649783" sldId="428"/>
            <ac:picMk id="4" creationId="{C026F0C9-DB1D-4734-AAA8-6B6D2F6B17FA}"/>
          </ac:picMkLst>
        </pc:picChg>
        <pc:picChg chg="del">
          <ac:chgData name="Malcolm Cooke" userId="629abd82-4003-4907-b151-625ed5717e62" providerId="ADAL" clId="{01043387-694E-4DAA-95F7-1A672BB26835}" dt="2021-09-02T13:21:44.099" v="721" actId="478"/>
          <ac:picMkLst>
            <pc:docMk/>
            <pc:sldMk cId="265649783" sldId="428"/>
            <ac:picMk id="5" creationId="{C51E60BF-0C06-461B-8212-93CA54515DDA}"/>
          </ac:picMkLst>
        </pc:picChg>
        <pc:picChg chg="del">
          <ac:chgData name="Malcolm Cooke" userId="629abd82-4003-4907-b151-625ed5717e62" providerId="ADAL" clId="{01043387-694E-4DAA-95F7-1A672BB26835}" dt="2021-09-02T13:19:50.151" v="595" actId="478"/>
          <ac:picMkLst>
            <pc:docMk/>
            <pc:sldMk cId="265649783" sldId="428"/>
            <ac:picMk id="7" creationId="{F57A1346-FE79-4EB4-B47A-B246EEB8799E}"/>
          </ac:picMkLst>
        </pc:picChg>
        <pc:picChg chg="add mod">
          <ac:chgData name="Malcolm Cooke" userId="629abd82-4003-4907-b151-625ed5717e62" providerId="ADAL" clId="{01043387-694E-4DAA-95F7-1A672BB26835}" dt="2021-09-02T13:26:57.717" v="731" actId="14100"/>
          <ac:picMkLst>
            <pc:docMk/>
            <pc:sldMk cId="265649783" sldId="428"/>
            <ac:picMk id="9" creationId="{5A682CE2-A053-49AD-B55A-3CB5064BE8C8}"/>
          </ac:picMkLst>
        </pc:picChg>
        <pc:picChg chg="add mod">
          <ac:chgData name="Malcolm Cooke" userId="629abd82-4003-4907-b151-625ed5717e62" providerId="ADAL" clId="{01043387-694E-4DAA-95F7-1A672BB26835}" dt="2021-09-02T13:28:50.075" v="737" actId="14100"/>
          <ac:picMkLst>
            <pc:docMk/>
            <pc:sldMk cId="265649783" sldId="428"/>
            <ac:picMk id="11" creationId="{DDA8EB73-9832-4A46-BC1C-42A774A5990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09984-CD5F-4969-A28C-DCEB99D27ABB}" type="datetimeFigureOut">
              <a:rPr lang="en-GB" smtClean="0"/>
              <a:t>02/09/2021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AA67D-3C24-44B6-B3D6-3AF7CC2664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534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4976160"/>
            <a:ext cx="5299800" cy="11363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PowerPoint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0600" y="731520"/>
            <a:ext cx="2743200" cy="396875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</a:t>
            </a:r>
          </a:p>
          <a:p>
            <a:r>
              <a:rPr lang="en-GB"/>
              <a:t>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8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9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656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4976160"/>
            <a:ext cx="5299800" cy="11363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PowerPoint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10600" y="731520"/>
            <a:ext cx="2743200" cy="396875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Name</a:t>
            </a:r>
          </a:p>
          <a:p>
            <a:r>
              <a:rPr lang="en-GB"/>
              <a:t>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298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20C43-FC88-4BCF-B115-1DF8234CC2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791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Thursday, September 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8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1208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05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9308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6720" y="1825625"/>
            <a:ext cx="675132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0080" y="365125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57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9308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125200" cy="483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57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9308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170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"/>
          </p:nvPr>
        </p:nvSpPr>
        <p:spPr>
          <a:xfrm>
            <a:off x="661416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385560" y="2505075"/>
            <a:ext cx="0" cy="3684588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52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50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17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15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0000" y="4976160"/>
            <a:ext cx="3945480" cy="1136350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>
              <a:defRPr sz="4000" b="1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Divider Title</a:t>
            </a:r>
            <a:br>
              <a:rPr lang="en-US" dirty="0"/>
            </a:br>
            <a:r>
              <a:rPr lang="en-US" dirty="0"/>
              <a:t>Second Line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242560" y="4976160"/>
            <a:ext cx="0" cy="113635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14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16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68" r:id="rId4"/>
    <p:sldLayoutId id="2147483669" r:id="rId5"/>
    <p:sldLayoutId id="2147483662" r:id="rId6"/>
    <p:sldLayoutId id="2147483663" r:id="rId7"/>
    <p:sldLayoutId id="2147483665" r:id="rId8"/>
    <p:sldLayoutId id="2147483666" r:id="rId9"/>
    <p:sldLayoutId id="2147483667" r:id="rId10"/>
    <p:sldLayoutId id="2147483664" r:id="rId11"/>
    <p:sldLayoutId id="2147483649" r:id="rId12"/>
    <p:sldLayoutId id="2147483671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s://www.bbc.co.uk/bitesize/subjects/z6vg9j6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khanacademy.org/math" TargetMode="External"/><Relationship Id="rId5" Type="http://schemas.openxmlformats.org/officeDocument/2006/relationships/hyperlink" Target="https://www.mathsgenie.co.uk/" TargetMode="External"/><Relationship Id="rId4" Type="http://schemas.openxmlformats.org/officeDocument/2006/relationships/hyperlink" Target="https://corbettmaths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sway.office.com/S3OKkV4Bra52kXTG?ref=Link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way.office.com/XECWBamoHfqRPHHq?ref=Link&amp;loc=play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way.office.com/M1fQ29YFhxkAGqTL?ref=Link&amp;loc=play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sway.office.com/GygFMHlxJh3uVVAw?ref=Link&amp;loc=play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sway.office.com/DrmQo7YnKa2RpGUE?ref=Link&amp;loc=play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4360" y="2590800"/>
            <a:ext cx="9235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Welcome to </a:t>
            </a:r>
          </a:p>
          <a:p>
            <a:r>
              <a:rPr lang="en-GB" sz="4400" b="1" dirty="0">
                <a:solidFill>
                  <a:schemeClr val="bg1"/>
                </a:solidFill>
              </a:rPr>
              <a:t>Milton Keynes College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i="1" dirty="0">
                <a:solidFill>
                  <a:schemeClr val="bg1"/>
                </a:solidFill>
              </a:rPr>
              <a:t>Setting the highest expectations for every individual…</a:t>
            </a:r>
          </a:p>
        </p:txBody>
      </p:sp>
      <p:pic>
        <p:nvPicPr>
          <p:cNvPr id="8194" name="Picture 2" descr="School Read GIF by University of Florida">
            <a:extLst>
              <a:ext uri="{FF2B5EF4-FFF2-40B4-BE49-F238E27FC236}">
                <a16:creationId xmlns:a16="http://schemas.microsoft.com/office/drawing/2014/main" id="{5458AD56-F747-41CA-B61C-80709CC423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9" y="314325"/>
            <a:ext cx="27336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24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771" cy="984703"/>
          </a:xfrm>
        </p:spPr>
        <p:txBody>
          <a:bodyPr/>
          <a:lstStyle/>
          <a:p>
            <a:pPr algn="ctr"/>
            <a:r>
              <a:rPr lang="en-GB" dirty="0"/>
              <a:t>Milton Keynes College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29732"/>
            <a:ext cx="11125200" cy="4834255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Kat McKiernan – Deputy Head of School: Adult English &amp; Maths</a:t>
            </a:r>
          </a:p>
          <a:p>
            <a:pPr marL="0" indent="0">
              <a:buNone/>
            </a:pPr>
            <a:r>
              <a:rPr lang="en-GB" sz="2400" dirty="0"/>
              <a:t>kat.mckiernan@mkcollege.ac.uk 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dirty="0"/>
              <a:t>?– Administrator: English &amp; Maths</a:t>
            </a:r>
          </a:p>
          <a:p>
            <a:pPr marL="0" indent="0">
              <a:buNone/>
            </a:pPr>
            <a:r>
              <a:rPr lang="en-GB" dirty="0"/>
              <a:t>adulteandm@mkcollege.ac.uk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If you are going to be late or absent for a lesson, please use the adulteandm@mkcollege.ac.uk  email address.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CB0F24-11BC-4116-AF57-65A09FFF3D93}"/>
              </a:ext>
            </a:extLst>
          </p:cNvPr>
          <p:cNvSpPr txBox="1">
            <a:spLocks/>
          </p:cNvSpPr>
          <p:nvPr/>
        </p:nvSpPr>
        <p:spPr>
          <a:xfrm>
            <a:off x="975548" y="1045029"/>
            <a:ext cx="10240903" cy="39561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Tom Heath -Head of Maths</a:t>
            </a:r>
          </a:p>
          <a:p>
            <a:pPr marL="0" indent="0">
              <a:buNone/>
            </a:pPr>
            <a:r>
              <a:rPr lang="en-GB" dirty="0"/>
              <a:t> tom.heath@mkcollege.ac.uk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700" dirty="0"/>
          </a:p>
          <a:p>
            <a:r>
              <a:rPr lang="en-GB" dirty="0"/>
              <a:t>James Dawson –Curriculum Innovator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James.dawson@mkcollege.ac.uk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098" name="Picture 2" descr="person icon">
            <a:extLst>
              <a:ext uri="{FF2B5EF4-FFF2-40B4-BE49-F238E27FC236}">
                <a16:creationId xmlns:a16="http://schemas.microsoft.com/office/drawing/2014/main" id="{151EFAA4-2360-40BE-8BBE-995F83C9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324" y="103298"/>
            <a:ext cx="3327423" cy="23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E8192A-26FA-4C24-9DC3-046F3D964241}"/>
              </a:ext>
            </a:extLst>
          </p:cNvPr>
          <p:cNvSpPr/>
          <p:nvPr/>
        </p:nvSpPr>
        <p:spPr>
          <a:xfrm>
            <a:off x="8835362" y="2029732"/>
            <a:ext cx="3128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Room G34</a:t>
            </a:r>
          </a:p>
        </p:txBody>
      </p:sp>
    </p:spTree>
    <p:extLst>
      <p:ext uri="{BB962C8B-B14F-4D97-AF65-F5344CB8AC3E}">
        <p14:creationId xmlns:p14="http://schemas.microsoft.com/office/powerpoint/2010/main" val="407641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pPr algn="ctr"/>
            <a:r>
              <a:rPr lang="en-GB" dirty="0"/>
              <a:t>Subject Leaders </a:t>
            </a:r>
            <a:br>
              <a:rPr lang="en-GB" dirty="0"/>
            </a:br>
            <a:r>
              <a:rPr lang="en-GB" dirty="0"/>
              <a:t>YOUR SUBJECT TUTOR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38213" y="1863944"/>
            <a:ext cx="5157787" cy="368458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Maths</a:t>
            </a:r>
          </a:p>
          <a:p>
            <a:r>
              <a:rPr lang="en-GB" dirty="0"/>
              <a:t>Malcolm Cooke</a:t>
            </a:r>
          </a:p>
          <a:p>
            <a:pPr marL="0" indent="0">
              <a:buNone/>
            </a:pPr>
            <a:r>
              <a:rPr lang="en-GB" sz="2400" dirty="0"/>
              <a:t>malcolm.cooke@mkcollege.ac.uk </a:t>
            </a:r>
          </a:p>
          <a:p>
            <a:r>
              <a:rPr lang="en-GB" dirty="0"/>
              <a:t>Keith McCarthy </a:t>
            </a:r>
          </a:p>
          <a:p>
            <a:pPr marL="0" indent="0">
              <a:buNone/>
            </a:pPr>
            <a:r>
              <a:rPr lang="en-GB" sz="2400" dirty="0"/>
              <a:t>keith.mccarthy@mkcollege.ac.uk</a:t>
            </a:r>
            <a:endParaRPr lang="en-GB" dirty="0"/>
          </a:p>
          <a:p>
            <a:r>
              <a:rPr lang="en-GB" dirty="0"/>
              <a:t>Debbie Rice </a:t>
            </a:r>
          </a:p>
          <a:p>
            <a:pPr marL="0" indent="0">
              <a:buNone/>
            </a:pPr>
            <a:r>
              <a:rPr lang="en-GB" sz="2400" dirty="0"/>
              <a:t>debbie.rice@mkcollege.ac.uk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515100" y="1863944"/>
            <a:ext cx="5389154" cy="4715532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English</a:t>
            </a:r>
          </a:p>
          <a:p>
            <a:r>
              <a:rPr lang="en-GB" dirty="0"/>
              <a:t>Anne-Marie Horrocks </a:t>
            </a:r>
          </a:p>
          <a:p>
            <a:pPr marL="0" indent="0">
              <a:buNone/>
            </a:pPr>
            <a:r>
              <a:rPr lang="en-GB" sz="2400" dirty="0"/>
              <a:t>anne-marie.horrocks@mkcollege.ac.uk</a:t>
            </a:r>
          </a:p>
          <a:p>
            <a:r>
              <a:rPr lang="en-GB" dirty="0"/>
              <a:t>Josie Spencer </a:t>
            </a:r>
          </a:p>
          <a:p>
            <a:pPr marL="0" indent="0">
              <a:buNone/>
            </a:pPr>
            <a:r>
              <a:rPr lang="en-GB" sz="2400" dirty="0"/>
              <a:t>Josie.Spencer@mkcollege.ac.uk</a:t>
            </a:r>
          </a:p>
          <a:p>
            <a:r>
              <a:rPr lang="en-GB" dirty="0"/>
              <a:t>Victoria Curtis</a:t>
            </a:r>
          </a:p>
          <a:p>
            <a:pPr marL="0" indent="0">
              <a:buNone/>
            </a:pPr>
            <a:r>
              <a:rPr lang="en-GB" sz="2400" dirty="0"/>
              <a:t>Victoria.Curtis@mkcollege.ac.uk</a:t>
            </a:r>
          </a:p>
          <a:p>
            <a:r>
              <a:rPr lang="en-GB" dirty="0"/>
              <a:t>Colette Tighe</a:t>
            </a:r>
          </a:p>
          <a:p>
            <a:pPr marL="0" indent="0">
              <a:buNone/>
            </a:pPr>
            <a:r>
              <a:rPr lang="en-GB" sz="2400" dirty="0"/>
              <a:t>Colette.tighe@mkcollege.ac.uk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" descr="person icon">
            <a:extLst>
              <a:ext uri="{FF2B5EF4-FFF2-40B4-BE49-F238E27FC236}">
                <a16:creationId xmlns:a16="http://schemas.microsoft.com/office/drawing/2014/main" id="{EBE83969-60F8-4486-BC37-DA462A7C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23" y="682844"/>
            <a:ext cx="1669399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erson icon">
            <a:extLst>
              <a:ext uri="{FF2B5EF4-FFF2-40B4-BE49-F238E27FC236}">
                <a16:creationId xmlns:a16="http://schemas.microsoft.com/office/drawing/2014/main" id="{83E67981-A3C6-4A82-AF88-F451C5CE9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931622"/>
            <a:ext cx="2156647" cy="152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61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FF79-324B-46E8-BB10-CB9AA9CE9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 dirty="0"/>
              <a:t>Additional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B9BB0-E390-481D-A604-5B9AF2961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620"/>
            <a:ext cx="7419975" cy="4834255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3000" b="1" dirty="0"/>
              <a:t>Staff </a:t>
            </a:r>
            <a:r>
              <a:rPr lang="en-US" sz="3000" dirty="0"/>
              <a:t>to support you in lessons if needed. </a:t>
            </a:r>
          </a:p>
          <a:p>
            <a:pPr>
              <a:lnSpc>
                <a:spcPct val="110000"/>
              </a:lnSpc>
            </a:pPr>
            <a:r>
              <a:rPr lang="en-US" sz="3000" b="1" dirty="0"/>
              <a:t>Student Voice</a:t>
            </a:r>
            <a:r>
              <a:rPr lang="en-US" sz="3000" dirty="0"/>
              <a:t>..  Lets decide now..</a:t>
            </a:r>
          </a:p>
          <a:p>
            <a:pPr>
              <a:lnSpc>
                <a:spcPct val="110000"/>
              </a:lnSpc>
            </a:pPr>
            <a:endParaRPr lang="en-US" sz="3000" b="1" dirty="0"/>
          </a:p>
          <a:p>
            <a:pPr>
              <a:lnSpc>
                <a:spcPct val="110000"/>
              </a:lnSpc>
            </a:pPr>
            <a:r>
              <a:rPr lang="en-US" sz="3000" b="1" dirty="0"/>
              <a:t>Drop-in  sessions </a:t>
            </a:r>
            <a:r>
              <a:rPr lang="en-US" sz="3000" dirty="0"/>
              <a:t>available for all.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3000" dirty="0"/>
          </a:p>
          <a:p>
            <a:pPr>
              <a:lnSpc>
                <a:spcPct val="110000"/>
              </a:lnSpc>
            </a:pPr>
            <a:r>
              <a:rPr lang="en-US" sz="3000" dirty="0"/>
              <a:t>We can make special </a:t>
            </a:r>
            <a:r>
              <a:rPr lang="en-US" sz="3000" b="1" dirty="0"/>
              <a:t>Exam Arrangements</a:t>
            </a:r>
            <a:r>
              <a:rPr lang="en-US" sz="3000" dirty="0"/>
              <a:t> for anyone in need of additional support. Please let your tutor know if you require any arrangements. Let’s do this now….. !</a:t>
            </a:r>
          </a:p>
          <a:p>
            <a:pPr>
              <a:lnSpc>
                <a:spcPct val="110000"/>
              </a:lnSpc>
            </a:pPr>
            <a:endParaRPr lang="en-US" sz="3000" dirty="0"/>
          </a:p>
          <a:p>
            <a:pPr>
              <a:lnSpc>
                <a:spcPct val="110000"/>
              </a:lnSpc>
            </a:pPr>
            <a:r>
              <a:rPr lang="en-US" sz="3000" dirty="0"/>
              <a:t>Meet our class TSA</a:t>
            </a:r>
            <a:endParaRPr lang="en-US" sz="1700" dirty="0"/>
          </a:p>
          <a:p>
            <a:pPr>
              <a:lnSpc>
                <a:spcPct val="110000"/>
              </a:lnSpc>
            </a:pPr>
            <a:endParaRPr lang="en-GB" sz="1200" dirty="0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D609FA8A-6570-4F6A-843D-23587B23E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r="5352"/>
          <a:stretch/>
        </p:blipFill>
        <p:spPr bwMode="auto">
          <a:xfrm>
            <a:off x="9334500" y="251610"/>
            <a:ext cx="2199765" cy="246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elp Northury Sticker - Help Northury Help Me Stickers">
            <a:extLst>
              <a:ext uri="{FF2B5EF4-FFF2-40B4-BE49-F238E27FC236}">
                <a16:creationId xmlns:a16="http://schemas.microsoft.com/office/drawing/2014/main" id="{20209727-7DED-405F-A3DF-0AAE2F54E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955" y="3867150"/>
            <a:ext cx="2914869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09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5E610DDE-A4FD-46B3-B60A-7DB558874166}"/>
              </a:ext>
            </a:extLst>
          </p:cNvPr>
          <p:cNvSpPr/>
          <p:nvPr/>
        </p:nvSpPr>
        <p:spPr>
          <a:xfrm>
            <a:off x="5339255" y="168166"/>
            <a:ext cx="6852745" cy="257480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Progression Levels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17409"/>
            <a:ext cx="11125200" cy="4834255"/>
          </a:xfrm>
        </p:spPr>
        <p:txBody>
          <a:bodyPr/>
          <a:lstStyle/>
          <a:p>
            <a:pPr eaLnBrk="1" hangingPunct="1"/>
            <a:r>
              <a:rPr lang="en-GB" altLang="en-US" dirty="0"/>
              <a:t>Level 3  A Levels and NVQ’s L3</a:t>
            </a:r>
          </a:p>
          <a:p>
            <a:pPr eaLnBrk="1" hangingPunct="1"/>
            <a:endParaRPr lang="en-GB" altLang="en-US" dirty="0"/>
          </a:p>
          <a:p>
            <a:r>
              <a:rPr lang="en-GB" altLang="en-US" dirty="0"/>
              <a:t>Level 2  (C (4-5) at GCSE)- NVQ’s L2     or      GCSE Foundation up to 5 (C+)</a:t>
            </a:r>
          </a:p>
          <a:p>
            <a:endParaRPr lang="en-GB" altLang="en-US" dirty="0"/>
          </a:p>
          <a:p>
            <a:pPr eaLnBrk="1" hangingPunct="1"/>
            <a:r>
              <a:rPr lang="en-GB" altLang="en-US" dirty="0"/>
              <a:t>Level 1  (D (3) at GCSE) – NVQ’s L1</a:t>
            </a:r>
          </a:p>
          <a:p>
            <a:pPr eaLnBrk="1" hangingPunct="1"/>
            <a:endParaRPr lang="en-GB" altLang="en-US" dirty="0"/>
          </a:p>
          <a:p>
            <a:pPr lvl="1" eaLnBrk="1" hangingPunct="1"/>
            <a:r>
              <a:rPr lang="en-GB" altLang="en-US" sz="3200" dirty="0"/>
              <a:t>E3	Highest pre GCSE level</a:t>
            </a:r>
          </a:p>
          <a:p>
            <a:pPr lvl="1" eaLnBrk="1" hangingPunct="1"/>
            <a:r>
              <a:rPr lang="en-GB" altLang="en-US" sz="3200" dirty="0"/>
              <a:t>E2	Intermediate level, below GCSE</a:t>
            </a:r>
          </a:p>
          <a:p>
            <a:pPr lvl="1" eaLnBrk="1" hangingPunct="1"/>
            <a:r>
              <a:rPr lang="en-GB" altLang="en-US" sz="3200" dirty="0"/>
              <a:t>E1	Beginners level, below GCSE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en-GB" altLang="en-US" dirty="0"/>
          </a:p>
        </p:txBody>
      </p:sp>
      <p:sp>
        <p:nvSpPr>
          <p:cNvPr id="2" name="Up Arrow 1"/>
          <p:cNvSpPr/>
          <p:nvPr/>
        </p:nvSpPr>
        <p:spPr>
          <a:xfrm>
            <a:off x="9429750" y="3346962"/>
            <a:ext cx="1539284" cy="3282042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99AF1-4C4A-42F3-92D8-FBCE9C7BB665}"/>
              </a:ext>
            </a:extLst>
          </p:cNvPr>
          <p:cNvSpPr txBox="1"/>
          <p:nvPr/>
        </p:nvSpPr>
        <p:spPr>
          <a:xfrm>
            <a:off x="6974126" y="1040069"/>
            <a:ext cx="3832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</a:rPr>
              <a:t>The government will only fund one L2 qualification</a:t>
            </a:r>
          </a:p>
        </p:txBody>
      </p:sp>
      <p:sp>
        <p:nvSpPr>
          <p:cNvPr id="7" name="Up Arrow 1">
            <a:extLst>
              <a:ext uri="{FF2B5EF4-FFF2-40B4-BE49-F238E27FC236}">
                <a16:creationId xmlns:a16="http://schemas.microsoft.com/office/drawing/2014/main" id="{BF36E62B-2D78-4021-BD62-917A79E503FF}"/>
              </a:ext>
            </a:extLst>
          </p:cNvPr>
          <p:cNvSpPr/>
          <p:nvPr/>
        </p:nvSpPr>
        <p:spPr>
          <a:xfrm>
            <a:off x="6096000" y="262164"/>
            <a:ext cx="442083" cy="1531483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E6ADB2-86B6-4899-A21D-6ED86DEF8338}"/>
              </a:ext>
            </a:extLst>
          </p:cNvPr>
          <p:cNvCxnSpPr/>
          <p:nvPr/>
        </p:nvCxnSpPr>
        <p:spPr>
          <a:xfrm>
            <a:off x="933450" y="4276725"/>
            <a:ext cx="75533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590B03E-245A-4188-9CDE-3D37B641E6C7}"/>
              </a:ext>
            </a:extLst>
          </p:cNvPr>
          <p:cNvSpPr/>
          <p:nvPr/>
        </p:nvSpPr>
        <p:spPr>
          <a:xfrm>
            <a:off x="838200" y="4048126"/>
            <a:ext cx="8162925" cy="6667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8A67F2-6632-4F8F-9ACA-A006B0C4492D}"/>
              </a:ext>
            </a:extLst>
          </p:cNvPr>
          <p:cNvSpPr/>
          <p:nvPr/>
        </p:nvSpPr>
        <p:spPr>
          <a:xfrm>
            <a:off x="838200" y="3026311"/>
            <a:ext cx="8162925" cy="6667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A3B754-03E1-4574-BC73-6D24CA8E8F06}"/>
              </a:ext>
            </a:extLst>
          </p:cNvPr>
          <p:cNvSpPr/>
          <p:nvPr/>
        </p:nvSpPr>
        <p:spPr>
          <a:xfrm>
            <a:off x="838200" y="2004496"/>
            <a:ext cx="8162925" cy="6667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7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5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5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WordArt 15"/>
          <p:cNvSpPr>
            <a:spLocks noChangeArrowheads="1" noChangeShapeType="1" noTextEdit="1"/>
          </p:cNvSpPr>
          <p:nvPr/>
        </p:nvSpPr>
        <p:spPr bwMode="auto">
          <a:xfrm>
            <a:off x="1552575" y="365124"/>
            <a:ext cx="9834111" cy="863601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The Four Areas in Numeracy</a:t>
            </a:r>
            <a:endParaRPr lang="en-GB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468" name="Rectangle 17"/>
          <p:cNvSpPr>
            <a:spLocks noGrp="1" noChangeArrowheads="1"/>
          </p:cNvSpPr>
          <p:nvPr>
            <p:ph idx="1"/>
          </p:nvPr>
        </p:nvSpPr>
        <p:spPr>
          <a:xfrm>
            <a:off x="868680" y="1744346"/>
            <a:ext cx="11125200" cy="4834255"/>
          </a:xfrm>
        </p:spPr>
        <p:txBody>
          <a:bodyPr/>
          <a:lstStyle/>
          <a:p>
            <a:pPr marL="552450" indent="-552450">
              <a:buNone/>
            </a:pPr>
            <a:r>
              <a:rPr lang="en-GB" altLang="en-US" sz="3600" dirty="0"/>
              <a:t>1)	</a:t>
            </a:r>
            <a:r>
              <a:rPr lang="en-GB" altLang="en-US" sz="4400" dirty="0"/>
              <a:t>Numbers</a:t>
            </a:r>
          </a:p>
          <a:p>
            <a:pPr marL="552450" indent="-552450">
              <a:buNone/>
            </a:pPr>
            <a:r>
              <a:rPr lang="en-GB" altLang="en-US" sz="4400" dirty="0"/>
              <a:t>		-  Whole Numbers</a:t>
            </a:r>
          </a:p>
          <a:p>
            <a:pPr marL="552450" indent="-552450">
              <a:buNone/>
            </a:pPr>
            <a:r>
              <a:rPr lang="en-GB" altLang="en-US" sz="4400" dirty="0"/>
              <a:t>		-  Parts of a Whole</a:t>
            </a:r>
          </a:p>
          <a:p>
            <a:pPr marL="742950" indent="-742950">
              <a:buAutoNum type="arabicParenR" startAt="2"/>
            </a:pPr>
            <a:r>
              <a:rPr lang="en-GB" altLang="en-US" sz="4400" dirty="0"/>
              <a:t>Measure, Shape and Space</a:t>
            </a:r>
          </a:p>
          <a:p>
            <a:pPr marL="742950" indent="-742950">
              <a:buAutoNum type="arabicParenR" startAt="2"/>
            </a:pPr>
            <a:r>
              <a:rPr lang="en-GB" altLang="en-US" sz="4400" dirty="0"/>
              <a:t>Algebra</a:t>
            </a:r>
          </a:p>
          <a:p>
            <a:pPr marL="742950" indent="-742950">
              <a:buAutoNum type="arabicParenR" startAt="2"/>
            </a:pPr>
            <a:r>
              <a:rPr lang="en-GB" altLang="en-US" sz="4400" dirty="0"/>
              <a:t>Data Handling</a:t>
            </a:r>
          </a:p>
        </p:txBody>
      </p:sp>
      <p:pic>
        <p:nvPicPr>
          <p:cNvPr id="1026" name="Picture 2" descr="Sacred Geometry GIF - Sacred Geometry Ascension GIFs">
            <a:extLst>
              <a:ext uri="{FF2B5EF4-FFF2-40B4-BE49-F238E27FC236}">
                <a16:creationId xmlns:a16="http://schemas.microsoft.com/office/drawing/2014/main" id="{0D057B59-E8BE-4830-B391-C64A83B53B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1358900"/>
            <a:ext cx="3086100" cy="54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829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CCE8A2E-61E7-4667-90A8-34285A8C4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dirty="0"/>
              <a:t>Course Workbook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392B1D-A707-4A7E-AD71-263A50DB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01" y="365760"/>
            <a:ext cx="2574813" cy="36393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9E2C57-2C6A-4B0E-9E92-0A4FD588F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74" y="357893"/>
            <a:ext cx="2574813" cy="36393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8D70DE-87E2-45EA-A192-F4EB7797E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227" y="365759"/>
            <a:ext cx="2620304" cy="3639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22B99-8BD5-48AD-9B1E-0A090D361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100" y="365759"/>
            <a:ext cx="2711287" cy="3639312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93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ECBB1-E649-48FF-83A8-584A90B6D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350" y="4585897"/>
            <a:ext cx="24288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42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450B-71E2-4943-A686-02051DB6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828"/>
            <a:ext cx="10240903" cy="1233488"/>
          </a:xfrm>
        </p:spPr>
        <p:txBody>
          <a:bodyPr/>
          <a:lstStyle/>
          <a:p>
            <a:r>
              <a:rPr lang="en-GB" sz="5400" dirty="0"/>
              <a:t>Level 2 Exams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420679-E352-499E-BD57-583DCFF46A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03370" y="2506662"/>
                <a:ext cx="7174230" cy="4351338"/>
              </a:xfrm>
            </p:spPr>
            <p:txBody>
              <a:bodyPr/>
              <a:lstStyle/>
              <a:p>
                <a:r>
                  <a:rPr lang="en-GB" sz="3600" dirty="0"/>
                  <a:t>1 x  Non- Calculator Paper </a:t>
                </a:r>
                <a14:m>
                  <m:oMath xmlns:m="http://schemas.openxmlformats.org/officeDocument/2006/math">
                    <m:r>
                      <a:rPr lang="en-GB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GB" sz="3600" dirty="0"/>
                  <a:t>15mins</a:t>
                </a:r>
              </a:p>
              <a:p>
                <a:r>
                  <a:rPr lang="en-GB" sz="3600" dirty="0"/>
                  <a:t>1 x  Calculator Paper </a:t>
                </a:r>
                <a14:m>
                  <m:oMath xmlns:m="http://schemas.openxmlformats.org/officeDocument/2006/math">
                    <m:r>
                      <a:rPr lang="en-GB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3600" dirty="0"/>
                  <a:t>1hr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F420679-E352-499E-BD57-583DCFF46A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03370" y="2506662"/>
                <a:ext cx="7174230" cy="4351338"/>
              </a:xfrm>
              <a:blipFill>
                <a:blip r:embed="rId2"/>
                <a:stretch>
                  <a:fillRect l="-2294" t="-3361" r="-1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A682CE2-A053-49AD-B55A-3CB5064BE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7616">
            <a:off x="469410" y="2693244"/>
            <a:ext cx="2613303" cy="3856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A8EB73-9832-4A46-BC1C-42A774A59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145" y="4395067"/>
            <a:ext cx="6964680" cy="119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9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7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2572D9-A925-47AA-9AA8-A502AD322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452" y="643467"/>
            <a:ext cx="4052950" cy="557106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D8C0C1-96CE-42B4-9EFC-F909FCD7C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97" y="643467"/>
            <a:ext cx="4052950" cy="5571066"/>
          </a:xfrm>
          <a:prstGeom prst="rect">
            <a:avLst/>
          </a:prstGeom>
        </p:spPr>
      </p:pic>
      <p:pic>
        <p:nvPicPr>
          <p:cNvPr id="20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E1430B-58F1-47C7-8A4F-DFBED44EF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966" y="163407"/>
            <a:ext cx="3548332" cy="124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14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450B-71E2-4943-A686-02051DB6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00" y="1298278"/>
            <a:ext cx="10240903" cy="1233488"/>
          </a:xfrm>
        </p:spPr>
        <p:txBody>
          <a:bodyPr/>
          <a:lstStyle/>
          <a:p>
            <a:r>
              <a:rPr lang="en-GB" dirty="0"/>
              <a:t>GCSE maths foundation paper</a:t>
            </a:r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26F0C9-DB1D-4734-AAA8-6B6D2F6B1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753" y="2600233"/>
            <a:ext cx="8575195" cy="3452003"/>
          </a:xfrm>
        </p:spPr>
      </p:pic>
      <p:pic>
        <p:nvPicPr>
          <p:cNvPr id="5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C51E60BF-0C06-461B-8212-93CA54515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72137"/>
            <a:ext cx="940638" cy="926261"/>
          </a:xfrm>
          <a:prstGeom prst="rect">
            <a:avLst/>
          </a:prstGeom>
        </p:spPr>
      </p:pic>
      <p:pic>
        <p:nvPicPr>
          <p:cNvPr id="7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7A1346-FE79-4EB4-B47A-B246EEB87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350" y="52266"/>
            <a:ext cx="3548332" cy="124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00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D091-C3F2-4AD4-AE45-4005A1371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645" y="-511663"/>
            <a:ext cx="5730587" cy="1556725"/>
          </a:xfrm>
        </p:spPr>
        <p:txBody>
          <a:bodyPr anchor="b">
            <a:normAutofit/>
          </a:bodyPr>
          <a:lstStyle/>
          <a:p>
            <a:r>
              <a:rPr lang="en-GB" dirty="0"/>
              <a:t>Revision starts now!</a:t>
            </a:r>
          </a:p>
        </p:txBody>
      </p:sp>
      <p:pic>
        <p:nvPicPr>
          <p:cNvPr id="5" name="Picture 5" descr="A picture containing remote, game, video&#10;&#10;Description automatically generated">
            <a:extLst>
              <a:ext uri="{FF2B5EF4-FFF2-40B4-BE49-F238E27FC236}">
                <a16:creationId xmlns:a16="http://schemas.microsoft.com/office/drawing/2014/main" id="{50C2846C-F1A6-46B1-9D64-320C60168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410" y="447416"/>
            <a:ext cx="2534753" cy="2575969"/>
          </a:xfrm>
          <a:prstGeom prst="rect">
            <a:avLst/>
          </a:prstGeom>
        </p:spPr>
      </p:pic>
      <p:pic>
        <p:nvPicPr>
          <p:cNvPr id="6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71126A2-1D80-4CFE-AAC6-19DACE83E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336" y="3350992"/>
            <a:ext cx="2596827" cy="25759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791BC-CBEC-4E2F-B16E-0BA8A557E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923" y="2141001"/>
            <a:ext cx="5730586" cy="445029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3200" b="1" dirty="0"/>
              <a:t>Corbett maths</a:t>
            </a:r>
          </a:p>
          <a:p>
            <a:pPr marL="0" indent="0">
              <a:buNone/>
            </a:pPr>
            <a:r>
              <a:rPr lang="en-GB" sz="3200" dirty="0">
                <a:hlinkClick r:id="rId4"/>
              </a:rPr>
              <a:t>https</a:t>
            </a:r>
            <a:r>
              <a:rPr lang="en-GB" sz="3200" dirty="0">
                <a:ea typeface="+mn-lt"/>
                <a:cs typeface="+mn-lt"/>
                <a:hlinkClick r:id="rId4"/>
              </a:rPr>
              <a:t>://corbettmaths.com</a:t>
            </a:r>
            <a:endParaRPr lang="en-GB" sz="3200" b="1" dirty="0"/>
          </a:p>
          <a:p>
            <a:r>
              <a:rPr lang="en-GB" sz="3200" b="1" dirty="0"/>
              <a:t>Maths genie</a:t>
            </a:r>
          </a:p>
          <a:p>
            <a:pPr marL="0" indent="0">
              <a:buNone/>
            </a:pPr>
            <a:r>
              <a:rPr lang="en-GB" sz="3200" dirty="0">
                <a:ea typeface="+mn-lt"/>
                <a:cs typeface="+mn-lt"/>
                <a:hlinkClick r:id="rId5"/>
              </a:rPr>
              <a:t>https://www.mathsgenie.co.uk/</a:t>
            </a:r>
            <a:endParaRPr lang="en-GB" sz="3200" dirty="0">
              <a:ea typeface="+mn-lt"/>
              <a:cs typeface="+mn-lt"/>
            </a:endParaRPr>
          </a:p>
          <a:p>
            <a:r>
              <a:rPr lang="en-GB" sz="3200" b="1" dirty="0"/>
              <a:t>Khan academy</a:t>
            </a:r>
          </a:p>
          <a:p>
            <a:pPr marL="0" indent="0">
              <a:buNone/>
            </a:pPr>
            <a:r>
              <a:rPr lang="en-GB" sz="3200" dirty="0">
                <a:ea typeface="+mn-lt"/>
                <a:cs typeface="+mn-lt"/>
                <a:hlinkClick r:id="rId6"/>
              </a:rPr>
              <a:t>ps://www.khanacademy.org/math</a:t>
            </a:r>
            <a:endParaRPr lang="en-GB" sz="3200" dirty="0"/>
          </a:p>
          <a:p>
            <a:r>
              <a:rPr lang="en-GB" sz="3200" b="1" dirty="0"/>
              <a:t>BBC GCSE Bitesize</a:t>
            </a:r>
          </a:p>
          <a:p>
            <a:pPr marL="0" indent="0">
              <a:buNone/>
            </a:pPr>
            <a:r>
              <a:rPr lang="en-GB" sz="3200" dirty="0">
                <a:ea typeface="+mn-lt"/>
                <a:cs typeface="+mn-lt"/>
                <a:hlinkClick r:id="rId7"/>
              </a:rPr>
              <a:t>https://www.bbc.co.uk/b</a:t>
            </a:r>
            <a:r>
              <a:rPr lang="en-GB" sz="1800" dirty="0">
                <a:ea typeface="+mn-lt"/>
                <a:cs typeface="+mn-lt"/>
                <a:hlinkClick r:id="rId7"/>
              </a:rPr>
              <a:t>itesize/subjects/z6vg9j6</a:t>
            </a:r>
            <a:endParaRPr lang="en-GB" sz="1800" dirty="0"/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36086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8120-55F1-4AEF-BC8B-905CF4C9F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65" y="2292650"/>
            <a:ext cx="3945480" cy="1136350"/>
          </a:xfrm>
        </p:spPr>
        <p:txBody>
          <a:bodyPr>
            <a:normAutofit fontScale="90000"/>
          </a:bodyPr>
          <a:lstStyle/>
          <a:p>
            <a:r>
              <a:rPr lang="en-GB" dirty="0"/>
              <a:t>Malcolm Cooke</a:t>
            </a:r>
            <a:br>
              <a:rPr lang="en-GB" dirty="0"/>
            </a:br>
            <a:r>
              <a:rPr lang="en-GB" dirty="0"/>
              <a:t>Functional skills</a:t>
            </a:r>
            <a:br>
              <a:rPr lang="en-GB" dirty="0"/>
            </a:br>
            <a:r>
              <a:rPr lang="en-GB" dirty="0"/>
              <a:t>and GCSE maths </a:t>
            </a:r>
            <a:br>
              <a:rPr lang="en-GB" dirty="0"/>
            </a:br>
            <a:r>
              <a:rPr lang="en-GB" dirty="0"/>
              <a:t>Room F27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sz="2200" dirty="0"/>
              <a:t>Malcolm.Cooke@mkcollege.ac.uk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066399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5CCE4-25D9-4409-989D-40E96757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457199"/>
            <a:ext cx="4891952" cy="1552633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spc="750"/>
              <a:t>Lesson Structure</a:t>
            </a:r>
            <a:endParaRPr lang="en-US"/>
          </a:p>
        </p:txBody>
      </p:sp>
      <p:sp>
        <p:nvSpPr>
          <p:cNvPr id="134" name="Content Placeholder 133">
            <a:extLst>
              <a:ext uri="{FF2B5EF4-FFF2-40B4-BE49-F238E27FC236}">
                <a16:creationId xmlns:a16="http://schemas.microsoft.com/office/drawing/2014/main" id="{C855EAE6-9D0D-4735-BEEF-DF2E0A5D6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9076" y="3955827"/>
            <a:ext cx="6111823" cy="3215399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sz="1500" dirty="0"/>
              <a:t>Your lessons will be accompanied by an </a:t>
            </a:r>
            <a:r>
              <a:rPr lang="en-US" sz="1500" b="1" dirty="0"/>
              <a:t>Exercise book </a:t>
            </a:r>
            <a:r>
              <a:rPr lang="en-US" sz="1500" dirty="0"/>
              <a:t>and an </a:t>
            </a:r>
            <a:r>
              <a:rPr lang="en-US" sz="1500" b="1" dirty="0"/>
              <a:t>Exam Question Booklet</a:t>
            </a:r>
            <a:r>
              <a:rPr lang="en-US" sz="1500" dirty="0"/>
              <a:t>. </a:t>
            </a:r>
          </a:p>
          <a:p>
            <a:r>
              <a:rPr lang="en-US" sz="1500" dirty="0"/>
              <a:t>You will be required to </a:t>
            </a:r>
            <a:r>
              <a:rPr lang="en-US" sz="1500" b="1" dirty="0"/>
              <a:t>hand in</a:t>
            </a:r>
            <a:r>
              <a:rPr lang="en-US" sz="1500" dirty="0"/>
              <a:t> your Workbook and Revision Booklet at </a:t>
            </a:r>
            <a:r>
              <a:rPr lang="en-US" sz="1500" b="1" dirty="0"/>
              <a:t>regular intervals for marking</a:t>
            </a:r>
            <a:r>
              <a:rPr lang="en-US" sz="1500" dirty="0"/>
              <a:t>. Your tutor will notify you of when and where.</a:t>
            </a:r>
          </a:p>
          <a:p>
            <a:r>
              <a:rPr lang="en-US" sz="1500" dirty="0"/>
              <a:t>The</a:t>
            </a:r>
            <a:r>
              <a:rPr lang="en-US" sz="1500" b="1" dirty="0"/>
              <a:t> SOW </a:t>
            </a:r>
            <a:r>
              <a:rPr lang="en-US" sz="1500" dirty="0"/>
              <a:t>is designed to support your individual needs and will allow for </a:t>
            </a:r>
            <a:r>
              <a:rPr lang="en-US" sz="1500" b="1" dirty="0"/>
              <a:t>independent target work</a:t>
            </a:r>
            <a:r>
              <a:rPr lang="en-US" sz="1500" dirty="0"/>
              <a:t>.</a:t>
            </a:r>
          </a:p>
          <a:p>
            <a:r>
              <a:rPr lang="en-US" sz="1500" b="1" dirty="0"/>
              <a:t>Microsoft TEAMs </a:t>
            </a:r>
            <a:r>
              <a:rPr lang="en-US" sz="1500" dirty="0"/>
              <a:t>will still be used for easy access to chat and group info.</a:t>
            </a:r>
          </a:p>
          <a:p>
            <a:r>
              <a:rPr lang="en-US" sz="1500" b="1" dirty="0"/>
              <a:t>NETBOARD</a:t>
            </a:r>
            <a:r>
              <a:rPr lang="en-US" sz="1500" dirty="0"/>
              <a:t> will allow you to follow all your classes easily and access past and future materials </a:t>
            </a:r>
            <a:endParaRPr lang="en-US" sz="1500" b="1" dirty="0"/>
          </a:p>
        </p:txBody>
      </p:sp>
      <p:pic>
        <p:nvPicPr>
          <p:cNvPr id="27" name="Picture 26" descr="Table&#10;&#10;Description automatically generated with medium confidence">
            <a:extLst>
              <a:ext uri="{FF2B5EF4-FFF2-40B4-BE49-F238E27FC236}">
                <a16:creationId xmlns:a16="http://schemas.microsoft.com/office/drawing/2014/main" id="{0C8EFBE1-F90B-4599-8E18-72E1511E9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1" r="28315" b="-2"/>
          <a:stretch/>
        </p:blipFill>
        <p:spPr>
          <a:xfrm>
            <a:off x="7261276" y="218377"/>
            <a:ext cx="2107634" cy="2053975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B2D7221-B7C1-4833-9268-D6BEF0558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36" r="2" b="28160"/>
          <a:stretch/>
        </p:blipFill>
        <p:spPr>
          <a:xfrm>
            <a:off x="9536464" y="218377"/>
            <a:ext cx="2107634" cy="2053975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77D0184-CF81-451B-9445-A431561C0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5"/>
          <a:stretch/>
        </p:blipFill>
        <p:spPr bwMode="auto">
          <a:xfrm>
            <a:off x="8017672" y="2440338"/>
            <a:ext cx="1351237" cy="13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etter&#10;&#10;Description automatically generated with low confidence">
            <a:extLst>
              <a:ext uri="{FF2B5EF4-FFF2-40B4-BE49-F238E27FC236}">
                <a16:creationId xmlns:a16="http://schemas.microsoft.com/office/drawing/2014/main" id="{8EC95031-6022-4542-9DD5-188D84C84E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213"/>
          <a:stretch/>
        </p:blipFill>
        <p:spPr>
          <a:xfrm>
            <a:off x="9788035" y="2440338"/>
            <a:ext cx="1351238" cy="134750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66136F8-460F-43BC-A81F-1784C8D3F982}"/>
              </a:ext>
            </a:extLst>
          </p:cNvPr>
          <p:cNvSpPr txBox="1">
            <a:spLocks/>
          </p:cNvSpPr>
          <p:nvPr/>
        </p:nvSpPr>
        <p:spPr>
          <a:xfrm>
            <a:off x="150231" y="1847850"/>
            <a:ext cx="4024098" cy="4552951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arenR"/>
            </a:pPr>
            <a:r>
              <a:rPr lang="en-US" spc="750" dirty="0">
                <a:solidFill>
                  <a:schemeClr val="bg1"/>
                </a:solidFill>
              </a:rPr>
              <a:t>Assess feedback</a:t>
            </a:r>
          </a:p>
          <a:p>
            <a:pPr marL="742950" indent="-742950">
              <a:buAutoNum type="arabicParenR"/>
            </a:pPr>
            <a:endParaRPr lang="en-US" spc="750" dirty="0">
              <a:solidFill>
                <a:schemeClr val="bg1"/>
              </a:solidFill>
            </a:endParaRPr>
          </a:p>
          <a:p>
            <a:pPr marL="742950" indent="-742950">
              <a:buAutoNum type="arabicParenR"/>
            </a:pPr>
            <a:r>
              <a:rPr lang="en-US" spc="750" dirty="0">
                <a:solidFill>
                  <a:schemeClr val="bg1"/>
                </a:solidFill>
              </a:rPr>
              <a:t>Lesson Content</a:t>
            </a:r>
          </a:p>
          <a:p>
            <a:pPr marL="742950" indent="-742950">
              <a:buAutoNum type="arabicParenR"/>
            </a:pPr>
            <a:endParaRPr lang="en-US" spc="750" dirty="0">
              <a:solidFill>
                <a:schemeClr val="bg1"/>
              </a:solidFill>
            </a:endParaRPr>
          </a:p>
          <a:p>
            <a:pPr marL="742950" indent="-742950">
              <a:buAutoNum type="arabicParenR"/>
            </a:pPr>
            <a:r>
              <a:rPr lang="en-US" spc="750" dirty="0">
                <a:solidFill>
                  <a:schemeClr val="bg1"/>
                </a:solidFill>
              </a:rPr>
              <a:t>Activities</a:t>
            </a:r>
          </a:p>
          <a:p>
            <a:pPr marL="742950" indent="-742950">
              <a:buAutoNum type="arabicParenR"/>
            </a:pPr>
            <a:endParaRPr lang="en-US" spc="750" dirty="0">
              <a:solidFill>
                <a:schemeClr val="bg1"/>
              </a:solidFill>
            </a:endParaRPr>
          </a:p>
          <a:p>
            <a:pPr marL="742950" indent="-742950">
              <a:buAutoNum type="arabicParenR"/>
            </a:pPr>
            <a:r>
              <a:rPr lang="en-US" spc="750" dirty="0">
                <a:solidFill>
                  <a:schemeClr val="bg1"/>
                </a:solidFill>
              </a:rPr>
              <a:t>Lesson ppt/practice</a:t>
            </a:r>
          </a:p>
          <a:p>
            <a:pPr marL="742950" indent="-742950">
              <a:buAutoNum type="arabicParenR"/>
            </a:pPr>
            <a:endParaRPr lang="en-US" spc="750" dirty="0">
              <a:solidFill>
                <a:schemeClr val="bg1"/>
              </a:solidFill>
            </a:endParaRPr>
          </a:p>
          <a:p>
            <a:pPr marL="742950" indent="-742950">
              <a:buAutoNum type="arabicParenR"/>
            </a:pPr>
            <a:r>
              <a:rPr lang="en-US" spc="750" dirty="0">
                <a:solidFill>
                  <a:schemeClr val="bg1"/>
                </a:solidFill>
              </a:rPr>
              <a:t>DIRT</a:t>
            </a:r>
          </a:p>
          <a:p>
            <a:pPr marL="742950" indent="-742950">
              <a:buAutoNum type="arabicParenR"/>
            </a:pPr>
            <a:endParaRPr lang="en-US" spc="750" dirty="0">
              <a:solidFill>
                <a:schemeClr val="bg1"/>
              </a:solidFill>
            </a:endParaRPr>
          </a:p>
          <a:p>
            <a:pPr marL="742950" indent="-742950">
              <a:buAutoNum type="arabicParenR"/>
            </a:pPr>
            <a:r>
              <a:rPr lang="en-US" spc="750" dirty="0">
                <a:solidFill>
                  <a:schemeClr val="bg1"/>
                </a:solidFill>
              </a:rPr>
              <a:t>Assess</a:t>
            </a:r>
          </a:p>
          <a:p>
            <a:pPr marL="742950" indent="-742950">
              <a:buAutoNum type="arabicParenR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89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D41E-6605-48B5-BD4B-D1539165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-417557"/>
            <a:ext cx="5593080" cy="1325563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Independent work</a:t>
            </a:r>
            <a:endParaRPr lang="en-US" dirty="0"/>
          </a:p>
        </p:txBody>
      </p:sp>
      <p:sp>
        <p:nvSpPr>
          <p:cNvPr id="5" name="Content Placeholder 133">
            <a:extLst>
              <a:ext uri="{FF2B5EF4-FFF2-40B4-BE49-F238E27FC236}">
                <a16:creationId xmlns:a16="http://schemas.microsoft.com/office/drawing/2014/main" id="{C1353600-06F0-4123-A36B-A5FEDBF28103}"/>
              </a:ext>
            </a:extLst>
          </p:cNvPr>
          <p:cNvSpPr txBox="1">
            <a:spLocks/>
          </p:cNvSpPr>
          <p:nvPr/>
        </p:nvSpPr>
        <p:spPr>
          <a:xfrm>
            <a:off x="1055329" y="1637029"/>
            <a:ext cx="5360710" cy="4861623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tx2"/>
                </a:solidFill>
              </a:rPr>
              <a:t>Diagnostic and mock assessments </a:t>
            </a:r>
            <a:r>
              <a:rPr lang="en-US" sz="2400">
                <a:solidFill>
                  <a:schemeClr val="tx2"/>
                </a:solidFill>
              </a:rPr>
              <a:t>will be used in a developmental capacity. We will set each individual TARGETS to work on.</a:t>
            </a:r>
          </a:p>
          <a:p>
            <a:r>
              <a:rPr lang="en-US" sz="2400">
                <a:solidFill>
                  <a:schemeClr val="tx2"/>
                </a:solidFill>
              </a:rPr>
              <a:t>There are planned </a:t>
            </a:r>
            <a:r>
              <a:rPr lang="en-US" sz="2400" b="1">
                <a:solidFill>
                  <a:schemeClr val="tx2"/>
                </a:solidFill>
              </a:rPr>
              <a:t>Target lessons </a:t>
            </a:r>
            <a:r>
              <a:rPr lang="en-US" sz="2400">
                <a:solidFill>
                  <a:schemeClr val="tx2"/>
                </a:solidFill>
              </a:rPr>
              <a:t>embedded in the SOW throughout the year to encourage personal progress.</a:t>
            </a:r>
          </a:p>
          <a:p>
            <a:r>
              <a:rPr lang="en-US" sz="2400">
                <a:solidFill>
                  <a:schemeClr val="tx2"/>
                </a:solidFill>
              </a:rPr>
              <a:t>You will have access to </a:t>
            </a:r>
            <a:r>
              <a:rPr lang="en-US" sz="2400" b="1">
                <a:solidFill>
                  <a:schemeClr val="tx2"/>
                </a:solidFill>
              </a:rPr>
              <a:t>Diagnostic Questions and Homework Booklets (half termly) </a:t>
            </a:r>
            <a:r>
              <a:rPr lang="en-US" sz="2400">
                <a:solidFill>
                  <a:schemeClr val="tx2"/>
                </a:solidFill>
              </a:rPr>
              <a:t>for homework and access to BKSB for independent target work.</a:t>
            </a:r>
          </a:p>
          <a:p>
            <a:endParaRPr lang="en-US" sz="1600" b="1"/>
          </a:p>
          <a:p>
            <a:endParaRPr lang="en-US" sz="1600" dirty="0"/>
          </a:p>
        </p:txBody>
      </p:sp>
      <p:pic>
        <p:nvPicPr>
          <p:cNvPr id="2050" name="Picture 2" descr="Direct Hit Joypixels Sticker - Direct Hit Joypixels Hit The Center Stickers">
            <a:extLst>
              <a:ext uri="{FF2B5EF4-FFF2-40B4-BE49-F238E27FC236}">
                <a16:creationId xmlns:a16="http://schemas.microsoft.com/office/drawing/2014/main" id="{73ACBE5B-E8FD-4EDB-9042-3713FDF46D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00013"/>
            <a:ext cx="47434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213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91887" y="120254"/>
            <a:ext cx="10479374" cy="13255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2800" dirty="0"/>
              <a:t>You will be provided with…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891887" y="783035"/>
            <a:ext cx="11125200" cy="5657707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/>
              <a:t>Digital…</a:t>
            </a:r>
          </a:p>
          <a:p>
            <a:r>
              <a:rPr lang="en-GB" altLang="en-US" dirty="0"/>
              <a:t>Microsoft office student account</a:t>
            </a:r>
          </a:p>
          <a:p>
            <a:r>
              <a:rPr lang="en-GB" altLang="en-US" dirty="0"/>
              <a:t>Student email address</a:t>
            </a:r>
          </a:p>
          <a:p>
            <a:r>
              <a:rPr lang="en-GB" altLang="en-US" dirty="0"/>
              <a:t>Access to all class materials 24/7</a:t>
            </a:r>
          </a:p>
          <a:p>
            <a:r>
              <a:rPr lang="en-GB" altLang="en-US" dirty="0"/>
              <a:t>Safe forum to chat with peers</a:t>
            </a:r>
          </a:p>
          <a:p>
            <a:endParaRPr lang="en-GB" altLang="en-US" dirty="0"/>
          </a:p>
          <a:p>
            <a:pPr marL="0" indent="0">
              <a:buNone/>
            </a:pPr>
            <a:r>
              <a:rPr lang="en-GB" altLang="en-US" dirty="0"/>
              <a:t>Actual...</a:t>
            </a:r>
          </a:p>
          <a:p>
            <a:r>
              <a:rPr lang="en-GB" altLang="en-US" dirty="0"/>
              <a:t>Exercise book with squared paper</a:t>
            </a:r>
          </a:p>
          <a:p>
            <a:r>
              <a:rPr lang="en-GB" altLang="en-US" dirty="0"/>
              <a:t>Booklet to keep useful information together</a:t>
            </a:r>
          </a:p>
          <a:p>
            <a:r>
              <a:rPr lang="en-GB" altLang="en-US" dirty="0"/>
              <a:t>Printed class work</a:t>
            </a:r>
          </a:p>
          <a:p>
            <a:r>
              <a:rPr lang="en-GB" altLang="en-US" dirty="0"/>
              <a:t>Exam questions book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9722C-52C1-4B17-BD6B-98B79FB67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428" y="266978"/>
            <a:ext cx="2739397" cy="1178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4CECF-A911-46FA-8354-942C419185B5}"/>
              </a:ext>
            </a:extLst>
          </p:cNvPr>
          <p:cNvSpPr txBox="1"/>
          <p:nvPr/>
        </p:nvSpPr>
        <p:spPr>
          <a:xfrm>
            <a:off x="7353301" y="1598493"/>
            <a:ext cx="376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……@edu.mkcollege.ac.uk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3940DF-60C6-4DFA-8E64-981CD2A1C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806" y="2087867"/>
            <a:ext cx="2234106" cy="2153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24D802-5807-43F0-9DEF-F5D1C6D88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5894" y="4244317"/>
            <a:ext cx="1923931" cy="22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49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pen Door GIF - Heaven Opendoor GIFs">
            <a:extLst>
              <a:ext uri="{FF2B5EF4-FFF2-40B4-BE49-F238E27FC236}">
                <a16:creationId xmlns:a16="http://schemas.microsoft.com/office/drawing/2014/main" id="{64EA2543-CC07-40EA-81BB-DC45CD1EB7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10" y="0"/>
            <a:ext cx="237172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96C4621-B470-45FE-8D7C-36C6CEB10526}"/>
              </a:ext>
            </a:extLst>
          </p:cNvPr>
          <p:cNvSpPr/>
          <p:nvPr/>
        </p:nvSpPr>
        <p:spPr>
          <a:xfrm>
            <a:off x="7819697" y="1595602"/>
            <a:ext cx="3951889" cy="1671145"/>
          </a:xfrm>
          <a:prstGeom prst="wedgeEllipseCallout">
            <a:avLst>
              <a:gd name="adj1" fmla="val -60924"/>
              <a:gd name="adj2" fmla="val -12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3DAC6-D4EF-423C-8C40-ECC3CC3B4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Maths Drop-in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BAC9F-E63C-468A-8A92-3C53E5E5F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79" y="1468272"/>
            <a:ext cx="6779895" cy="4834255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Tuesday 13:15-16:30       </a:t>
            </a:r>
            <a:r>
              <a:rPr lang="en-GB" i="1" dirty="0"/>
              <a:t>Debbie Room F14</a:t>
            </a:r>
          </a:p>
          <a:p>
            <a:endParaRPr lang="en-GB" i="1" dirty="0"/>
          </a:p>
          <a:p>
            <a:r>
              <a:rPr lang="en-GB" dirty="0"/>
              <a:t>Thursday 13:15-16:30     </a:t>
            </a:r>
            <a:r>
              <a:rPr lang="en-GB" i="1" dirty="0"/>
              <a:t>Malcolm Room F27</a:t>
            </a:r>
          </a:p>
          <a:p>
            <a:endParaRPr lang="en-GB" dirty="0"/>
          </a:p>
          <a:p>
            <a:r>
              <a:rPr lang="en-GB" dirty="0"/>
              <a:t>Thursday 13:15-16:30     </a:t>
            </a:r>
            <a:r>
              <a:rPr lang="en-GB" i="1" dirty="0"/>
              <a:t>Keith Room F20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932C0-4348-425C-A3D7-51BDC479A4DC}"/>
              </a:ext>
            </a:extLst>
          </p:cNvPr>
          <p:cNvSpPr txBox="1"/>
          <p:nvPr/>
        </p:nvSpPr>
        <p:spPr>
          <a:xfrm>
            <a:off x="7819697" y="1944414"/>
            <a:ext cx="330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2"/>
                </a:solidFill>
              </a:rPr>
              <a:t>…and on Teams-Please message me to add you to the Teams call.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30E385-15B7-443E-B094-E20B22B22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4629150"/>
            <a:ext cx="11291888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56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3">
            <a:extLst>
              <a:ext uri="{FF2B5EF4-FFF2-40B4-BE49-F238E27FC236}">
                <a16:creationId xmlns:a16="http://schemas.microsoft.com/office/drawing/2014/main" id="{C1353600-06F0-4123-A36B-A5FEDBF28103}"/>
              </a:ext>
            </a:extLst>
          </p:cNvPr>
          <p:cNvSpPr txBox="1">
            <a:spLocks/>
          </p:cNvSpPr>
          <p:nvPr/>
        </p:nvSpPr>
        <p:spPr>
          <a:xfrm>
            <a:off x="876426" y="5548824"/>
            <a:ext cx="10285560" cy="358243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Phones and headphones away/no charging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No food/water only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No hats/hoodies/coats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No leaving early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Talk to me before the lesson to highlight (phone call/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drs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etc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) proof required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6363CC-F0EB-4742-8AA0-00ED8CBA65E4}"/>
              </a:ext>
            </a:extLst>
          </p:cNvPr>
          <p:cNvSpPr/>
          <p:nvPr/>
        </p:nvSpPr>
        <p:spPr>
          <a:xfrm>
            <a:off x="900402" y="401565"/>
            <a:ext cx="42486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2FB1BC"/>
                  </a:solidFill>
                  <a:prstDash val="solid"/>
                </a:ln>
                <a:solidFill>
                  <a:srgbClr val="2FB1BC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What will help you…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DF76045-7791-47D4-9A8E-51CBBD719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4" y="819686"/>
            <a:ext cx="1419225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C048BC-79AA-48BE-B6E1-5C1E3712A79F}"/>
              </a:ext>
            </a:extLst>
          </p:cNvPr>
          <p:cNvSpPr/>
          <p:nvPr/>
        </p:nvSpPr>
        <p:spPr>
          <a:xfrm>
            <a:off x="319804" y="278770"/>
            <a:ext cx="5442541" cy="3823132"/>
          </a:xfrm>
          <a:prstGeom prst="roundRect">
            <a:avLst/>
          </a:prstGeom>
          <a:noFill/>
          <a:ln w="1206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0126F5-0B7B-400D-85B9-AE04C90E3725}"/>
              </a:ext>
            </a:extLst>
          </p:cNvPr>
          <p:cNvSpPr txBox="1"/>
          <p:nvPr/>
        </p:nvSpPr>
        <p:spPr>
          <a:xfrm>
            <a:off x="1298718" y="1153970"/>
            <a:ext cx="6315074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Correct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Maths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equipment in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lesson</a:t>
            </a:r>
          </a:p>
        </p:txBody>
      </p:sp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1ADF19BC-AB35-45E5-A1F8-6361E5EB1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70" y="949984"/>
            <a:ext cx="989945" cy="98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CB265C-4F4D-41E9-8CB1-1BE91E61399B}"/>
              </a:ext>
            </a:extLst>
          </p:cNvPr>
          <p:cNvSpPr txBox="1"/>
          <p:nvPr/>
        </p:nvSpPr>
        <p:spPr>
          <a:xfrm>
            <a:off x="3130622" y="1142126"/>
            <a:ext cx="6315074" cy="485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Attend all lessons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and be on time</a:t>
            </a:r>
          </a:p>
        </p:txBody>
      </p:sp>
      <p:pic>
        <p:nvPicPr>
          <p:cNvPr id="1040" name="Picture 16" descr="Cartoon Eager Student — Stock Vector">
            <a:extLst>
              <a:ext uri="{FF2B5EF4-FFF2-40B4-BE49-F238E27FC236}">
                <a16:creationId xmlns:a16="http://schemas.microsoft.com/office/drawing/2014/main" id="{0388FE48-1C36-48EE-A480-D08F3CEEC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1" y="2443396"/>
            <a:ext cx="1014413" cy="134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35F42D1-237F-4228-AF4B-F9A103D01AAA}"/>
              </a:ext>
            </a:extLst>
          </p:cNvPr>
          <p:cNvSpPr txBox="1"/>
          <p:nvPr/>
        </p:nvSpPr>
        <p:spPr>
          <a:xfrm>
            <a:off x="1521892" y="3122686"/>
            <a:ext cx="6315074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Engage in all activities,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don’t be afraid to ask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Questions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1A3EFA-70F8-4882-BD7B-7C432F6F9BA7}"/>
              </a:ext>
            </a:extLst>
          </p:cNvPr>
          <p:cNvSpPr txBox="1"/>
          <p:nvPr/>
        </p:nvSpPr>
        <p:spPr>
          <a:xfrm>
            <a:off x="3233763" y="2059482"/>
            <a:ext cx="1352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Be ready to answer Qs and demo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2047B054-6A10-4510-B61C-837E8C736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37" y="1682239"/>
            <a:ext cx="846820" cy="140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A0B83B60-EB43-4E02-9F0F-9B42A8B42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13" y="2765233"/>
            <a:ext cx="989945" cy="98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B69915F-57AF-4975-AA68-C6D017CD244E}"/>
              </a:ext>
            </a:extLst>
          </p:cNvPr>
          <p:cNvSpPr txBox="1"/>
          <p:nvPr/>
        </p:nvSpPr>
        <p:spPr>
          <a:xfrm>
            <a:off x="3126616" y="3419342"/>
            <a:ext cx="6457950" cy="544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Keep college login info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safe and to hand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A9B9503-0CD8-49FC-9407-9FD6B6A8650D}"/>
              </a:ext>
            </a:extLst>
          </p:cNvPr>
          <p:cNvSpPr/>
          <p:nvPr/>
        </p:nvSpPr>
        <p:spPr>
          <a:xfrm>
            <a:off x="5987035" y="279383"/>
            <a:ext cx="5442541" cy="3823132"/>
          </a:xfrm>
          <a:prstGeom prst="roundRect">
            <a:avLst/>
          </a:prstGeom>
          <a:noFill/>
          <a:ln w="1206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BCC3F5-4F28-4426-B9E8-4577A842CBB9}"/>
              </a:ext>
            </a:extLst>
          </p:cNvPr>
          <p:cNvSpPr/>
          <p:nvPr/>
        </p:nvSpPr>
        <p:spPr>
          <a:xfrm>
            <a:off x="6712341" y="415594"/>
            <a:ext cx="3991927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BF8023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College Expectations…</a:t>
            </a:r>
          </a:p>
        </p:txBody>
      </p:sp>
      <p:pic>
        <p:nvPicPr>
          <p:cNvPr id="1050" name="Picture 26" descr="See the source image">
            <a:extLst>
              <a:ext uri="{FF2B5EF4-FFF2-40B4-BE49-F238E27FC236}">
                <a16:creationId xmlns:a16="http://schemas.microsoft.com/office/drawing/2014/main" id="{E55A421C-B40C-4868-9B3A-E6B53AD5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10" y="915292"/>
            <a:ext cx="1235739" cy="115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0359C6-8FFB-4D95-AE4B-E4D791C7C3C3}"/>
              </a:ext>
            </a:extLst>
          </p:cNvPr>
          <p:cNvSpPr txBox="1"/>
          <p:nvPr/>
        </p:nvSpPr>
        <p:spPr>
          <a:xfrm>
            <a:off x="7338127" y="1405240"/>
            <a:ext cx="73390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Respect environment and each other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1052" name="Picture 28" descr="See the source image">
            <a:extLst>
              <a:ext uri="{FF2B5EF4-FFF2-40B4-BE49-F238E27FC236}">
                <a16:creationId xmlns:a16="http://schemas.microsoft.com/office/drawing/2014/main" id="{736B4D4E-E796-4D11-8EC3-5428D36A3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401" y="1837893"/>
            <a:ext cx="1223104" cy="12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C4C5625-7072-430A-892B-B1F5C6A2E13F}"/>
              </a:ext>
            </a:extLst>
          </p:cNvPr>
          <p:cNvSpPr txBox="1"/>
          <p:nvPr/>
        </p:nvSpPr>
        <p:spPr>
          <a:xfrm>
            <a:off x="8904580" y="3170739"/>
            <a:ext cx="7339012" cy="28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Badges on at all times</a:t>
            </a:r>
          </a:p>
        </p:txBody>
      </p:sp>
      <p:pic>
        <p:nvPicPr>
          <p:cNvPr id="1054" name="Picture 30" descr="See the source image">
            <a:extLst>
              <a:ext uri="{FF2B5EF4-FFF2-40B4-BE49-F238E27FC236}">
                <a16:creationId xmlns:a16="http://schemas.microsoft.com/office/drawing/2014/main" id="{ECF8BBB2-29CB-436E-87CA-A45FE23D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88" y="2465758"/>
            <a:ext cx="1460500" cy="104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055EFAF-817E-4A9C-B785-B3B759E47580}"/>
              </a:ext>
            </a:extLst>
          </p:cNvPr>
          <p:cNvSpPr/>
          <p:nvPr/>
        </p:nvSpPr>
        <p:spPr>
          <a:xfrm>
            <a:off x="375099" y="327345"/>
            <a:ext cx="5442541" cy="3823132"/>
          </a:xfrm>
          <a:prstGeom prst="roundRect">
            <a:avLst/>
          </a:prstGeom>
          <a:noFill/>
          <a:ln w="120650" cap="flat" cmpd="sng" algn="ctr">
            <a:solidFill>
              <a:srgbClr val="2FB1BC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A5CF6B-0426-4794-9D24-AF482B5945ED}"/>
              </a:ext>
            </a:extLst>
          </p:cNvPr>
          <p:cNvCxnSpPr>
            <a:cxnSpLocks/>
          </p:cNvCxnSpPr>
          <p:nvPr/>
        </p:nvCxnSpPr>
        <p:spPr>
          <a:xfrm>
            <a:off x="6554671" y="2499933"/>
            <a:ext cx="1506985" cy="1018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FE0D80A-E3F7-43EF-A5AF-88663C8DAA1B}"/>
              </a:ext>
            </a:extLst>
          </p:cNvPr>
          <p:cNvCxnSpPr>
            <a:cxnSpLocks/>
          </p:cNvCxnSpPr>
          <p:nvPr/>
        </p:nvCxnSpPr>
        <p:spPr>
          <a:xfrm flipV="1">
            <a:off x="6509765" y="2465758"/>
            <a:ext cx="1614732" cy="1001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898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8A51B-2D02-4FC4-8A38-E479BBF1B4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F2033-1BA2-4F92-A8AD-B86C88AFF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196" y="301351"/>
            <a:ext cx="8829675" cy="2828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BEF5E-74C6-4318-B10A-3E3E7FFF4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54" b="3032"/>
          <a:stretch/>
        </p:blipFill>
        <p:spPr>
          <a:xfrm>
            <a:off x="245514" y="3727725"/>
            <a:ext cx="9115425" cy="304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71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973" y="2394294"/>
            <a:ext cx="10542360" cy="2323800"/>
          </a:xfrm>
        </p:spPr>
        <p:txBody>
          <a:bodyPr>
            <a:normAutofit fontScale="90000"/>
          </a:bodyPr>
          <a:lstStyle/>
          <a:p>
            <a:r>
              <a:rPr lang="en-GB" dirty="0"/>
              <a:t>For more information about MK college, take a look at our website or download our app.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https://www.mkcollege.ac.uk/about-us/</a:t>
            </a:r>
            <a:br>
              <a:rPr lang="en-GB" dirty="0"/>
            </a:br>
            <a:br>
              <a:rPr lang="en-GB" dirty="0"/>
            </a:br>
            <a:r>
              <a:rPr lang="en-GB" dirty="0" err="1"/>
              <a:t>MyMKC</a:t>
            </a:r>
            <a:r>
              <a:rPr lang="en-GB" dirty="0"/>
              <a:t> app 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8C1B6-2FE3-4F95-BDD4-CE466780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032" y="5234808"/>
            <a:ext cx="1557945" cy="1428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76506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136567" cy="1325563"/>
          </a:xfrm>
        </p:spPr>
        <p:txBody>
          <a:bodyPr/>
          <a:lstStyle/>
          <a:p>
            <a:r>
              <a:rPr lang="en-GB" sz="4800" dirty="0"/>
              <a:t>Diagnostic assessment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13462"/>
            <a:ext cx="2438400" cy="2352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50" y="3022801"/>
            <a:ext cx="2000250" cy="241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4277" y="3686538"/>
            <a:ext cx="85757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tx2"/>
                </a:solidFill>
              </a:rPr>
              <a:t>What! </a:t>
            </a:r>
          </a:p>
          <a:p>
            <a:r>
              <a:rPr lang="en-GB" sz="4400" dirty="0">
                <a:solidFill>
                  <a:schemeClr val="tx2"/>
                </a:solidFill>
              </a:rPr>
              <a:t>We have just started and you are making us do a test! </a:t>
            </a:r>
          </a:p>
          <a:p>
            <a:r>
              <a:rPr lang="en-GB" sz="5400" dirty="0">
                <a:solidFill>
                  <a:schemeClr val="tx2"/>
                </a:solidFill>
              </a:rPr>
              <a:t>Why?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427" y="1584526"/>
            <a:ext cx="2466975" cy="2647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432" y="365125"/>
            <a:ext cx="3563678" cy="2337275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9DB4651-BD6D-4FE0-9A0F-EBCF2A693A7E}"/>
              </a:ext>
            </a:extLst>
          </p:cNvPr>
          <p:cNvSpPr txBox="1">
            <a:spLocks/>
          </p:cNvSpPr>
          <p:nvPr/>
        </p:nvSpPr>
        <p:spPr>
          <a:xfrm>
            <a:off x="7030129" y="5562441"/>
            <a:ext cx="5299800" cy="1136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dirty="0"/>
              <a:t>Next week!</a:t>
            </a:r>
          </a:p>
        </p:txBody>
      </p:sp>
    </p:spTree>
    <p:extLst>
      <p:ext uri="{BB962C8B-B14F-4D97-AF65-F5344CB8AC3E}">
        <p14:creationId xmlns:p14="http://schemas.microsoft.com/office/powerpoint/2010/main" val="10217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1125200" cy="4834255"/>
          </a:xfrm>
        </p:spPr>
        <p:txBody>
          <a:bodyPr/>
          <a:lstStyle/>
          <a:p>
            <a:r>
              <a:rPr lang="en-GB" sz="3200" dirty="0"/>
              <a:t>It is our job at Milton Keynes college to make sure you are on the right course and the right level.</a:t>
            </a:r>
          </a:p>
          <a:p>
            <a:endParaRPr lang="en-GB" sz="3200" dirty="0"/>
          </a:p>
          <a:p>
            <a:r>
              <a:rPr lang="en-GB" sz="3200" dirty="0"/>
              <a:t>We need to do this as soon as possible, we only have a two week window to move people around.</a:t>
            </a:r>
          </a:p>
          <a:p>
            <a:endParaRPr lang="en-GB" sz="3200" dirty="0"/>
          </a:p>
          <a:p>
            <a:r>
              <a:rPr lang="en-GB" sz="3200" dirty="0"/>
              <a:t>You have completed an assessment but that is just a starting point.</a:t>
            </a:r>
          </a:p>
        </p:txBody>
      </p:sp>
    </p:spTree>
    <p:extLst>
      <p:ext uri="{BB962C8B-B14F-4D97-AF65-F5344CB8AC3E}">
        <p14:creationId xmlns:p14="http://schemas.microsoft.com/office/powerpoint/2010/main" val="4056529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This diagnostic will give </a:t>
            </a:r>
            <a:r>
              <a:rPr lang="en-GB" sz="3200" u="sng" dirty="0"/>
              <a:t>us</a:t>
            </a:r>
            <a:r>
              <a:rPr lang="en-GB" sz="3200" dirty="0"/>
              <a:t> an additional opportunity to assess your level.</a:t>
            </a:r>
          </a:p>
          <a:p>
            <a:endParaRPr lang="en-GB" sz="3200" dirty="0"/>
          </a:p>
          <a:p>
            <a:r>
              <a:rPr lang="en-GB" sz="3200" dirty="0"/>
              <a:t>This diagnostic will help </a:t>
            </a:r>
            <a:r>
              <a:rPr lang="en-GB" sz="3200" u="sng" dirty="0"/>
              <a:t>you</a:t>
            </a:r>
            <a:r>
              <a:rPr lang="en-GB" sz="3200" dirty="0"/>
              <a:t> see where your weaknesses are so we can start to concentrate on those areas. (Target setting)</a:t>
            </a:r>
          </a:p>
          <a:p>
            <a:endParaRPr lang="en-GB" sz="3200" dirty="0"/>
          </a:p>
          <a:p>
            <a:r>
              <a:rPr lang="en-GB" sz="3200" dirty="0"/>
              <a:t> Your progress will be monitored throughout the course through exam style questions. This means that you know what your live assessment will look like from week 1. </a:t>
            </a:r>
          </a:p>
        </p:txBody>
      </p:sp>
    </p:spTree>
    <p:extLst>
      <p:ext uri="{BB962C8B-B14F-4D97-AF65-F5344CB8AC3E}">
        <p14:creationId xmlns:p14="http://schemas.microsoft.com/office/powerpoint/2010/main" val="133287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9188C96-893D-4D02-9A52-C8142D17A9BA}"/>
              </a:ext>
            </a:extLst>
          </p:cNvPr>
          <p:cNvSpPr/>
          <p:nvPr/>
        </p:nvSpPr>
        <p:spPr>
          <a:xfrm>
            <a:off x="2038351" y="122783"/>
            <a:ext cx="10153650" cy="44682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548FEE-1553-4B26-B15E-1DD6E989232D}"/>
              </a:ext>
            </a:extLst>
          </p:cNvPr>
          <p:cNvSpPr/>
          <p:nvPr/>
        </p:nvSpPr>
        <p:spPr>
          <a:xfrm>
            <a:off x="4340210" y="122783"/>
            <a:ext cx="3650359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College Tour</a:t>
            </a:r>
            <a:endParaRPr lang="en-US" sz="5400" b="0" cap="none" spc="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A0AD5D-123C-4DFF-91CA-433509986525}"/>
              </a:ext>
            </a:extLst>
          </p:cNvPr>
          <p:cNvSpPr/>
          <p:nvPr/>
        </p:nvSpPr>
        <p:spPr>
          <a:xfrm>
            <a:off x="5119155" y="1281202"/>
            <a:ext cx="6796605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Digital Learning Session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AB9DF9-9A39-4877-A5FE-B68191B0319A}"/>
              </a:ext>
            </a:extLst>
          </p:cNvPr>
          <p:cNvSpPr/>
          <p:nvPr/>
        </p:nvSpPr>
        <p:spPr>
          <a:xfrm>
            <a:off x="2241835" y="2538710"/>
            <a:ext cx="2467343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PD - </a:t>
            </a:r>
            <a:r>
              <a:rPr lang="en-US" sz="40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2"/>
              </a:rPr>
              <a:t>Hopes</a:t>
            </a:r>
            <a:endParaRPr lang="en-US" sz="4000" b="0" cap="none" spc="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900903-A686-4C97-B991-9CB5CF046572}"/>
              </a:ext>
            </a:extLst>
          </p:cNvPr>
          <p:cNvSpPr/>
          <p:nvPr/>
        </p:nvSpPr>
        <p:spPr>
          <a:xfrm>
            <a:off x="4923720" y="2538710"/>
            <a:ext cx="306622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 Voice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2E752F-EF0D-49BE-B68F-73897D3E7221}"/>
              </a:ext>
            </a:extLst>
          </p:cNvPr>
          <p:cNvSpPr/>
          <p:nvPr/>
        </p:nvSpPr>
        <p:spPr>
          <a:xfrm>
            <a:off x="8262195" y="2538710"/>
            <a:ext cx="3653565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Code of Conduct</a:t>
            </a:r>
            <a:endParaRPr lang="en-US" sz="4000" b="0" cap="none" spc="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CB746-465A-4982-BA5A-BCA9944D7EDA}"/>
              </a:ext>
            </a:extLst>
          </p:cNvPr>
          <p:cNvSpPr/>
          <p:nvPr/>
        </p:nvSpPr>
        <p:spPr>
          <a:xfrm>
            <a:off x="2250747" y="3481685"/>
            <a:ext cx="350480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PD – Our Values</a:t>
            </a:r>
            <a:endParaRPr lang="en-US" sz="4000" b="0" cap="none" spc="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B0EE31-3E02-4D92-AB7B-A3873E233E26}"/>
              </a:ext>
            </a:extLst>
          </p:cNvPr>
          <p:cNvSpPr/>
          <p:nvPr/>
        </p:nvSpPr>
        <p:spPr>
          <a:xfrm>
            <a:off x="200026" y="5227498"/>
            <a:ext cx="11715734" cy="11637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61FBBC-5E63-407B-8313-6E99B532A5A5}"/>
              </a:ext>
            </a:extLst>
          </p:cNvPr>
          <p:cNvSpPr/>
          <p:nvPr/>
        </p:nvSpPr>
        <p:spPr>
          <a:xfrm>
            <a:off x="6197372" y="3481685"/>
            <a:ext cx="2894447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PD – E Safety</a:t>
            </a:r>
            <a:endParaRPr lang="en-US" sz="4000" b="0" cap="none" spc="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248F2A-A1E3-492B-992E-4885285B6EFA}"/>
              </a:ext>
            </a:extLst>
          </p:cNvPr>
          <p:cNvSpPr/>
          <p:nvPr/>
        </p:nvSpPr>
        <p:spPr>
          <a:xfrm>
            <a:off x="425567" y="5390108"/>
            <a:ext cx="10318633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ysClr val="windowText" lastClr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 Course – Maths at the college</a:t>
            </a:r>
            <a:endParaRPr lang="en-US" sz="5400" b="0" cap="none" spc="0" dirty="0">
              <a:ln w="0"/>
              <a:solidFill>
                <a:sysClr val="windowText" lastClr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9399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91887" y="120254"/>
            <a:ext cx="10479374" cy="1325563"/>
          </a:xfrm>
        </p:spPr>
        <p:txBody>
          <a:bodyPr/>
          <a:lstStyle/>
          <a:p>
            <a:pPr eaLnBrk="1" hangingPunct="1"/>
            <a:r>
              <a:rPr lang="en-GB" altLang="en-US" sz="3600" dirty="0"/>
              <a:t>What you will need every week….</a:t>
            </a:r>
            <a:br>
              <a:rPr lang="en-GB" altLang="en-US" sz="3600" dirty="0"/>
            </a:br>
            <a:br>
              <a:rPr lang="en-GB" altLang="en-US" sz="3600" dirty="0"/>
            </a:br>
            <a:endParaRPr lang="en-GB" altLang="en-US" sz="3600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891887" y="1513575"/>
            <a:ext cx="11125200" cy="4927167"/>
          </a:xfrm>
        </p:spPr>
        <p:txBody>
          <a:bodyPr/>
          <a:lstStyle/>
          <a:p>
            <a:r>
              <a:rPr lang="en-GB" altLang="en-US" sz="4000" b="1" u="sng" dirty="0"/>
              <a:t>Calculator</a:t>
            </a:r>
            <a:r>
              <a:rPr lang="en-GB" altLang="en-US" sz="4400" b="1" u="sng" dirty="0"/>
              <a:t> </a:t>
            </a:r>
            <a:r>
              <a:rPr lang="en-GB" altLang="en-US" sz="2000" b="1" u="sng" dirty="0"/>
              <a:t>(not your phone)</a:t>
            </a:r>
            <a:endParaRPr lang="en-GB" altLang="en-US" sz="4800" dirty="0"/>
          </a:p>
          <a:p>
            <a:pPr eaLnBrk="1" hangingPunct="1"/>
            <a:r>
              <a:rPr lang="en-GB" altLang="en-US" sz="3200" dirty="0"/>
              <a:t>Black pens </a:t>
            </a:r>
          </a:p>
          <a:p>
            <a:pPr eaLnBrk="1" hangingPunct="1"/>
            <a:r>
              <a:rPr lang="en-GB" altLang="en-US" sz="3200" dirty="0"/>
              <a:t>Pencil and rubber</a:t>
            </a:r>
          </a:p>
          <a:p>
            <a:pPr eaLnBrk="1" hangingPunct="1"/>
            <a:r>
              <a:rPr lang="en-GB" altLang="en-US" sz="3200" dirty="0"/>
              <a:t>Ruler</a:t>
            </a:r>
          </a:p>
          <a:p>
            <a:pPr eaLnBrk="1" hangingPunct="1"/>
            <a:r>
              <a:rPr lang="en-GB" altLang="en-US" sz="3200" dirty="0"/>
              <a:t>Highlighter</a:t>
            </a:r>
          </a:p>
          <a:p>
            <a:pPr eaLnBrk="1" hangingPunct="1"/>
            <a:r>
              <a:rPr lang="en-GB" altLang="en-US" sz="3200" dirty="0"/>
              <a:t>Maths set (optional)</a:t>
            </a:r>
          </a:p>
          <a:p>
            <a:pPr eaLnBrk="1" hangingPunct="1"/>
            <a:r>
              <a:rPr lang="en-GB" altLang="en-US" sz="3200" dirty="0"/>
              <a:t>IT equipment</a:t>
            </a:r>
          </a:p>
          <a:p>
            <a:pPr eaLnBrk="1" hangingPunct="1"/>
            <a:r>
              <a:rPr lang="en-GB" altLang="en-US" sz="3200" dirty="0"/>
              <a:t>Square / graph paper</a:t>
            </a:r>
          </a:p>
          <a:p>
            <a:pPr marL="0" indent="0" eaLnBrk="1" hangingPunct="1">
              <a:buNone/>
            </a:pPr>
            <a:endParaRPr lang="en-GB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486650" y="638175"/>
            <a:ext cx="4324350" cy="5943600"/>
            <a:chOff x="6102567" y="1403436"/>
            <a:chExt cx="3076140" cy="3820099"/>
          </a:xfrm>
        </p:grpSpPr>
        <p:pic>
          <p:nvPicPr>
            <p:cNvPr id="3789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197" y="1403436"/>
              <a:ext cx="1296987" cy="1112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817" y="1771493"/>
              <a:ext cx="1223963" cy="110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449" y="2377199"/>
              <a:ext cx="1296988" cy="113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3157" y="3387760"/>
              <a:ext cx="1225550" cy="1084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567" y="3409817"/>
              <a:ext cx="1303338" cy="115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7103249" y="4061485"/>
              <a:ext cx="1314450" cy="1162050"/>
              <a:chOff x="7996672" y="4388802"/>
              <a:chExt cx="1314450" cy="1162050"/>
            </a:xfrm>
          </p:grpSpPr>
          <p:pic>
            <p:nvPicPr>
              <p:cNvPr id="37897" name="Picture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6672" y="4388802"/>
                <a:ext cx="1314450" cy="1162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06056" y="4432352"/>
                <a:ext cx="1115248" cy="1087337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D337E3-4023-4A87-8FE8-0A89456A47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6234" y="4725980"/>
            <a:ext cx="2011766" cy="2011766"/>
          </a:xfrm>
          <a:prstGeom prst="rect">
            <a:avLst/>
          </a:prstGeom>
          <a:ln w="571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46375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F2BD-8ABD-4E7A-9C3B-9977905691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Your Values link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D448D2-572E-48B7-B3F3-92E8BA076641}"/>
              </a:ext>
            </a:extLst>
          </p:cNvPr>
          <p:cNvSpPr txBox="1"/>
          <p:nvPr/>
        </p:nvSpPr>
        <p:spPr>
          <a:xfrm>
            <a:off x="5328745" y="4758586"/>
            <a:ext cx="2196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https://sway.office.com/XECWBamoHfqRPHHq?ref=Link&amp;loc=play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7216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7F51A-7220-4260-BAC0-DB69BFF01D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Introduction to E-Safety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87BB4-5C9F-4C9F-9D33-3ADA54AE4517}"/>
              </a:ext>
            </a:extLst>
          </p:cNvPr>
          <p:cNvSpPr txBox="1"/>
          <p:nvPr/>
        </p:nvSpPr>
        <p:spPr>
          <a:xfrm>
            <a:off x="6800193" y="4769097"/>
            <a:ext cx="19864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https://sway.office.com/M1fQ29YFhxkAGqTL?ref=Link&amp;loc=play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176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E63-8C28-43DC-B2FA-7D9B68163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4976160"/>
            <a:ext cx="7877462" cy="1136350"/>
          </a:xfrm>
        </p:spPr>
        <p:txBody>
          <a:bodyPr>
            <a:normAutofit fontScale="90000"/>
          </a:bodyPr>
          <a:lstStyle/>
          <a:p>
            <a:r>
              <a:rPr lang="en-GB" dirty="0"/>
              <a:t>Introduction to Prevent &amp; Radicalisation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3DE821-6661-43CA-AFD0-03A05809295D}"/>
              </a:ext>
            </a:extLst>
          </p:cNvPr>
          <p:cNvSpPr txBox="1"/>
          <p:nvPr/>
        </p:nvSpPr>
        <p:spPr>
          <a:xfrm>
            <a:off x="8807669" y="4674502"/>
            <a:ext cx="18077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https://sway.office.com/GygFMHlxJh3uVVAw?ref=Link&amp;loc=play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9438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3068-78A5-4941-9108-B83EB1093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4976160"/>
            <a:ext cx="9033600" cy="1136350"/>
          </a:xfrm>
        </p:spPr>
        <p:txBody>
          <a:bodyPr>
            <a:normAutofit fontScale="90000"/>
          </a:bodyPr>
          <a:lstStyle/>
          <a:p>
            <a:r>
              <a:rPr lang="en-GB" dirty="0"/>
              <a:t>Introductions to Healthy Relationships link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DF6C6-62C9-46D5-AAB0-F4FFDF659870}"/>
              </a:ext>
            </a:extLst>
          </p:cNvPr>
          <p:cNvSpPr txBox="1"/>
          <p:nvPr/>
        </p:nvSpPr>
        <p:spPr>
          <a:xfrm>
            <a:off x="9059916" y="4695522"/>
            <a:ext cx="19339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https://sway.office.com/DrmQo7YnKa2RpGUE?ref=Link&amp;loc=play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969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Space-Time Loop GIF by kidmograph">
            <a:extLst>
              <a:ext uri="{FF2B5EF4-FFF2-40B4-BE49-F238E27FC236}">
                <a16:creationId xmlns:a16="http://schemas.microsoft.com/office/drawing/2014/main" id="{B10D95D5-B12B-410A-BC82-956A14AF03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775"/>
            <a:ext cx="2524125" cy="1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rt Design GIF by bbqshoes">
            <a:extLst>
              <a:ext uri="{FF2B5EF4-FFF2-40B4-BE49-F238E27FC236}">
                <a16:creationId xmlns:a16="http://schemas.microsoft.com/office/drawing/2014/main" id="{69C55209-E1C2-4C95-B05E-89835E8F18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381" y="1996018"/>
            <a:ext cx="1639359" cy="252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CEFF6-73EA-4AA5-A0CB-2E3D04AC2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421" y="1657491"/>
            <a:ext cx="8952932" cy="3043213"/>
          </a:xfrm>
        </p:spPr>
        <p:txBody>
          <a:bodyPr anchor="b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Maths at MK College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2021/2022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10691F-BF51-4A41-88D7-849C73A86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9934575" cy="2533649"/>
          </a:xfrm>
        </p:spPr>
        <p:txBody>
          <a:bodyPr anchor="t">
            <a:norm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Room F27 Chaffron Way</a:t>
            </a:r>
          </a:p>
          <a:p>
            <a:r>
              <a:rPr lang="en-GB" sz="2400" dirty="0">
                <a:solidFill>
                  <a:schemeClr val="bg1"/>
                </a:solidFill>
              </a:rPr>
              <a:t>Functional skills and </a:t>
            </a:r>
            <a:r>
              <a:rPr lang="en-GB" sz="2400" dirty="0" err="1">
                <a:solidFill>
                  <a:schemeClr val="bg1"/>
                </a:solidFill>
              </a:rPr>
              <a:t>Gcse</a:t>
            </a:r>
            <a:r>
              <a:rPr lang="en-GB" sz="2400" dirty="0">
                <a:solidFill>
                  <a:schemeClr val="bg1"/>
                </a:solidFill>
              </a:rPr>
              <a:t> MATHS</a:t>
            </a:r>
          </a:p>
        </p:txBody>
      </p:sp>
      <p:pic>
        <p:nvPicPr>
          <p:cNvPr id="7178" name="Picture 10" descr="Space America GIF by NASA">
            <a:extLst>
              <a:ext uri="{FF2B5EF4-FFF2-40B4-BE49-F238E27FC236}">
                <a16:creationId xmlns:a16="http://schemas.microsoft.com/office/drawing/2014/main" id="{5BF86454-F746-4A70-AE0F-4AB2C30174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8640"/>
            <a:ext cx="2524125" cy="163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792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5763A06-5BF2-41A5-8EE1-D7D5CDCC2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" r="3504"/>
          <a:stretch/>
        </p:blipFill>
        <p:spPr>
          <a:xfrm>
            <a:off x="8115300" y="3"/>
            <a:ext cx="4076700" cy="3428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C69D8-5CBF-4CDD-87C2-B4347BCA7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591906"/>
            <a:ext cx="3163555" cy="3461794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spc="750" dirty="0">
                <a:solidFill>
                  <a:schemeClr val="bg1"/>
                </a:solidFill>
              </a:rPr>
              <a:t>This academic year will be A Challenge for everyone…</a:t>
            </a:r>
            <a:br>
              <a:rPr lang="en-US" sz="2200" spc="750" dirty="0">
                <a:solidFill>
                  <a:schemeClr val="bg1"/>
                </a:solidFill>
              </a:rPr>
            </a:br>
            <a:br>
              <a:rPr lang="en-US" sz="2200" spc="750" dirty="0">
                <a:solidFill>
                  <a:schemeClr val="bg1"/>
                </a:solidFill>
              </a:rPr>
            </a:br>
            <a:endParaRPr lang="en-US" sz="2200" spc="750" dirty="0">
              <a:solidFill>
                <a:schemeClr val="bg1"/>
              </a:solidFill>
            </a:endParaRPr>
          </a:p>
        </p:txBody>
      </p:sp>
      <p:pic>
        <p:nvPicPr>
          <p:cNvPr id="68" name="Picture 6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1EFB4D-D7BB-43B5-8D9D-6B38E3C60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755"/>
          <a:stretch/>
        </p:blipFill>
        <p:spPr>
          <a:xfrm>
            <a:off x="4038599" y="1"/>
            <a:ext cx="4076701" cy="34290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EFB6779-071E-4830-8DE6-068C741F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983" y="3428976"/>
            <a:ext cx="4446298" cy="343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A person wearing a hat&#10;&#10;Description automatically generated">
            <a:extLst>
              <a:ext uri="{FF2B5EF4-FFF2-40B4-BE49-F238E27FC236}">
                <a16:creationId xmlns:a16="http://schemas.microsoft.com/office/drawing/2014/main" id="{0AAF7FBF-1C92-4C2E-B204-64F5DB2E5A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2" r="5792"/>
          <a:stretch/>
        </p:blipFill>
        <p:spPr>
          <a:xfrm>
            <a:off x="4038601" y="3428986"/>
            <a:ext cx="4076700" cy="342900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54F74E1-7E14-4448-AE13-BF8D16ADE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128" y="3038446"/>
            <a:ext cx="6905625" cy="81915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685098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ysClr val="window" lastClr="FFFFFF"/>
      </a:lt1>
      <a:dk2>
        <a:srgbClr val="001A7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ptx" id="{087BD051-1D22-4BEE-9BC3-9573E1899C6D}" vid="{9A6037E8-E5A8-4B67-B30D-42DA8ED672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2B9AC6C8F8DE4DB5E925C1CEB09C85" ma:contentTypeVersion="33" ma:contentTypeDescription="Create a new document." ma:contentTypeScope="" ma:versionID="a9d7a579b37bb922f40a62fbba59fe0b">
  <xsd:schema xmlns:xsd="http://www.w3.org/2001/XMLSchema" xmlns:xs="http://www.w3.org/2001/XMLSchema" xmlns:p="http://schemas.microsoft.com/office/2006/metadata/properties" xmlns:ns3="7264de17-d3b7-48a5-ada9-9928cbb5202f" xmlns:ns4="320501ca-6d35-49d4-a851-eaac0ebd858c" targetNamespace="http://schemas.microsoft.com/office/2006/metadata/properties" ma:root="true" ma:fieldsID="914544330fc69c1b196133e05c007369" ns3:_="" ns4:_="">
    <xsd:import namespace="7264de17-d3b7-48a5-ada9-9928cbb5202f"/>
    <xsd:import namespace="320501ca-6d35-49d4-a851-eaac0ebd858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64de17-d3b7-48a5-ada9-9928cbb5202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0501ca-6d35-49d4-a851-eaac0ebd85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ltureName xmlns="320501ca-6d35-49d4-a851-eaac0ebd858c" xsi:nil="true"/>
    <Owner xmlns="320501ca-6d35-49d4-a851-eaac0ebd858c">
      <UserInfo>
        <DisplayName/>
        <AccountId xsi:nil="true"/>
        <AccountType/>
      </UserInfo>
    </Owner>
    <Student_Groups xmlns="320501ca-6d35-49d4-a851-eaac0ebd858c">
      <UserInfo>
        <DisplayName/>
        <AccountId xsi:nil="true"/>
        <AccountType/>
      </UserInfo>
    </Student_Groups>
    <IsNotebookLocked xmlns="320501ca-6d35-49d4-a851-eaac0ebd858c" xsi:nil="true"/>
    <Templates xmlns="320501ca-6d35-49d4-a851-eaac0ebd858c" xsi:nil="true"/>
    <NotebookType xmlns="320501ca-6d35-49d4-a851-eaac0ebd858c" xsi:nil="true"/>
    <LMS_Mappings xmlns="320501ca-6d35-49d4-a851-eaac0ebd858c" xsi:nil="true"/>
    <Self_Registration_Enabled xmlns="320501ca-6d35-49d4-a851-eaac0ebd858c" xsi:nil="true"/>
    <Has_Teacher_Only_SectionGroup xmlns="320501ca-6d35-49d4-a851-eaac0ebd858c" xsi:nil="true"/>
    <FolderType xmlns="320501ca-6d35-49d4-a851-eaac0ebd858c" xsi:nil="true"/>
    <Teachers xmlns="320501ca-6d35-49d4-a851-eaac0ebd858c">
      <UserInfo>
        <DisplayName/>
        <AccountId xsi:nil="true"/>
        <AccountType/>
      </UserInfo>
    </Teachers>
    <Distribution_Groups xmlns="320501ca-6d35-49d4-a851-eaac0ebd858c" xsi:nil="true"/>
    <AppVersion xmlns="320501ca-6d35-49d4-a851-eaac0ebd858c" xsi:nil="true"/>
    <TeamsChannelId xmlns="320501ca-6d35-49d4-a851-eaac0ebd858c" xsi:nil="true"/>
    <Math_Settings xmlns="320501ca-6d35-49d4-a851-eaac0ebd858c" xsi:nil="true"/>
    <Invited_Teachers xmlns="320501ca-6d35-49d4-a851-eaac0ebd858c" xsi:nil="true"/>
    <Invited_Students xmlns="320501ca-6d35-49d4-a851-eaac0ebd858c" xsi:nil="true"/>
    <Is_Collaboration_Space_Locked xmlns="320501ca-6d35-49d4-a851-eaac0ebd858c" xsi:nil="true"/>
    <Students xmlns="320501ca-6d35-49d4-a851-eaac0ebd858c">
      <UserInfo>
        <DisplayName/>
        <AccountId xsi:nil="true"/>
        <AccountType/>
      </UserInfo>
    </Students>
    <DefaultSectionNames xmlns="320501ca-6d35-49d4-a851-eaac0ebd858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9EEB51-0506-4BBA-8D37-513B991E6B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64de17-d3b7-48a5-ada9-9928cbb5202f"/>
    <ds:schemaRef ds:uri="320501ca-6d35-49d4-a851-eaac0ebd85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C97CDD-D7C8-4236-ABF7-407106110C18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7264de17-d3b7-48a5-ada9-9928cbb5202f"/>
    <ds:schemaRef ds:uri="http://purl.org/dc/elements/1.1/"/>
    <ds:schemaRef ds:uri="http://schemas.microsoft.com/office/2006/metadata/properties"/>
    <ds:schemaRef ds:uri="320501ca-6d35-49d4-a851-eaac0ebd858c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F518D55-60F9-43A1-B4CD-45B411091A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MK College Gradient</Template>
  <TotalTime>5174</TotalTime>
  <Words>1163</Words>
  <Application>Microsoft Office PowerPoint</Application>
  <PresentationFormat>Widescreen</PresentationFormat>
  <Paragraphs>194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Arial Narrow</vt:lpstr>
      <vt:lpstr>Avenir Next LT Pro Light</vt:lpstr>
      <vt:lpstr>Calibri</vt:lpstr>
      <vt:lpstr>Cambria Math</vt:lpstr>
      <vt:lpstr>Wingdings</vt:lpstr>
      <vt:lpstr>Office Theme</vt:lpstr>
      <vt:lpstr>PowerPoint Presentation</vt:lpstr>
      <vt:lpstr>Malcolm Cooke Functional skills and GCSE maths  Room F27   Malcolm.Cooke@mkcollege.ac.uk</vt:lpstr>
      <vt:lpstr>PowerPoint Presentation</vt:lpstr>
      <vt:lpstr>Your Values link</vt:lpstr>
      <vt:lpstr>Introduction to E-Safety</vt:lpstr>
      <vt:lpstr>Introduction to Prevent &amp; Radicalisation </vt:lpstr>
      <vt:lpstr>Introductions to Healthy Relationships link</vt:lpstr>
      <vt:lpstr>Maths at MK College 2021/2022</vt:lpstr>
      <vt:lpstr>This academic year will be A Challenge for everyone…  </vt:lpstr>
      <vt:lpstr>Milton Keynes College Staff</vt:lpstr>
      <vt:lpstr>Subject Leaders  YOUR SUBJECT TUTOR  </vt:lpstr>
      <vt:lpstr>Additional support</vt:lpstr>
      <vt:lpstr>Progression Levels</vt:lpstr>
      <vt:lpstr>PowerPoint Presentation</vt:lpstr>
      <vt:lpstr>Course Workbook</vt:lpstr>
      <vt:lpstr>Level 2 Exams</vt:lpstr>
      <vt:lpstr>PowerPoint Presentation</vt:lpstr>
      <vt:lpstr>GCSE maths foundation paper</vt:lpstr>
      <vt:lpstr>Revision starts now!</vt:lpstr>
      <vt:lpstr>Lesson Structure</vt:lpstr>
      <vt:lpstr>Independent work</vt:lpstr>
      <vt:lpstr>You will be provided with…</vt:lpstr>
      <vt:lpstr>Maths Drop-in sessions</vt:lpstr>
      <vt:lpstr>PowerPoint Presentation</vt:lpstr>
      <vt:lpstr>PowerPoint Presentation</vt:lpstr>
      <vt:lpstr>For more information about MK college, take a look at our website or download our app.  https://www.mkcollege.ac.uk/about-us/  MyMKC app  </vt:lpstr>
      <vt:lpstr>Diagnostic assessment</vt:lpstr>
      <vt:lpstr>Why?</vt:lpstr>
      <vt:lpstr>Why?</vt:lpstr>
      <vt:lpstr>What you will need every week….  </vt:lpstr>
    </vt:vector>
  </TitlesOfParts>
  <Company>Milton Keynes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MK college</dc:title>
  <dc:creator>Debbie Rice</dc:creator>
  <cp:lastModifiedBy>Malcolm Cooke</cp:lastModifiedBy>
  <cp:revision>111</cp:revision>
  <dcterms:created xsi:type="dcterms:W3CDTF">2017-09-01T13:50:20Z</dcterms:created>
  <dcterms:modified xsi:type="dcterms:W3CDTF">2021-09-02T14:05:54Z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0x010100C82B9AC6C8F8DE4DB5E925C1CEB09C85</vt:lpwstr>
  </property>
</Properties>
</file>