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742113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60" autoAdjust="0"/>
    <p:restoredTop sz="94660"/>
  </p:normalViewPr>
  <p:slideViewPr>
    <p:cSldViewPr>
      <p:cViewPr varScale="1">
        <p:scale>
          <a:sx n="65" d="100"/>
          <a:sy n="65" d="100"/>
        </p:scale>
        <p:origin x="97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1A688-827E-4C90-8053-DD45DB7600EC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8224-231D-46EB-9B35-5A41BC7B67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763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1A688-827E-4C90-8053-DD45DB7600EC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8224-231D-46EB-9B35-5A41BC7B67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73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1A688-827E-4C90-8053-DD45DB7600EC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8224-231D-46EB-9B35-5A41BC7B67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895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1A688-827E-4C90-8053-DD45DB7600EC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8224-231D-46EB-9B35-5A41BC7B67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686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1A688-827E-4C90-8053-DD45DB7600EC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8224-231D-46EB-9B35-5A41BC7B67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054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1A688-827E-4C90-8053-DD45DB7600EC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8224-231D-46EB-9B35-5A41BC7B67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295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1A688-827E-4C90-8053-DD45DB7600EC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8224-231D-46EB-9B35-5A41BC7B67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980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1A688-827E-4C90-8053-DD45DB7600EC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8224-231D-46EB-9B35-5A41BC7B67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07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1A688-827E-4C90-8053-DD45DB7600EC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8224-231D-46EB-9B35-5A41BC7B67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93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1A688-827E-4C90-8053-DD45DB7600EC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8224-231D-46EB-9B35-5A41BC7B67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611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1A688-827E-4C90-8053-DD45DB7600EC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E8224-231D-46EB-9B35-5A41BC7B67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038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1A688-827E-4C90-8053-DD45DB7600EC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E8224-231D-46EB-9B35-5A41BC7B67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93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104775"/>
            <a:ext cx="8896350" cy="664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73842" y="5229200"/>
            <a:ext cx="63642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GAME 1 – LEVEL ONE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2761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71" y="-1"/>
            <a:ext cx="9002325" cy="6875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073842" y="5229200"/>
            <a:ext cx="63642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GAME 2 – LEVEL ONE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1294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" y="0"/>
            <a:ext cx="8896350" cy="701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989910" y="5229200"/>
            <a:ext cx="65321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GAME 1 – LEVEL TWO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12090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0"/>
            <a:ext cx="8886825" cy="696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989910" y="5229200"/>
            <a:ext cx="65321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GAME 2 – LEVEL TWO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0007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65" y="980728"/>
            <a:ext cx="7781925" cy="521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 rot="21241491">
            <a:off x="2226505" y="229350"/>
            <a:ext cx="63642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GAME 1 – LEVEL ONE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62190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3" y="842963"/>
            <a:ext cx="7800975" cy="517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 rot="21241491">
            <a:off x="2226505" y="229350"/>
            <a:ext cx="63642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GAME 2 – LEVEL ONE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0712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3" y="866775"/>
            <a:ext cx="7800975" cy="512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 rot="21241491">
            <a:off x="2142573" y="229350"/>
            <a:ext cx="65321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GAME 1 – LEVEL TWO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2698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871538"/>
            <a:ext cx="7810500" cy="511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 rot="21241491">
            <a:off x="2142573" y="229350"/>
            <a:ext cx="65321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GAME 2 – LEVEL TWO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96264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40</Words>
  <Application>Microsoft Office PowerPoint</Application>
  <PresentationFormat>On-screen Show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Milton Keynes College</dc:creator>
  <cp:lastModifiedBy>Malcolm Cooke</cp:lastModifiedBy>
  <cp:revision>5</cp:revision>
  <cp:lastPrinted>2015-02-13T15:41:18Z</cp:lastPrinted>
  <dcterms:created xsi:type="dcterms:W3CDTF">2015-02-13T15:20:29Z</dcterms:created>
  <dcterms:modified xsi:type="dcterms:W3CDTF">2018-05-30T15:09:01Z</dcterms:modified>
</cp:coreProperties>
</file>