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1" r:id="rId5"/>
    <p:sldId id="257" r:id="rId6"/>
    <p:sldId id="260" r:id="rId7"/>
    <p:sldId id="261" r:id="rId8"/>
    <p:sldId id="262" r:id="rId9"/>
    <p:sldId id="265" r:id="rId10"/>
    <p:sldId id="263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AB8F98-1360-47AF-8F7E-FFC12BF120F0}" v="1" dt="2022-08-12T13:42:10.3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6" autoAdjust="0"/>
    <p:restoredTop sz="93265" autoAdjust="0"/>
  </p:normalViewPr>
  <p:slideViewPr>
    <p:cSldViewPr snapToGrid="0">
      <p:cViewPr varScale="1">
        <p:scale>
          <a:sx n="58" d="100"/>
          <a:sy n="58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ca Briedenhann" userId="2be55395-ee1c-4251-9db1-27728c242ba3" providerId="ADAL" clId="{71AB8F98-1360-47AF-8F7E-FFC12BF120F0}"/>
    <pc:docChg chg="undo custSel modSld">
      <pc:chgData name="Marica Briedenhann" userId="2be55395-ee1c-4251-9db1-27728c242ba3" providerId="ADAL" clId="{71AB8F98-1360-47AF-8F7E-FFC12BF120F0}" dt="2022-08-12T13:42:52.376" v="736" actId="1076"/>
      <pc:docMkLst>
        <pc:docMk/>
      </pc:docMkLst>
      <pc:sldChg chg="delSp modSp mod">
        <pc:chgData name="Marica Briedenhann" userId="2be55395-ee1c-4251-9db1-27728c242ba3" providerId="ADAL" clId="{71AB8F98-1360-47AF-8F7E-FFC12BF120F0}" dt="2022-08-12T13:18:20.785" v="2" actId="478"/>
        <pc:sldMkLst>
          <pc:docMk/>
          <pc:sldMk cId="2751638297" sldId="257"/>
        </pc:sldMkLst>
        <pc:spChg chg="del">
          <ac:chgData name="Marica Briedenhann" userId="2be55395-ee1c-4251-9db1-27728c242ba3" providerId="ADAL" clId="{71AB8F98-1360-47AF-8F7E-FFC12BF120F0}" dt="2022-08-12T13:18:18.358" v="1" actId="478"/>
          <ac:spMkLst>
            <pc:docMk/>
            <pc:sldMk cId="2751638297" sldId="257"/>
            <ac:spMk id="7" creationId="{09770EBF-870C-427E-B72F-F872016BDB87}"/>
          </ac:spMkLst>
        </pc:spChg>
        <pc:spChg chg="del mod">
          <ac:chgData name="Marica Briedenhann" userId="2be55395-ee1c-4251-9db1-27728c242ba3" providerId="ADAL" clId="{71AB8F98-1360-47AF-8F7E-FFC12BF120F0}" dt="2022-08-12T13:18:20.785" v="2" actId="478"/>
          <ac:spMkLst>
            <pc:docMk/>
            <pc:sldMk cId="2751638297" sldId="257"/>
            <ac:spMk id="14" creationId="{4865694E-16A7-258B-2DBE-5D37E06BA8B1}"/>
          </ac:spMkLst>
        </pc:spChg>
      </pc:sldChg>
      <pc:sldChg chg="modSp mod">
        <pc:chgData name="Marica Briedenhann" userId="2be55395-ee1c-4251-9db1-27728c242ba3" providerId="ADAL" clId="{71AB8F98-1360-47AF-8F7E-FFC12BF120F0}" dt="2022-08-12T13:19:38.085" v="41" actId="20577"/>
        <pc:sldMkLst>
          <pc:docMk/>
          <pc:sldMk cId="3234526225" sldId="260"/>
        </pc:sldMkLst>
        <pc:spChg chg="mod">
          <ac:chgData name="Marica Briedenhann" userId="2be55395-ee1c-4251-9db1-27728c242ba3" providerId="ADAL" clId="{71AB8F98-1360-47AF-8F7E-FFC12BF120F0}" dt="2022-08-12T13:18:46.910" v="17" actId="20577"/>
          <ac:spMkLst>
            <pc:docMk/>
            <pc:sldMk cId="3234526225" sldId="260"/>
            <ac:spMk id="2" creationId="{00000000-0000-0000-0000-000000000000}"/>
          </ac:spMkLst>
        </pc:spChg>
        <pc:spChg chg="mod">
          <ac:chgData name="Marica Briedenhann" userId="2be55395-ee1c-4251-9db1-27728c242ba3" providerId="ADAL" clId="{71AB8F98-1360-47AF-8F7E-FFC12BF120F0}" dt="2022-08-12T13:19:38.085" v="41" actId="20577"/>
          <ac:spMkLst>
            <pc:docMk/>
            <pc:sldMk cId="3234526225" sldId="260"/>
            <ac:spMk id="3" creationId="{00000000-0000-0000-0000-000000000000}"/>
          </ac:spMkLst>
        </pc:spChg>
      </pc:sldChg>
      <pc:sldChg chg="modSp mod">
        <pc:chgData name="Marica Briedenhann" userId="2be55395-ee1c-4251-9db1-27728c242ba3" providerId="ADAL" clId="{71AB8F98-1360-47AF-8F7E-FFC12BF120F0}" dt="2022-08-12T13:23:07.626" v="144" actId="20577"/>
        <pc:sldMkLst>
          <pc:docMk/>
          <pc:sldMk cId="4213157554" sldId="261"/>
        </pc:sldMkLst>
        <pc:spChg chg="mod">
          <ac:chgData name="Marica Briedenhann" userId="2be55395-ee1c-4251-9db1-27728c242ba3" providerId="ADAL" clId="{71AB8F98-1360-47AF-8F7E-FFC12BF120F0}" dt="2022-08-12T13:21:37.371" v="104" actId="1076"/>
          <ac:spMkLst>
            <pc:docMk/>
            <pc:sldMk cId="4213157554" sldId="261"/>
            <ac:spMk id="2" creationId="{00000000-0000-0000-0000-000000000000}"/>
          </ac:spMkLst>
        </pc:spChg>
        <pc:spChg chg="mod">
          <ac:chgData name="Marica Briedenhann" userId="2be55395-ee1c-4251-9db1-27728c242ba3" providerId="ADAL" clId="{71AB8F98-1360-47AF-8F7E-FFC12BF120F0}" dt="2022-08-12T13:23:07.626" v="144" actId="20577"/>
          <ac:spMkLst>
            <pc:docMk/>
            <pc:sldMk cId="4213157554" sldId="261"/>
            <ac:spMk id="6" creationId="{00000000-0000-0000-0000-000000000000}"/>
          </ac:spMkLst>
        </pc:spChg>
        <pc:spChg chg="mod">
          <ac:chgData name="Marica Briedenhann" userId="2be55395-ee1c-4251-9db1-27728c242ba3" providerId="ADAL" clId="{71AB8F98-1360-47AF-8F7E-FFC12BF120F0}" dt="2022-08-12T13:22:22.955" v="116" actId="1076"/>
          <ac:spMkLst>
            <pc:docMk/>
            <pc:sldMk cId="4213157554" sldId="261"/>
            <ac:spMk id="7" creationId="{A1353B04-9AC6-4B09-BDB1-FCBDE358792F}"/>
          </ac:spMkLst>
        </pc:spChg>
        <pc:spChg chg="mod">
          <ac:chgData name="Marica Briedenhann" userId="2be55395-ee1c-4251-9db1-27728c242ba3" providerId="ADAL" clId="{71AB8F98-1360-47AF-8F7E-FFC12BF120F0}" dt="2022-08-12T13:22:20.418" v="115" actId="1076"/>
          <ac:spMkLst>
            <pc:docMk/>
            <pc:sldMk cId="4213157554" sldId="261"/>
            <ac:spMk id="8" creationId="{DF072ECD-B3D0-423D-9876-F88D196921FC}"/>
          </ac:spMkLst>
        </pc:spChg>
        <pc:spChg chg="mod">
          <ac:chgData name="Marica Briedenhann" userId="2be55395-ee1c-4251-9db1-27728c242ba3" providerId="ADAL" clId="{71AB8F98-1360-47AF-8F7E-FFC12BF120F0}" dt="2022-08-12T13:22:18.795" v="114" actId="1076"/>
          <ac:spMkLst>
            <pc:docMk/>
            <pc:sldMk cId="4213157554" sldId="261"/>
            <ac:spMk id="9" creationId="{3BDA0F8B-908F-4137-A7F1-BE75AEFD1413}"/>
          </ac:spMkLst>
        </pc:spChg>
        <pc:spChg chg="mod">
          <ac:chgData name="Marica Briedenhann" userId="2be55395-ee1c-4251-9db1-27728c242ba3" providerId="ADAL" clId="{71AB8F98-1360-47AF-8F7E-FFC12BF120F0}" dt="2022-08-12T13:22:16.155" v="113" actId="1076"/>
          <ac:spMkLst>
            <pc:docMk/>
            <pc:sldMk cId="4213157554" sldId="261"/>
            <ac:spMk id="10" creationId="{029CCB07-50A0-4721-B2B3-5C7E27BDF593}"/>
          </ac:spMkLst>
        </pc:spChg>
        <pc:spChg chg="mod">
          <ac:chgData name="Marica Briedenhann" userId="2be55395-ee1c-4251-9db1-27728c242ba3" providerId="ADAL" clId="{71AB8F98-1360-47AF-8F7E-FFC12BF120F0}" dt="2022-08-12T13:21:23.877" v="101" actId="14100"/>
          <ac:spMkLst>
            <pc:docMk/>
            <pc:sldMk cId="4213157554" sldId="261"/>
            <ac:spMk id="12" creationId="{00000000-0000-0000-0000-000000000000}"/>
          </ac:spMkLst>
        </pc:spChg>
        <pc:spChg chg="mod">
          <ac:chgData name="Marica Briedenhann" userId="2be55395-ee1c-4251-9db1-27728c242ba3" providerId="ADAL" clId="{71AB8F98-1360-47AF-8F7E-FFC12BF120F0}" dt="2022-08-12T13:21:45.855" v="106" actId="14100"/>
          <ac:spMkLst>
            <pc:docMk/>
            <pc:sldMk cId="4213157554" sldId="261"/>
            <ac:spMk id="13" creationId="{00000000-0000-0000-0000-000000000000}"/>
          </ac:spMkLst>
        </pc:spChg>
      </pc:sldChg>
      <pc:sldChg chg="modSp mod">
        <pc:chgData name="Marica Briedenhann" userId="2be55395-ee1c-4251-9db1-27728c242ba3" providerId="ADAL" clId="{71AB8F98-1360-47AF-8F7E-FFC12BF120F0}" dt="2022-08-12T13:24:14.898" v="188" actId="1076"/>
        <pc:sldMkLst>
          <pc:docMk/>
          <pc:sldMk cId="2380488258" sldId="262"/>
        </pc:sldMkLst>
        <pc:spChg chg="mod">
          <ac:chgData name="Marica Briedenhann" userId="2be55395-ee1c-4251-9db1-27728c242ba3" providerId="ADAL" clId="{71AB8F98-1360-47AF-8F7E-FFC12BF120F0}" dt="2022-08-12T13:23:36.153" v="163" actId="20577"/>
          <ac:spMkLst>
            <pc:docMk/>
            <pc:sldMk cId="2380488258" sldId="262"/>
            <ac:spMk id="7" creationId="{00000000-0000-0000-0000-000000000000}"/>
          </ac:spMkLst>
        </pc:spChg>
        <pc:spChg chg="mod">
          <ac:chgData name="Marica Briedenhann" userId="2be55395-ee1c-4251-9db1-27728c242ba3" providerId="ADAL" clId="{71AB8F98-1360-47AF-8F7E-FFC12BF120F0}" dt="2022-08-12T13:24:14.898" v="188" actId="1076"/>
          <ac:spMkLst>
            <pc:docMk/>
            <pc:sldMk cId="2380488258" sldId="262"/>
            <ac:spMk id="25" creationId="{AAE0BEDA-4D2B-410A-97F0-AD0E8B1D318E}"/>
          </ac:spMkLst>
        </pc:spChg>
      </pc:sldChg>
      <pc:sldChg chg="modSp mod">
        <pc:chgData name="Marica Briedenhann" userId="2be55395-ee1c-4251-9db1-27728c242ba3" providerId="ADAL" clId="{71AB8F98-1360-47AF-8F7E-FFC12BF120F0}" dt="2022-08-12T13:31:33" v="487" actId="20577"/>
        <pc:sldMkLst>
          <pc:docMk/>
          <pc:sldMk cId="2452428450" sldId="263"/>
        </pc:sldMkLst>
        <pc:spChg chg="mod">
          <ac:chgData name="Marica Briedenhann" userId="2be55395-ee1c-4251-9db1-27728c242ba3" providerId="ADAL" clId="{71AB8F98-1360-47AF-8F7E-FFC12BF120F0}" dt="2022-08-12T13:30:51.702" v="458" actId="20577"/>
          <ac:spMkLst>
            <pc:docMk/>
            <pc:sldMk cId="2452428450" sldId="263"/>
            <ac:spMk id="7" creationId="{00000000-0000-0000-0000-000000000000}"/>
          </ac:spMkLst>
        </pc:spChg>
        <pc:spChg chg="mod">
          <ac:chgData name="Marica Briedenhann" userId="2be55395-ee1c-4251-9db1-27728c242ba3" providerId="ADAL" clId="{71AB8F98-1360-47AF-8F7E-FFC12BF120F0}" dt="2022-08-12T13:31:33" v="487" actId="20577"/>
          <ac:spMkLst>
            <pc:docMk/>
            <pc:sldMk cId="2452428450" sldId="263"/>
            <ac:spMk id="10" creationId="{00000000-0000-0000-0000-000000000000}"/>
          </ac:spMkLst>
        </pc:spChg>
      </pc:sldChg>
      <pc:sldChg chg="modSp mod">
        <pc:chgData name="Marica Briedenhann" userId="2be55395-ee1c-4251-9db1-27728c242ba3" providerId="ADAL" clId="{71AB8F98-1360-47AF-8F7E-FFC12BF120F0}" dt="2022-08-12T13:29:30.209" v="317" actId="207"/>
        <pc:sldMkLst>
          <pc:docMk/>
          <pc:sldMk cId="3175667676" sldId="265"/>
        </pc:sldMkLst>
        <pc:spChg chg="mod">
          <ac:chgData name="Marica Briedenhann" userId="2be55395-ee1c-4251-9db1-27728c242ba3" providerId="ADAL" clId="{71AB8F98-1360-47AF-8F7E-FFC12BF120F0}" dt="2022-08-12T13:29:27.516" v="316" actId="207"/>
          <ac:spMkLst>
            <pc:docMk/>
            <pc:sldMk cId="3175667676" sldId="265"/>
            <ac:spMk id="9" creationId="{00000000-0000-0000-0000-000000000000}"/>
          </ac:spMkLst>
        </pc:spChg>
        <pc:spChg chg="mod">
          <ac:chgData name="Marica Briedenhann" userId="2be55395-ee1c-4251-9db1-27728c242ba3" providerId="ADAL" clId="{71AB8F98-1360-47AF-8F7E-FFC12BF120F0}" dt="2022-08-12T13:29:30.209" v="317" actId="207"/>
          <ac:spMkLst>
            <pc:docMk/>
            <pc:sldMk cId="3175667676" sldId="265"/>
            <ac:spMk id="12" creationId="{03AFF469-9BE5-4BCD-91EE-190EF9338145}"/>
          </ac:spMkLst>
        </pc:spChg>
      </pc:sldChg>
      <pc:sldChg chg="delSp modSp mod">
        <pc:chgData name="Marica Briedenhann" userId="2be55395-ee1c-4251-9db1-27728c242ba3" providerId="ADAL" clId="{71AB8F98-1360-47AF-8F7E-FFC12BF120F0}" dt="2022-08-12T13:35:52.408" v="705" actId="478"/>
        <pc:sldMkLst>
          <pc:docMk/>
          <pc:sldMk cId="2029783968" sldId="267"/>
        </pc:sldMkLst>
        <pc:spChg chg="mod">
          <ac:chgData name="Marica Briedenhann" userId="2be55395-ee1c-4251-9db1-27728c242ba3" providerId="ADAL" clId="{71AB8F98-1360-47AF-8F7E-FFC12BF120F0}" dt="2022-08-12T13:34:15.471" v="507" actId="20577"/>
          <ac:spMkLst>
            <pc:docMk/>
            <pc:sldMk cId="2029783968" sldId="267"/>
            <ac:spMk id="7" creationId="{00000000-0000-0000-0000-000000000000}"/>
          </ac:spMkLst>
        </pc:spChg>
        <pc:spChg chg="mod">
          <ac:chgData name="Marica Briedenhann" userId="2be55395-ee1c-4251-9db1-27728c242ba3" providerId="ADAL" clId="{71AB8F98-1360-47AF-8F7E-FFC12BF120F0}" dt="2022-08-12T13:33:49.321" v="502" actId="6549"/>
          <ac:spMkLst>
            <pc:docMk/>
            <pc:sldMk cId="2029783968" sldId="267"/>
            <ac:spMk id="8" creationId="{00000000-0000-0000-0000-000000000000}"/>
          </ac:spMkLst>
        </pc:spChg>
        <pc:spChg chg="mod">
          <ac:chgData name="Marica Briedenhann" userId="2be55395-ee1c-4251-9db1-27728c242ba3" providerId="ADAL" clId="{71AB8F98-1360-47AF-8F7E-FFC12BF120F0}" dt="2022-08-12T13:35:37.628" v="704" actId="6549"/>
          <ac:spMkLst>
            <pc:docMk/>
            <pc:sldMk cId="2029783968" sldId="267"/>
            <ac:spMk id="9" creationId="{00000000-0000-0000-0000-000000000000}"/>
          </ac:spMkLst>
        </pc:spChg>
        <pc:spChg chg="del">
          <ac:chgData name="Marica Briedenhann" userId="2be55395-ee1c-4251-9db1-27728c242ba3" providerId="ADAL" clId="{71AB8F98-1360-47AF-8F7E-FFC12BF120F0}" dt="2022-08-12T13:35:52.408" v="705" actId="478"/>
          <ac:spMkLst>
            <pc:docMk/>
            <pc:sldMk cId="2029783968" sldId="267"/>
            <ac:spMk id="10" creationId="{00000000-0000-0000-0000-000000000000}"/>
          </ac:spMkLst>
        </pc:spChg>
      </pc:sldChg>
      <pc:sldChg chg="addSp delSp modSp mod">
        <pc:chgData name="Marica Briedenhann" userId="2be55395-ee1c-4251-9db1-27728c242ba3" providerId="ADAL" clId="{71AB8F98-1360-47AF-8F7E-FFC12BF120F0}" dt="2022-08-12T13:38:47.268" v="714" actId="20577"/>
        <pc:sldMkLst>
          <pc:docMk/>
          <pc:sldMk cId="2601348568" sldId="268"/>
        </pc:sldMkLst>
        <pc:spChg chg="mod">
          <ac:chgData name="Marica Briedenhann" userId="2be55395-ee1c-4251-9db1-27728c242ba3" providerId="ADAL" clId="{71AB8F98-1360-47AF-8F7E-FFC12BF120F0}" dt="2022-08-12T13:38:47.268" v="714" actId="20577"/>
          <ac:spMkLst>
            <pc:docMk/>
            <pc:sldMk cId="2601348568" sldId="268"/>
            <ac:spMk id="9" creationId="{D43CACB5-CCD0-4188-B1F0-7EAC34A6C2E6}"/>
          </ac:spMkLst>
        </pc:spChg>
        <pc:picChg chg="add mod">
          <ac:chgData name="Marica Briedenhann" userId="2be55395-ee1c-4251-9db1-27728c242ba3" providerId="ADAL" clId="{71AB8F98-1360-47AF-8F7E-FFC12BF120F0}" dt="2022-08-12T13:38:06.867" v="710" actId="1076"/>
          <ac:picMkLst>
            <pc:docMk/>
            <pc:sldMk cId="2601348568" sldId="268"/>
            <ac:picMk id="3" creationId="{1967DD01-074E-1710-09E9-127372D1836C}"/>
          </ac:picMkLst>
        </pc:picChg>
        <pc:picChg chg="add mod">
          <ac:chgData name="Marica Briedenhann" userId="2be55395-ee1c-4251-9db1-27728c242ba3" providerId="ADAL" clId="{71AB8F98-1360-47AF-8F7E-FFC12BF120F0}" dt="2022-08-12T13:38:26.728" v="712" actId="1076"/>
          <ac:picMkLst>
            <pc:docMk/>
            <pc:sldMk cId="2601348568" sldId="268"/>
            <ac:picMk id="5" creationId="{E1CDC9BF-D2DC-01E5-A4F6-D4B1352EC4C0}"/>
          </ac:picMkLst>
        </pc:picChg>
        <pc:picChg chg="add del">
          <ac:chgData name="Marica Briedenhann" userId="2be55395-ee1c-4251-9db1-27728c242ba3" providerId="ADAL" clId="{71AB8F98-1360-47AF-8F7E-FFC12BF120F0}" dt="2022-08-12T13:38:03.332" v="708" actId="478"/>
          <ac:picMkLst>
            <pc:docMk/>
            <pc:sldMk cId="2601348568" sldId="268"/>
            <ac:picMk id="8" creationId="{5917DDCA-28D4-4582-9011-1F9FDF93F10A}"/>
          </ac:picMkLst>
        </pc:picChg>
      </pc:sldChg>
      <pc:sldChg chg="addSp delSp modSp mod">
        <pc:chgData name="Marica Briedenhann" userId="2be55395-ee1c-4251-9db1-27728c242ba3" providerId="ADAL" clId="{71AB8F98-1360-47AF-8F7E-FFC12BF120F0}" dt="2022-08-12T13:40:44.294" v="725" actId="1076"/>
        <pc:sldMkLst>
          <pc:docMk/>
          <pc:sldMk cId="2872222890" sldId="269"/>
        </pc:sldMkLst>
        <pc:picChg chg="add del mod">
          <ac:chgData name="Marica Briedenhann" userId="2be55395-ee1c-4251-9db1-27728c242ba3" providerId="ADAL" clId="{71AB8F98-1360-47AF-8F7E-FFC12BF120F0}" dt="2022-08-12T13:39:59.309" v="720" actId="478"/>
          <ac:picMkLst>
            <pc:docMk/>
            <pc:sldMk cId="2872222890" sldId="269"/>
            <ac:picMk id="3" creationId="{C2226A23-8A55-CC7F-2771-19CF9633F42B}"/>
          </ac:picMkLst>
        </pc:picChg>
        <pc:picChg chg="add del mod">
          <ac:chgData name="Marica Briedenhann" userId="2be55395-ee1c-4251-9db1-27728c242ba3" providerId="ADAL" clId="{71AB8F98-1360-47AF-8F7E-FFC12BF120F0}" dt="2022-08-12T13:40:00.776" v="721" actId="478"/>
          <ac:picMkLst>
            <pc:docMk/>
            <pc:sldMk cId="2872222890" sldId="269"/>
            <ac:picMk id="5" creationId="{E9246985-E00A-02C0-2385-1D5E12B6CC84}"/>
          </ac:picMkLst>
        </pc:picChg>
        <pc:picChg chg="del">
          <ac:chgData name="Marica Briedenhann" userId="2be55395-ee1c-4251-9db1-27728c242ba3" providerId="ADAL" clId="{71AB8F98-1360-47AF-8F7E-FFC12BF120F0}" dt="2022-08-12T13:38:52.858" v="715" actId="478"/>
          <ac:picMkLst>
            <pc:docMk/>
            <pc:sldMk cId="2872222890" sldId="269"/>
            <ac:picMk id="8" creationId="{92311F35-C33B-4A32-B508-92A5F41AD670}"/>
          </ac:picMkLst>
        </pc:picChg>
        <pc:picChg chg="add mod">
          <ac:chgData name="Marica Briedenhann" userId="2be55395-ee1c-4251-9db1-27728c242ba3" providerId="ADAL" clId="{71AB8F98-1360-47AF-8F7E-FFC12BF120F0}" dt="2022-08-12T13:40:19.699" v="723" actId="1076"/>
          <ac:picMkLst>
            <pc:docMk/>
            <pc:sldMk cId="2872222890" sldId="269"/>
            <ac:picMk id="10" creationId="{D16501FF-84BC-7ADE-F798-D45145BCBE0D}"/>
          </ac:picMkLst>
        </pc:picChg>
        <pc:picChg chg="add mod">
          <ac:chgData name="Marica Briedenhann" userId="2be55395-ee1c-4251-9db1-27728c242ba3" providerId="ADAL" clId="{71AB8F98-1360-47AF-8F7E-FFC12BF120F0}" dt="2022-08-12T13:40:44.294" v="725" actId="1076"/>
          <ac:picMkLst>
            <pc:docMk/>
            <pc:sldMk cId="2872222890" sldId="269"/>
            <ac:picMk id="12" creationId="{5A1D005C-0797-A48A-CF76-7A09A027A039}"/>
          </ac:picMkLst>
        </pc:picChg>
      </pc:sldChg>
      <pc:sldChg chg="addSp delSp modSp mod">
        <pc:chgData name="Marica Briedenhann" userId="2be55395-ee1c-4251-9db1-27728c242ba3" providerId="ADAL" clId="{71AB8F98-1360-47AF-8F7E-FFC12BF120F0}" dt="2022-08-12T13:42:52.376" v="736" actId="1076"/>
        <pc:sldMkLst>
          <pc:docMk/>
          <pc:sldMk cId="2592830632" sldId="270"/>
        </pc:sldMkLst>
        <pc:spChg chg="mod">
          <ac:chgData name="Marica Briedenhann" userId="2be55395-ee1c-4251-9db1-27728c242ba3" providerId="ADAL" clId="{71AB8F98-1360-47AF-8F7E-FFC12BF120F0}" dt="2022-08-12T13:42:07.260" v="729" actId="1076"/>
          <ac:spMkLst>
            <pc:docMk/>
            <pc:sldMk cId="2592830632" sldId="270"/>
            <ac:spMk id="8" creationId="{F4BC9E39-EB57-4096-9BC5-44BF776129B1}"/>
          </ac:spMkLst>
        </pc:spChg>
        <pc:picChg chg="add del mod">
          <ac:chgData name="Marica Briedenhann" userId="2be55395-ee1c-4251-9db1-27728c242ba3" providerId="ADAL" clId="{71AB8F98-1360-47AF-8F7E-FFC12BF120F0}" dt="2022-08-12T13:42:31.196" v="734" actId="478"/>
          <ac:picMkLst>
            <pc:docMk/>
            <pc:sldMk cId="2592830632" sldId="270"/>
            <ac:picMk id="3" creationId="{4A1DF81F-3EF0-4FCE-F460-FC1C95CC6797}"/>
          </ac:picMkLst>
        </pc:picChg>
        <pc:picChg chg="del">
          <ac:chgData name="Marica Briedenhann" userId="2be55395-ee1c-4251-9db1-27728c242ba3" providerId="ADAL" clId="{71AB8F98-1360-47AF-8F7E-FFC12BF120F0}" dt="2022-08-12T13:42:01.629" v="726" actId="478"/>
          <ac:picMkLst>
            <pc:docMk/>
            <pc:sldMk cId="2592830632" sldId="270"/>
            <ac:picMk id="4" creationId="{077A586A-52B9-4CB1-8237-FF9D22254213}"/>
          </ac:picMkLst>
        </pc:picChg>
        <pc:picChg chg="add mod">
          <ac:chgData name="Marica Briedenhann" userId="2be55395-ee1c-4251-9db1-27728c242ba3" providerId="ADAL" clId="{71AB8F98-1360-47AF-8F7E-FFC12BF120F0}" dt="2022-08-12T13:42:29.643" v="733" actId="1076"/>
          <ac:picMkLst>
            <pc:docMk/>
            <pc:sldMk cId="2592830632" sldId="270"/>
            <ac:picMk id="7" creationId="{0DE09DF4-DFE6-EDC7-AD48-92E6DA4A30E5}"/>
          </ac:picMkLst>
        </pc:picChg>
        <pc:picChg chg="mod">
          <ac:chgData name="Marica Briedenhann" userId="2be55395-ee1c-4251-9db1-27728c242ba3" providerId="ADAL" clId="{71AB8F98-1360-47AF-8F7E-FFC12BF120F0}" dt="2022-08-12T13:42:10.352" v="730" actId="1076"/>
          <ac:picMkLst>
            <pc:docMk/>
            <pc:sldMk cId="2592830632" sldId="270"/>
            <ac:picMk id="9" creationId="{285E67B2-E39A-423A-B412-DB4E1A9CC781}"/>
          </ac:picMkLst>
        </pc:picChg>
        <pc:picChg chg="add mod">
          <ac:chgData name="Marica Briedenhann" userId="2be55395-ee1c-4251-9db1-27728c242ba3" providerId="ADAL" clId="{71AB8F98-1360-47AF-8F7E-FFC12BF120F0}" dt="2022-08-12T13:42:52.376" v="736" actId="1076"/>
          <ac:picMkLst>
            <pc:docMk/>
            <pc:sldMk cId="2592830632" sldId="270"/>
            <ac:picMk id="11" creationId="{668DEE4C-7FBD-22CC-63D0-1FD69895A70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DD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33A6-EE0F-E4FC-936E-A3ED8CEB9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+mn-lt"/>
              </a:rPr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441376-1473-3536-2F18-EA22F9A6750B}"/>
              </a:ext>
            </a:extLst>
          </p:cNvPr>
          <p:cNvSpPr txBox="1"/>
          <p:nvPr/>
        </p:nvSpPr>
        <p:spPr>
          <a:xfrm>
            <a:off x="1202634" y="1647611"/>
            <a:ext cx="410486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800" dirty="0"/>
              <a:t>1)  Workout 9² + 3²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D3444D-4A21-7616-B561-ABD6D9A64CC7}"/>
              </a:ext>
            </a:extLst>
          </p:cNvPr>
          <p:cNvSpPr txBox="1"/>
          <p:nvPr/>
        </p:nvSpPr>
        <p:spPr>
          <a:xfrm>
            <a:off x="1202635" y="2649838"/>
            <a:ext cx="410486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2) Write 16.99 correct to 1 decimal place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FFB1CE-07A2-A136-F2BF-1E29FBA8CED8}"/>
              </a:ext>
            </a:extLst>
          </p:cNvPr>
          <p:cNvSpPr txBox="1"/>
          <p:nvPr/>
        </p:nvSpPr>
        <p:spPr>
          <a:xfrm>
            <a:off x="6621945" y="1618936"/>
            <a:ext cx="410486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  4)  15 - 24 ÷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15C02E-604B-DD71-9A3A-7829A359FFAC}"/>
              </a:ext>
            </a:extLst>
          </p:cNvPr>
          <p:cNvSpPr txBox="1"/>
          <p:nvPr/>
        </p:nvSpPr>
        <p:spPr>
          <a:xfrm>
            <a:off x="1202636" y="4208162"/>
            <a:ext cx="410486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3) Share £85 in the ratio 2:3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2EBFF5F-5F72-985C-DADA-65B1134179F8}"/>
                  </a:ext>
                </a:extLst>
              </p:cNvPr>
              <p:cNvSpPr txBox="1"/>
              <p:nvPr/>
            </p:nvSpPr>
            <p:spPr>
              <a:xfrm>
                <a:off x="6621946" y="2408334"/>
                <a:ext cx="4104860" cy="32860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5) In a sale a TV is discounted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800" dirty="0"/>
              </a:p>
              <a:p>
                <a:pPr algn="ctr"/>
                <a:endParaRPr lang="en-GB" sz="2800" dirty="0"/>
              </a:p>
              <a:p>
                <a:pPr algn="ctr"/>
                <a:r>
                  <a:rPr lang="en-GB" sz="2800" dirty="0"/>
                  <a:t>If the TV was £200 originally, workout the discount and the new sale price. 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2EBFF5F-5F72-985C-DADA-65B1134179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1946" y="2408334"/>
                <a:ext cx="4104860" cy="3286028"/>
              </a:xfrm>
              <a:prstGeom prst="rect">
                <a:avLst/>
              </a:prstGeom>
              <a:blipFill>
                <a:blip r:embed="rId2"/>
                <a:stretch>
                  <a:fillRect l="-1036" t="-1479" r="-888" b="-406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5794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860893" cy="835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10">
            <a:extLst>
              <a:ext uri="{FF2B5EF4-FFF2-40B4-BE49-F238E27FC236}">
                <a16:creationId xmlns:a16="http://schemas.microsoft.com/office/drawing/2014/main" id="{114AE1AC-4F0C-4650-8480-BB9AF273A89E}"/>
              </a:ext>
            </a:extLst>
          </p:cNvPr>
          <p:cNvSpPr/>
          <p:nvPr/>
        </p:nvSpPr>
        <p:spPr>
          <a:xfrm>
            <a:off x="1082566" y="959891"/>
            <a:ext cx="10495532" cy="565111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900DBF-1332-4205-9B4D-2CC3A647B38B}"/>
              </a:ext>
            </a:extLst>
          </p:cNvPr>
          <p:cNvSpPr txBox="1"/>
          <p:nvPr/>
        </p:nvSpPr>
        <p:spPr>
          <a:xfrm>
            <a:off x="1271333" y="277898"/>
            <a:ext cx="13352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Mar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16501FF-84BC-7ADE-F798-D45145BCBE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1333" y="835060"/>
            <a:ext cx="5505450" cy="6477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A1D005C-0797-A48A-CF76-7A09A027A0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0157" y="1670590"/>
            <a:ext cx="10420350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22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10">
            <a:extLst>
              <a:ext uri="{FF2B5EF4-FFF2-40B4-BE49-F238E27FC236}">
                <a16:creationId xmlns:a16="http://schemas.microsoft.com/office/drawing/2014/main" id="{8E65A2BF-CF19-4586-8006-440D79639041}"/>
              </a:ext>
            </a:extLst>
          </p:cNvPr>
          <p:cNvSpPr/>
          <p:nvPr/>
        </p:nvSpPr>
        <p:spPr>
          <a:xfrm>
            <a:off x="1271751" y="1114096"/>
            <a:ext cx="10205545" cy="54653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BC9E39-EB57-4096-9BC5-44BF776129B1}"/>
              </a:ext>
            </a:extLst>
          </p:cNvPr>
          <p:cNvSpPr txBox="1"/>
          <p:nvPr/>
        </p:nvSpPr>
        <p:spPr>
          <a:xfrm>
            <a:off x="489414" y="278525"/>
            <a:ext cx="11712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July 2015</a:t>
            </a:r>
          </a:p>
        </p:txBody>
      </p:sp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285E67B2-E39A-423A-B412-DB4E1A9CC7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14130" y="696331"/>
            <a:ext cx="860893" cy="835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E09DF4-DFE6-EDC7-AD48-92E6DA4A30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23" y="738731"/>
            <a:ext cx="5124450" cy="11715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68DEE4C-7FBD-22CC-63D0-1FD69895A7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146" y="2001180"/>
            <a:ext cx="10344150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830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8271" y="1202970"/>
            <a:ext cx="12093938" cy="2395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Order and compare decimals up to three decimal places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Add, subtract, multiply and divide decimals up to two decimal places.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7352" y="1116769"/>
            <a:ext cx="11061660" cy="24816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92764"/>
          </a:xfrm>
        </p:spPr>
        <p:txBody>
          <a:bodyPr>
            <a:normAutofit/>
          </a:bodyPr>
          <a:lstStyle/>
          <a:p>
            <a:r>
              <a:rPr lang="en-GB" sz="48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DECIMALS</a:t>
            </a:r>
            <a:endParaRPr lang="en-GB" sz="480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Order and compare decimals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2" y="1303283"/>
            <a:ext cx="9932751" cy="194210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3311659"/>
            <a:ext cx="9955844" cy="324816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694871" y="1507603"/>
            <a:ext cx="9023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Write the following numbers in order of size. Start with the smallest number.  </a:t>
            </a:r>
          </a:p>
          <a:p>
            <a:pPr marL="342900" indent="-342900">
              <a:buAutoNum type="arabicPeriod"/>
            </a:pPr>
            <a:endParaRPr lang="en-US" sz="2400" dirty="0"/>
          </a:p>
          <a:p>
            <a:r>
              <a:rPr lang="en-US" sz="2400" dirty="0"/>
              <a:t>       0.2,      0.221,       0.21,       0.202,       0.211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4445" y="3507626"/>
            <a:ext cx="5184467" cy="2856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 the correct inequality sign in between the decimals.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3.1             3.3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0.8	            0.81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0.153         0.2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0.8              0.79 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58725" y="837283"/>
            <a:ext cx="5937275" cy="588300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196309" y="837283"/>
            <a:ext cx="5836966" cy="588300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-24387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5941" y="1075770"/>
            <a:ext cx="5742841" cy="5122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2000" dirty="0"/>
              <a:t>Arrange the numbers in order of size, starting with the smallest.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4</a:t>
            </a:r>
            <a:r>
              <a:rPr lang="en-GB" sz="2000" dirty="0"/>
              <a:t>.11      4.1       4.0          4.011     4.001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7</a:t>
            </a:r>
            <a:r>
              <a:rPr lang="en-GB" sz="2000" dirty="0"/>
              <a:t>.06     70.06     7.606       77.06      7.066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endParaRPr lang="en-GB" sz="2000" dirty="0"/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000" dirty="0"/>
              <a:t>    9.08     9.16       9.12         9.09      9.999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endParaRPr lang="en-GB" sz="2000" dirty="0"/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000" dirty="0"/>
              <a:t>     0.8        1.8         1              1.1      1.008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endParaRPr lang="en-GB" sz="2000" dirty="0"/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000" dirty="0"/>
              <a:t>    2</a:t>
            </a:r>
            <a:r>
              <a:rPr lang="pl-PL" sz="2000" dirty="0"/>
              <a:t>.47 </a:t>
            </a:r>
            <a:r>
              <a:rPr lang="en-GB" sz="2000" dirty="0"/>
              <a:t>    </a:t>
            </a:r>
            <a:r>
              <a:rPr lang="pl-PL" sz="2000" dirty="0"/>
              <a:t> </a:t>
            </a:r>
            <a:r>
              <a:rPr lang="en-GB" sz="2000" dirty="0"/>
              <a:t>2</a:t>
            </a:r>
            <a:r>
              <a:rPr lang="pl-PL" sz="2000" dirty="0"/>
              <a:t>.407 </a:t>
            </a:r>
            <a:r>
              <a:rPr lang="en-GB" sz="2000" dirty="0"/>
              <a:t>   </a:t>
            </a:r>
            <a:r>
              <a:rPr lang="pl-PL" sz="2000" dirty="0"/>
              <a:t> </a:t>
            </a:r>
            <a:r>
              <a:rPr lang="en-GB" sz="2000" dirty="0"/>
              <a:t> 2</a:t>
            </a:r>
            <a:r>
              <a:rPr lang="pl-PL" sz="2000" dirty="0"/>
              <a:t>.04 </a:t>
            </a:r>
            <a:r>
              <a:rPr lang="en-GB" sz="2000" dirty="0"/>
              <a:t>       </a:t>
            </a:r>
            <a:r>
              <a:rPr lang="pl-PL" sz="2000" dirty="0"/>
              <a:t> </a:t>
            </a:r>
            <a:r>
              <a:rPr lang="en-GB" sz="2000" dirty="0"/>
              <a:t>2</a:t>
            </a:r>
            <a:r>
              <a:rPr lang="pl-PL" sz="2000" dirty="0"/>
              <a:t>7.4</a:t>
            </a:r>
            <a:r>
              <a:rPr lang="en-GB" sz="2000" dirty="0"/>
              <a:t>   2.740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37780" y="1075770"/>
            <a:ext cx="5354023" cy="5584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 startAt="2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the correct sign  &gt;  or &lt;  in each box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1.1                               1.3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9.4                               9.14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3.653                           3.7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6.1                               6.09</a:t>
            </a:r>
          </a:p>
          <a:p>
            <a:pPr>
              <a:lnSpc>
                <a:spcPct val="150000"/>
              </a:lnSpc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3) Five boys take part in a long jump competition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5.31m         5.08m           5.1m        5.093m           5.51m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a) Write down the distance of the longest jump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b) Put the jumps in order, starting with the shortest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353B04-9AC6-4B09-BDB1-FCBDE358792F}"/>
              </a:ext>
            </a:extLst>
          </p:cNvPr>
          <p:cNvSpPr/>
          <p:nvPr/>
        </p:nvSpPr>
        <p:spPr>
          <a:xfrm>
            <a:off x="7945821" y="1651097"/>
            <a:ext cx="546538" cy="263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072ECD-B3D0-423D-9876-F88D196921FC}"/>
              </a:ext>
            </a:extLst>
          </p:cNvPr>
          <p:cNvSpPr/>
          <p:nvPr/>
        </p:nvSpPr>
        <p:spPr>
          <a:xfrm>
            <a:off x="7945821" y="2103804"/>
            <a:ext cx="546538" cy="263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DA0F8B-908F-4137-A7F1-BE75AEFD1413}"/>
              </a:ext>
            </a:extLst>
          </p:cNvPr>
          <p:cNvSpPr/>
          <p:nvPr/>
        </p:nvSpPr>
        <p:spPr>
          <a:xfrm>
            <a:off x="7945821" y="2588974"/>
            <a:ext cx="546538" cy="263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9CCB07-50A0-4721-B2B3-5C7E27BDF593}"/>
              </a:ext>
            </a:extLst>
          </p:cNvPr>
          <p:cNvSpPr/>
          <p:nvPr/>
        </p:nvSpPr>
        <p:spPr>
          <a:xfrm>
            <a:off x="7970544" y="3041681"/>
            <a:ext cx="546538" cy="263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613438" y="133872"/>
            <a:ext cx="6631451" cy="953444"/>
          </a:xfrm>
        </p:spPr>
        <p:txBody>
          <a:bodyPr>
            <a:normAutofit/>
          </a:bodyPr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and subtract decimals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5542" y="2044005"/>
            <a:ext cx="45188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 24.13 + 11.49 </a:t>
            </a:r>
          </a:p>
          <a:p>
            <a:pPr lvl="1"/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</a:p>
          <a:p>
            <a:pPr lvl="1"/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2) 12.7 – 6.8  </a:t>
            </a:r>
          </a:p>
        </p:txBody>
      </p:sp>
      <p:sp>
        <p:nvSpPr>
          <p:cNvPr id="20" name="Rounded Rectangle 11">
            <a:extLst>
              <a:ext uri="{FF2B5EF4-FFF2-40B4-BE49-F238E27FC236}">
                <a16:creationId xmlns:a16="http://schemas.microsoft.com/office/drawing/2014/main" id="{4D1D8E5C-1ED1-4BD5-98CB-556290A0585B}"/>
              </a:ext>
            </a:extLst>
          </p:cNvPr>
          <p:cNvSpPr/>
          <p:nvPr/>
        </p:nvSpPr>
        <p:spPr>
          <a:xfrm>
            <a:off x="6303134" y="1450429"/>
            <a:ext cx="5552535" cy="515205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Rounded Rectangle 11">
            <a:extLst>
              <a:ext uri="{FF2B5EF4-FFF2-40B4-BE49-F238E27FC236}">
                <a16:creationId xmlns:a16="http://schemas.microsoft.com/office/drawing/2014/main" id="{4F002A3F-78EA-45ED-89CC-BE49D5C5847E}"/>
              </a:ext>
            </a:extLst>
          </p:cNvPr>
          <p:cNvSpPr/>
          <p:nvPr/>
        </p:nvSpPr>
        <p:spPr>
          <a:xfrm>
            <a:off x="557049" y="1450428"/>
            <a:ext cx="5372115" cy="523640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E0BEDA-4D2B-410A-97F0-AD0E8B1D318E}"/>
              </a:ext>
            </a:extLst>
          </p:cNvPr>
          <p:cNvSpPr txBox="1"/>
          <p:nvPr/>
        </p:nvSpPr>
        <p:spPr>
          <a:xfrm>
            <a:off x="6717314" y="1782222"/>
            <a:ext cx="47191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Nella buys a gift which costs £38.20 She pays with 2 x £20 note. </a:t>
            </a:r>
          </a:p>
          <a:p>
            <a:endParaRPr lang="en-US" sz="2400" dirty="0"/>
          </a:p>
          <a:p>
            <a:r>
              <a:rPr lang="en-US" sz="2400" dirty="0"/>
              <a:t>How much change does she receive?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32107" y="1258326"/>
            <a:ext cx="520427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Bella had £20 with her when she went shopping.  She bought</a:t>
            </a:r>
          </a:p>
          <a:p>
            <a:r>
              <a:rPr lang="en-US" sz="2400" dirty="0"/>
              <a:t>     4  pens  at   £1.75 each</a:t>
            </a:r>
          </a:p>
          <a:p>
            <a:r>
              <a:rPr lang="en-US" sz="2400" dirty="0"/>
              <a:t>     1  ruler  at   £0.50 </a:t>
            </a:r>
          </a:p>
          <a:p>
            <a:r>
              <a:rPr lang="en-US" sz="2400" dirty="0"/>
              <a:t>     1 pack of 10 coloring pens  at  £3.50	</a:t>
            </a:r>
          </a:p>
          <a:p>
            <a:r>
              <a:rPr lang="en-US" sz="2400" dirty="0"/>
              <a:t>How much money did she have left after she bought these goods?</a:t>
            </a:r>
          </a:p>
          <a:p>
            <a:endParaRPr lang="en-US" dirty="0"/>
          </a:p>
          <a:p>
            <a:endParaRPr lang="en-US" dirty="0"/>
          </a:p>
          <a:p>
            <a:endParaRPr lang="en-GB" sz="2400" dirty="0"/>
          </a:p>
        </p:txBody>
      </p:sp>
      <p:sp>
        <p:nvSpPr>
          <p:cNvPr id="11" name="Rounded Rectangle 10"/>
          <p:cNvSpPr/>
          <p:nvPr/>
        </p:nvSpPr>
        <p:spPr>
          <a:xfrm>
            <a:off x="555616" y="1016704"/>
            <a:ext cx="5487729" cy="560481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171791" y="1016704"/>
            <a:ext cx="5575510" cy="560481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AFF469-9BE5-4BCD-91EE-190EF9338145}"/>
              </a:ext>
            </a:extLst>
          </p:cNvPr>
          <p:cNvSpPr txBox="1"/>
          <p:nvPr/>
        </p:nvSpPr>
        <p:spPr>
          <a:xfrm>
            <a:off x="294871" y="1368150"/>
            <a:ext cx="57377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400" dirty="0"/>
              <a:t>1) a) 14.94  + 4.79     </a:t>
            </a:r>
          </a:p>
          <a:p>
            <a:pPr marL="800100" lvl="1" indent="-342900">
              <a:buAutoNum type="arabicPeriod"/>
            </a:pPr>
            <a:endParaRPr lang="en-GB" sz="2400" dirty="0"/>
          </a:p>
          <a:p>
            <a:pPr lvl="1"/>
            <a:r>
              <a:rPr lang="en-GB" sz="2400" dirty="0"/>
              <a:t>     b)  12.49 +15.56 + 11.6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/>
              <a:t>     c) </a:t>
            </a:r>
            <a:r>
              <a:rPr lang="en-US" sz="2400" dirty="0"/>
              <a:t>Add together 4.8, 8.113, 3.438  </a:t>
            </a:r>
            <a:endParaRPr lang="en-GB" sz="2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35158AD-17F8-4176-9D72-2D6A3B886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654" y="4409198"/>
            <a:ext cx="3533775" cy="176212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655125E-698C-4B1F-87DA-E89ABCCE8F90}"/>
              </a:ext>
            </a:extLst>
          </p:cNvPr>
          <p:cNvSpPr txBox="1"/>
          <p:nvPr/>
        </p:nvSpPr>
        <p:spPr>
          <a:xfrm>
            <a:off x="694753" y="3696587"/>
            <a:ext cx="52985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2) Two identical squares and a rectangle are drawn below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B57117-F677-42C2-AE3B-0FB156B94AD2}"/>
              </a:ext>
            </a:extLst>
          </p:cNvPr>
          <p:cNvSpPr txBox="1"/>
          <p:nvPr/>
        </p:nvSpPr>
        <p:spPr>
          <a:xfrm>
            <a:off x="840828" y="6099103"/>
            <a:ext cx="5904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Find the length of the rectangle.</a:t>
            </a: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860907" y="360511"/>
            <a:ext cx="7976775" cy="951055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Multiply and divide decimals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5975" y="1937257"/>
            <a:ext cx="9162934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 recipe for boiling pasta recommends using 1.5 </a:t>
            </a:r>
            <a:r>
              <a:rPr lang="en-US" sz="2400" dirty="0" err="1"/>
              <a:t>litres</a:t>
            </a:r>
            <a:r>
              <a:rPr lang="en-US" sz="2400" dirty="0"/>
              <a:t> of water per 200g of pasta. How many </a:t>
            </a:r>
            <a:r>
              <a:rPr lang="en-US" sz="2400" dirty="0" err="1"/>
              <a:t>litres</a:t>
            </a:r>
            <a:r>
              <a:rPr lang="en-US" sz="2400" dirty="0"/>
              <a:t> of water is needed to make 1kg of pasta? 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735975" y="4449239"/>
            <a:ext cx="9162934" cy="1286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Tam paid £436.80 for electricity in a year. He paid in twelve equal monthly instalments. How much did he pay for electric each month?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5025" y="3688467"/>
            <a:ext cx="48656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2) A shop sells cans of drink for 92p each. Thomas buys seven cans and pays for them with a £10 note. </a:t>
            </a:r>
          </a:p>
          <a:p>
            <a:endParaRPr lang="en-US" sz="2400" dirty="0"/>
          </a:p>
          <a:p>
            <a:r>
              <a:rPr lang="en-US" sz="2400" dirty="0"/>
              <a:t>What change should he get?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5025" y="1865597"/>
            <a:ext cx="45559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Four friends shared the cost of a meal. The bill came to £98.20. </a:t>
            </a:r>
          </a:p>
          <a:p>
            <a:endParaRPr lang="en-US" sz="2400" dirty="0"/>
          </a:p>
          <a:p>
            <a:r>
              <a:rPr lang="en-US" sz="2400" dirty="0"/>
              <a:t>How much did they each pay?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97409" y="1202696"/>
            <a:ext cx="57281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3) Chloe is painting a wall in her house. The paint she’s using costs £5.20 per </a:t>
            </a:r>
            <a:r>
              <a:rPr lang="en-US" sz="2400" dirty="0" err="1"/>
              <a:t>litre</a:t>
            </a:r>
            <a:r>
              <a:rPr lang="en-US" sz="2400" dirty="0"/>
              <a:t>. The wall will need 5 </a:t>
            </a:r>
            <a:r>
              <a:rPr lang="en-US" sz="2400" dirty="0" err="1"/>
              <a:t>litres</a:t>
            </a:r>
            <a:r>
              <a:rPr lang="en-US" sz="2400" dirty="0"/>
              <a:t> of paint.</a:t>
            </a:r>
          </a:p>
          <a:p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400" dirty="0"/>
              <a:t>Work out the total cost of paint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222124" y="854764"/>
            <a:ext cx="5728138" cy="57249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43CACB5-CCD0-4188-B1F0-7EAC34A6C2E6}"/>
              </a:ext>
            </a:extLst>
          </p:cNvPr>
          <p:cNvSpPr txBox="1"/>
          <p:nvPr/>
        </p:nvSpPr>
        <p:spPr>
          <a:xfrm>
            <a:off x="1135117" y="351789"/>
            <a:ext cx="11876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July 2018</a:t>
            </a:r>
          </a:p>
        </p:txBody>
      </p:sp>
      <p:sp>
        <p:nvSpPr>
          <p:cNvPr id="10" name="Rounded Rectangle 10">
            <a:extLst>
              <a:ext uri="{FF2B5EF4-FFF2-40B4-BE49-F238E27FC236}">
                <a16:creationId xmlns:a16="http://schemas.microsoft.com/office/drawing/2014/main" id="{31F2A97C-9F69-4DCC-8CA6-EE6A8A849F0D}"/>
              </a:ext>
            </a:extLst>
          </p:cNvPr>
          <p:cNvSpPr/>
          <p:nvPr/>
        </p:nvSpPr>
        <p:spPr>
          <a:xfrm>
            <a:off x="1330651" y="1597572"/>
            <a:ext cx="9978480" cy="42859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67DD01-074E-1710-09E9-127372D183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8951" y="974436"/>
            <a:ext cx="4895850" cy="18764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1CDC9BF-D2DC-01E5-A4F6-D4B1352EC4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1301" y="3104176"/>
            <a:ext cx="10287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CF44E9-3204-4EF9-AA2B-5AE50A8A107A}">
  <ds:schemaRefs>
    <ds:schemaRef ds:uri="http://schemas.openxmlformats.org/package/2006/metadata/core-properties"/>
    <ds:schemaRef ds:uri="http://purl.org/dc/dcmitype/"/>
    <ds:schemaRef ds:uri="http://purl.org/dc/elements/1.1/"/>
    <ds:schemaRef ds:uri="84be7d0a-34a6-4ef2-a332-62c3b98ca601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a675e989-819c-4ef8-a9e7-308823201b25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E63370D-092A-4796-B632-484D344CC1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1809</TotalTime>
  <Words>559</Words>
  <Application>Microsoft Office PowerPoint</Application>
  <PresentationFormat>Widescreen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Starter</vt:lpstr>
      <vt:lpstr>DECIMALS</vt:lpstr>
      <vt:lpstr>Order and compare decimals </vt:lpstr>
      <vt:lpstr>Your turn…</vt:lpstr>
      <vt:lpstr>Add and subtract decimals  </vt:lpstr>
      <vt:lpstr>Your turn…</vt:lpstr>
      <vt:lpstr> Multiply and divide decimals </vt:lpstr>
      <vt:lpstr>Your turn…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Marica Briedenhann</cp:lastModifiedBy>
  <cp:revision>26</cp:revision>
  <dcterms:created xsi:type="dcterms:W3CDTF">2021-04-21T08:57:39Z</dcterms:created>
  <dcterms:modified xsi:type="dcterms:W3CDTF">2022-08-12T13:42:56Z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