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78" r:id="rId7"/>
    <p:sldId id="279" r:id="rId8"/>
    <p:sldId id="280" r:id="rId9"/>
    <p:sldId id="281" r:id="rId10"/>
    <p:sldId id="262" r:id="rId11"/>
    <p:sldId id="272" r:id="rId12"/>
    <p:sldId id="273" r:id="rId13"/>
    <p:sldId id="282" r:id="rId14"/>
    <p:sldId id="284" r:id="rId15"/>
    <p:sldId id="283" r:id="rId16"/>
    <p:sldId id="285" r:id="rId17"/>
    <p:sldId id="268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9E2FB9-8685-4505-9ADC-4FD9FE77CE9C}" v="7" dt="2021-09-13T07:39:12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2801" autoAdjust="0"/>
  </p:normalViewPr>
  <p:slideViewPr>
    <p:cSldViewPr snapToGrid="0">
      <p:cViewPr varScale="1">
        <p:scale>
          <a:sx n="62" d="100"/>
          <a:sy n="62" d="100"/>
        </p:scale>
        <p:origin x="7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2ace35e5-3849-48d1-ac16-5b752e3df2ab" providerId="ADAL" clId="{3189F06A-0E71-4769-8E7F-348F5A021A30}"/>
    <pc:docChg chg="undo custSel addSld delSld modSld">
      <pc:chgData name="Amit Panesar" userId="2ace35e5-3849-48d1-ac16-5b752e3df2ab" providerId="ADAL" clId="{3189F06A-0E71-4769-8E7F-348F5A021A30}" dt="2021-08-31T13:27:27.445" v="687"/>
      <pc:docMkLst>
        <pc:docMk/>
      </pc:docMkLst>
      <pc:sldChg chg="modSp mod">
        <pc:chgData name="Amit Panesar" userId="2ace35e5-3849-48d1-ac16-5b752e3df2ab" providerId="ADAL" clId="{3189F06A-0E71-4769-8E7F-348F5A021A30}" dt="2021-08-31T13:27:27.445" v="687"/>
        <pc:sldMkLst>
          <pc:docMk/>
          <pc:sldMk cId="620145400" sldId="256"/>
        </pc:sldMkLst>
        <pc:spChg chg="mod">
          <ac:chgData name="Amit Panesar" userId="2ace35e5-3849-48d1-ac16-5b752e3df2ab" providerId="ADAL" clId="{3189F06A-0E71-4769-8E7F-348F5A021A30}" dt="2021-08-31T13:27:27.445" v="687"/>
          <ac:spMkLst>
            <pc:docMk/>
            <pc:sldMk cId="620145400" sldId="256"/>
            <ac:spMk id="5" creationId="{00000000-0000-0000-0000-000000000000}"/>
          </ac:spMkLst>
        </pc:spChg>
        <pc:spChg chg="mod">
          <ac:chgData name="Amit Panesar" userId="2ace35e5-3849-48d1-ac16-5b752e3df2ab" providerId="ADAL" clId="{3189F06A-0E71-4769-8E7F-348F5A021A30}" dt="2021-08-31T13:27:24.093" v="683" actId="14100"/>
          <ac:spMkLst>
            <pc:docMk/>
            <pc:sldMk cId="620145400" sldId="256"/>
            <ac:spMk id="6" creationId="{00000000-0000-0000-0000-000000000000}"/>
          </ac:spMkLst>
        </pc:spChg>
      </pc:sldChg>
      <pc:sldChg chg="addSp delSp modSp add mod">
        <pc:chgData name="Amit Panesar" userId="2ace35e5-3849-48d1-ac16-5b752e3df2ab" providerId="ADAL" clId="{3189F06A-0E71-4769-8E7F-348F5A021A30}" dt="2021-08-31T10:40:43.611" v="358" actId="1076"/>
        <pc:sldMkLst>
          <pc:docMk/>
          <pc:sldMk cId="2601348568" sldId="268"/>
        </pc:sldMkLst>
        <pc:spChg chg="add del mod">
          <ac:chgData name="Amit Panesar" userId="2ace35e5-3849-48d1-ac16-5b752e3df2ab" providerId="ADAL" clId="{3189F06A-0E71-4769-8E7F-348F5A021A30}" dt="2021-08-31T10:37:15.050" v="311" actId="478"/>
          <ac:spMkLst>
            <pc:docMk/>
            <pc:sldMk cId="2601348568" sldId="268"/>
            <ac:spMk id="3" creationId="{2382E07B-8BF4-4980-9AC0-70E103852CDC}"/>
          </ac:spMkLst>
        </pc:spChg>
        <pc:spChg chg="mod">
          <ac:chgData name="Amit Panesar" userId="2ace35e5-3849-48d1-ac16-5b752e3df2ab" providerId="ADAL" clId="{3189F06A-0E71-4769-8E7F-348F5A021A30}" dt="2021-08-31T10:37:35.852" v="345" actId="20577"/>
          <ac:spMkLst>
            <pc:docMk/>
            <pc:sldMk cId="2601348568" sldId="268"/>
            <ac:spMk id="6" creationId="{00000000-0000-0000-0000-000000000000}"/>
          </ac:spMkLst>
        </pc:spChg>
        <pc:spChg chg="add mod">
          <ac:chgData name="Amit Panesar" userId="2ace35e5-3849-48d1-ac16-5b752e3df2ab" providerId="ADAL" clId="{3189F06A-0E71-4769-8E7F-348F5A021A30}" dt="2021-08-31T10:37:51.220" v="346"/>
          <ac:spMkLst>
            <pc:docMk/>
            <pc:sldMk cId="2601348568" sldId="268"/>
            <ac:spMk id="9" creationId="{E220FA85-D416-470C-9B3F-6A52804B0A33}"/>
          </ac:spMkLst>
        </pc:spChg>
        <pc:picChg chg="add del mod">
          <ac:chgData name="Amit Panesar" userId="2ace35e5-3849-48d1-ac16-5b752e3df2ab" providerId="ADAL" clId="{3189F06A-0E71-4769-8E7F-348F5A021A30}" dt="2021-08-31T10:38:58.793" v="349"/>
          <ac:picMkLst>
            <pc:docMk/>
            <pc:sldMk cId="2601348568" sldId="268"/>
            <ac:picMk id="8" creationId="{00898544-8637-437E-9B34-6484083E6DFB}"/>
          </ac:picMkLst>
        </pc:picChg>
        <pc:picChg chg="del">
          <ac:chgData name="Amit Panesar" userId="2ace35e5-3849-48d1-ac16-5b752e3df2ab" providerId="ADAL" clId="{3189F06A-0E71-4769-8E7F-348F5A021A30}" dt="2021-08-31T10:37:11.812" v="310" actId="478"/>
          <ac:picMkLst>
            <pc:docMk/>
            <pc:sldMk cId="2601348568" sldId="268"/>
            <ac:picMk id="8" creationId="{727DA1BF-353E-47BF-84FE-E69B47AB7C70}"/>
          </ac:picMkLst>
        </pc:picChg>
        <pc:picChg chg="add mod">
          <ac:chgData name="Amit Panesar" userId="2ace35e5-3849-48d1-ac16-5b752e3df2ab" providerId="ADAL" clId="{3189F06A-0E71-4769-8E7F-348F5A021A30}" dt="2021-08-31T10:40:43.611" v="358" actId="1076"/>
          <ac:picMkLst>
            <pc:docMk/>
            <pc:sldMk cId="2601348568" sldId="268"/>
            <ac:picMk id="10" creationId="{C3AC2916-2544-4966-A574-2053000BC5BD}"/>
          </ac:picMkLst>
        </pc:picChg>
        <pc:picChg chg="add del mod">
          <ac:chgData name="Amit Panesar" userId="2ace35e5-3849-48d1-ac16-5b752e3df2ab" providerId="ADAL" clId="{3189F06A-0E71-4769-8E7F-348F5A021A30}" dt="2021-08-31T10:38:58.793" v="349"/>
          <ac:picMkLst>
            <pc:docMk/>
            <pc:sldMk cId="2601348568" sldId="268"/>
            <ac:picMk id="11" creationId="{08F35817-FBBD-43E3-9556-6A67E349F0C8}"/>
          </ac:picMkLst>
        </pc:picChg>
      </pc:sldChg>
      <pc:sldChg chg="del">
        <pc:chgData name="Amit Panesar" userId="2ace35e5-3849-48d1-ac16-5b752e3df2ab" providerId="ADAL" clId="{3189F06A-0E71-4769-8E7F-348F5A021A30}" dt="2021-08-31T10:30:08.246" v="184" actId="47"/>
        <pc:sldMkLst>
          <pc:docMk/>
          <pc:sldMk cId="1325959829" sldId="275"/>
        </pc:sldMkLst>
      </pc:sldChg>
      <pc:sldChg chg="modSp mod">
        <pc:chgData name="Amit Panesar" userId="2ace35e5-3849-48d1-ac16-5b752e3df2ab" providerId="ADAL" clId="{3189F06A-0E71-4769-8E7F-348F5A021A30}" dt="2021-08-31T12:44:00.434" v="655" actId="20577"/>
        <pc:sldMkLst>
          <pc:docMk/>
          <pc:sldMk cId="1524718301" sldId="282"/>
        </pc:sldMkLst>
        <pc:spChg chg="mod">
          <ac:chgData name="Amit Panesar" userId="2ace35e5-3849-48d1-ac16-5b752e3df2ab" providerId="ADAL" clId="{3189F06A-0E71-4769-8E7F-348F5A021A30}" dt="2021-08-31T12:44:00.434" v="655" actId="20577"/>
          <ac:spMkLst>
            <pc:docMk/>
            <pc:sldMk cId="1524718301" sldId="282"/>
            <ac:spMk id="23" creationId="{61D75067-5671-4350-A429-37436EBE0391}"/>
          </ac:spMkLst>
        </pc:spChg>
      </pc:sldChg>
      <pc:sldChg chg="modSp mod">
        <pc:chgData name="Amit Panesar" userId="2ace35e5-3849-48d1-ac16-5b752e3df2ab" providerId="ADAL" clId="{3189F06A-0E71-4769-8E7F-348F5A021A30}" dt="2021-08-31T10:34:24.110" v="305" actId="20577"/>
        <pc:sldMkLst>
          <pc:docMk/>
          <pc:sldMk cId="4138785890" sldId="283"/>
        </pc:sldMkLst>
        <pc:spChg chg="mod">
          <ac:chgData name="Amit Panesar" userId="2ace35e5-3849-48d1-ac16-5b752e3df2ab" providerId="ADAL" clId="{3189F06A-0E71-4769-8E7F-348F5A021A30}" dt="2021-08-31T10:34:24.110" v="305" actId="20577"/>
          <ac:spMkLst>
            <pc:docMk/>
            <pc:sldMk cId="4138785890" sldId="283"/>
            <ac:spMk id="23" creationId="{61D75067-5671-4350-A429-37436EBE0391}"/>
          </ac:spMkLst>
        </pc:spChg>
      </pc:sldChg>
      <pc:sldChg chg="addSp delSp modSp add mod delAnim">
        <pc:chgData name="Amit Panesar" userId="2ace35e5-3849-48d1-ac16-5b752e3df2ab" providerId="ADAL" clId="{3189F06A-0E71-4769-8E7F-348F5A021A30}" dt="2021-08-31T10:29:36.299" v="183"/>
        <pc:sldMkLst>
          <pc:docMk/>
          <pc:sldMk cId="470463091" sldId="284"/>
        </pc:sldMkLst>
        <pc:spChg chg="add del mod">
          <ac:chgData name="Amit Panesar" userId="2ace35e5-3849-48d1-ac16-5b752e3df2ab" providerId="ADAL" clId="{3189F06A-0E71-4769-8E7F-348F5A021A30}" dt="2021-08-31T10:22:26.438" v="4" actId="478"/>
          <ac:spMkLst>
            <pc:docMk/>
            <pc:sldMk cId="470463091" sldId="284"/>
            <ac:spMk id="3" creationId="{DFD425A1-1DD9-43FE-94DE-ACE94302B027}"/>
          </ac:spMkLst>
        </pc:spChg>
        <pc:spChg chg="add mod">
          <ac:chgData name="Amit Panesar" userId="2ace35e5-3849-48d1-ac16-5b752e3df2ab" providerId="ADAL" clId="{3189F06A-0E71-4769-8E7F-348F5A021A30}" dt="2021-08-31T10:26:38.965" v="72"/>
          <ac:spMkLst>
            <pc:docMk/>
            <pc:sldMk cId="470463091" sldId="284"/>
            <ac:spMk id="4" creationId="{8CA27D25-EBF1-4031-8931-1189D65DB671}"/>
          </ac:spMkLst>
        </pc:spChg>
        <pc:spChg chg="add del mod">
          <ac:chgData name="Amit Panesar" userId="2ace35e5-3849-48d1-ac16-5b752e3df2ab" providerId="ADAL" clId="{3189F06A-0E71-4769-8E7F-348F5A021A30}" dt="2021-08-31T10:24:19.383" v="33" actId="478"/>
          <ac:spMkLst>
            <pc:docMk/>
            <pc:sldMk cId="470463091" sldId="284"/>
            <ac:spMk id="5" creationId="{D5CA8B24-1FC8-4720-AFB2-D0410719E989}"/>
          </ac:spMkLst>
        </pc:spChg>
        <pc:spChg chg="del">
          <ac:chgData name="Amit Panesar" userId="2ace35e5-3849-48d1-ac16-5b752e3df2ab" providerId="ADAL" clId="{3189F06A-0E71-4769-8E7F-348F5A021A30}" dt="2021-08-31T10:22:21.776" v="3" actId="478"/>
          <ac:spMkLst>
            <pc:docMk/>
            <pc:sldMk cId="470463091" sldId="284"/>
            <ac:spMk id="8" creationId="{5F87B1CC-5E34-488B-B57A-0E56503166B6}"/>
          </ac:spMkLst>
        </pc:spChg>
        <pc:spChg chg="del">
          <ac:chgData name="Amit Panesar" userId="2ace35e5-3849-48d1-ac16-5b752e3df2ab" providerId="ADAL" clId="{3189F06A-0E71-4769-8E7F-348F5A021A30}" dt="2021-08-31T10:22:29.484" v="5" actId="478"/>
          <ac:spMkLst>
            <pc:docMk/>
            <pc:sldMk cId="470463091" sldId="284"/>
            <ac:spMk id="10" creationId="{F4666743-3688-4A86-A61E-F0DC7A1799CF}"/>
          </ac:spMkLst>
        </pc:spChg>
        <pc:spChg chg="del">
          <ac:chgData name="Amit Panesar" userId="2ace35e5-3849-48d1-ac16-5b752e3df2ab" providerId="ADAL" clId="{3189F06A-0E71-4769-8E7F-348F5A021A30}" dt="2021-08-31T10:22:29.484" v="5" actId="478"/>
          <ac:spMkLst>
            <pc:docMk/>
            <pc:sldMk cId="470463091" sldId="284"/>
            <ac:spMk id="12" creationId="{9F3D8481-95FD-4B46-96AA-04314662C1C9}"/>
          </ac:spMkLst>
        </pc:spChg>
        <pc:spChg chg="del">
          <ac:chgData name="Amit Panesar" userId="2ace35e5-3849-48d1-ac16-5b752e3df2ab" providerId="ADAL" clId="{3189F06A-0E71-4769-8E7F-348F5A021A30}" dt="2021-08-31T10:22:29.484" v="5" actId="478"/>
          <ac:spMkLst>
            <pc:docMk/>
            <pc:sldMk cId="470463091" sldId="284"/>
            <ac:spMk id="13" creationId="{AF5F31ED-314D-4021-AB82-2F55523D4BD3}"/>
          </ac:spMkLst>
        </pc:spChg>
        <pc:spChg chg="del">
          <ac:chgData name="Amit Panesar" userId="2ace35e5-3849-48d1-ac16-5b752e3df2ab" providerId="ADAL" clId="{3189F06A-0E71-4769-8E7F-348F5A021A30}" dt="2021-08-31T10:22:29.484" v="5" actId="478"/>
          <ac:spMkLst>
            <pc:docMk/>
            <pc:sldMk cId="470463091" sldId="284"/>
            <ac:spMk id="16" creationId="{56341058-B6E4-46A4-A216-3293C45DB78B}"/>
          </ac:spMkLst>
        </pc:spChg>
        <pc:spChg chg="del">
          <ac:chgData name="Amit Panesar" userId="2ace35e5-3849-48d1-ac16-5b752e3df2ab" providerId="ADAL" clId="{3189F06A-0E71-4769-8E7F-348F5A021A30}" dt="2021-08-31T10:22:31.667" v="6" actId="478"/>
          <ac:spMkLst>
            <pc:docMk/>
            <pc:sldMk cId="470463091" sldId="284"/>
            <ac:spMk id="18" creationId="{509F1822-1DFD-4EAC-87C9-DAF89E5716BA}"/>
          </ac:spMkLst>
        </pc:spChg>
        <pc:spChg chg="del">
          <ac:chgData name="Amit Panesar" userId="2ace35e5-3849-48d1-ac16-5b752e3df2ab" providerId="ADAL" clId="{3189F06A-0E71-4769-8E7F-348F5A021A30}" dt="2021-08-31T10:22:31.667" v="6" actId="478"/>
          <ac:spMkLst>
            <pc:docMk/>
            <pc:sldMk cId="470463091" sldId="284"/>
            <ac:spMk id="19" creationId="{6E1CA033-9F8D-4746-9A0F-F51F51381A2F}"/>
          </ac:spMkLst>
        </pc:spChg>
        <pc:spChg chg="del">
          <ac:chgData name="Amit Panesar" userId="2ace35e5-3849-48d1-ac16-5b752e3df2ab" providerId="ADAL" clId="{3189F06A-0E71-4769-8E7F-348F5A021A30}" dt="2021-08-31T10:22:16.223" v="1" actId="478"/>
          <ac:spMkLst>
            <pc:docMk/>
            <pc:sldMk cId="470463091" sldId="284"/>
            <ac:spMk id="20" creationId="{5A5EC991-D9B0-439F-B03A-B72842B5A70F}"/>
          </ac:spMkLst>
        </pc:spChg>
        <pc:spChg chg="del">
          <ac:chgData name="Amit Panesar" userId="2ace35e5-3849-48d1-ac16-5b752e3df2ab" providerId="ADAL" clId="{3189F06A-0E71-4769-8E7F-348F5A021A30}" dt="2021-08-31T10:22:19.237" v="2" actId="478"/>
          <ac:spMkLst>
            <pc:docMk/>
            <pc:sldMk cId="470463091" sldId="284"/>
            <ac:spMk id="22" creationId="{06370709-E066-454E-AA2C-ACE123AE9AD8}"/>
          </ac:spMkLst>
        </pc:spChg>
        <pc:spChg chg="add mod">
          <ac:chgData name="Amit Panesar" userId="2ace35e5-3849-48d1-ac16-5b752e3df2ab" providerId="ADAL" clId="{3189F06A-0E71-4769-8E7F-348F5A021A30}" dt="2021-08-31T10:29:36.299" v="183"/>
          <ac:spMkLst>
            <pc:docMk/>
            <pc:sldMk cId="470463091" sldId="284"/>
            <ac:spMk id="23" creationId="{42F9EE53-62B8-41D5-B4B6-DA3E19A2B6DA}"/>
          </ac:spMkLst>
        </pc:spChg>
        <pc:spChg chg="del">
          <ac:chgData name="Amit Panesar" userId="2ace35e5-3849-48d1-ac16-5b752e3df2ab" providerId="ADAL" clId="{3189F06A-0E71-4769-8E7F-348F5A021A30}" dt="2021-08-31T10:22:19.237" v="2" actId="478"/>
          <ac:spMkLst>
            <pc:docMk/>
            <pc:sldMk cId="470463091" sldId="284"/>
            <ac:spMk id="24" creationId="{04FA14D1-6BC5-46A9-A1D2-EA9511B8FEA0}"/>
          </ac:spMkLst>
        </pc:spChg>
        <pc:spChg chg="del">
          <ac:chgData name="Amit Panesar" userId="2ace35e5-3849-48d1-ac16-5b752e3df2ab" providerId="ADAL" clId="{3189F06A-0E71-4769-8E7F-348F5A021A30}" dt="2021-08-31T10:22:19.237" v="2" actId="478"/>
          <ac:spMkLst>
            <pc:docMk/>
            <pc:sldMk cId="470463091" sldId="284"/>
            <ac:spMk id="25" creationId="{70DEA5EA-8C75-405F-9F43-F41212D354A3}"/>
          </ac:spMkLst>
        </pc:spChg>
        <pc:spChg chg="del">
          <ac:chgData name="Amit Panesar" userId="2ace35e5-3849-48d1-ac16-5b752e3df2ab" providerId="ADAL" clId="{3189F06A-0E71-4769-8E7F-348F5A021A30}" dt="2021-08-31T10:22:19.237" v="2" actId="478"/>
          <ac:spMkLst>
            <pc:docMk/>
            <pc:sldMk cId="470463091" sldId="284"/>
            <ac:spMk id="26" creationId="{BCA48895-CEE2-42D3-BADF-F66833D03565}"/>
          </ac:spMkLst>
        </pc:spChg>
        <pc:spChg chg="del">
          <ac:chgData name="Amit Panesar" userId="2ace35e5-3849-48d1-ac16-5b752e3df2ab" providerId="ADAL" clId="{3189F06A-0E71-4769-8E7F-348F5A021A30}" dt="2021-08-31T10:22:19.237" v="2" actId="478"/>
          <ac:spMkLst>
            <pc:docMk/>
            <pc:sldMk cId="470463091" sldId="284"/>
            <ac:spMk id="27" creationId="{A179EB41-FFC4-41EA-BE07-28E2FF629593}"/>
          </ac:spMkLst>
        </pc:spChg>
        <pc:spChg chg="del">
          <ac:chgData name="Amit Panesar" userId="2ace35e5-3849-48d1-ac16-5b752e3df2ab" providerId="ADAL" clId="{3189F06A-0E71-4769-8E7F-348F5A021A30}" dt="2021-08-31T10:22:19.237" v="2" actId="478"/>
          <ac:spMkLst>
            <pc:docMk/>
            <pc:sldMk cId="470463091" sldId="284"/>
            <ac:spMk id="28" creationId="{2D8B65B1-D7C4-42E1-B519-933F02297BEA}"/>
          </ac:spMkLst>
        </pc:spChg>
      </pc:sldChg>
      <pc:sldChg chg="addSp delSp modSp add mod">
        <pc:chgData name="Amit Panesar" userId="2ace35e5-3849-48d1-ac16-5b752e3df2ab" providerId="ADAL" clId="{3189F06A-0E71-4769-8E7F-348F5A021A30}" dt="2021-08-31T12:47:34.484" v="677" actId="20577"/>
        <pc:sldMkLst>
          <pc:docMk/>
          <pc:sldMk cId="1006793200" sldId="285"/>
        </pc:sldMkLst>
        <pc:spChg chg="add del">
          <ac:chgData name="Amit Panesar" userId="2ace35e5-3849-48d1-ac16-5b752e3df2ab" providerId="ADAL" clId="{3189F06A-0E71-4769-8E7F-348F5A021A30}" dt="2021-08-31T10:45:22.432" v="359" actId="478"/>
          <ac:spMkLst>
            <pc:docMk/>
            <pc:sldMk cId="1006793200" sldId="285"/>
            <ac:spMk id="4" creationId="{8CA27D25-EBF1-4031-8931-1189D65DB671}"/>
          </ac:spMkLst>
        </pc:spChg>
        <pc:spChg chg="add mod">
          <ac:chgData name="Amit Panesar" userId="2ace35e5-3849-48d1-ac16-5b752e3df2ab" providerId="ADAL" clId="{3189F06A-0E71-4769-8E7F-348F5A021A30}" dt="2021-08-31T10:48:20.674" v="381" actId="20577"/>
          <ac:spMkLst>
            <pc:docMk/>
            <pc:sldMk cId="1006793200" sldId="285"/>
            <ac:spMk id="7" creationId="{2B7A5BBA-77FC-4C79-A0FD-D4ACC72AE5D8}"/>
          </ac:spMkLst>
        </pc:spChg>
        <pc:spChg chg="add mod">
          <ac:chgData name="Amit Panesar" userId="2ace35e5-3849-48d1-ac16-5b752e3df2ab" providerId="ADAL" clId="{3189F06A-0E71-4769-8E7F-348F5A021A30}" dt="2021-08-31T12:47:34.484" v="677" actId="20577"/>
          <ac:spMkLst>
            <pc:docMk/>
            <pc:sldMk cId="1006793200" sldId="285"/>
            <ac:spMk id="8" creationId="{60E7693B-60F8-4E78-9303-DA10C037FB3A}"/>
          </ac:spMkLst>
        </pc:spChg>
        <pc:spChg chg="del">
          <ac:chgData name="Amit Panesar" userId="2ace35e5-3849-48d1-ac16-5b752e3df2ab" providerId="ADAL" clId="{3189F06A-0E71-4769-8E7F-348F5A021A30}" dt="2021-08-31T10:45:25.506" v="360" actId="478"/>
          <ac:spMkLst>
            <pc:docMk/>
            <pc:sldMk cId="1006793200" sldId="285"/>
            <ac:spMk id="23" creationId="{42F9EE53-62B8-41D5-B4B6-DA3E19A2B6DA}"/>
          </ac:spMkLst>
        </pc:spChg>
      </pc:sldChg>
      <pc:sldChg chg="addSp delSp modSp add mod">
        <pc:chgData name="Amit Panesar" userId="2ace35e5-3849-48d1-ac16-5b752e3df2ab" providerId="ADAL" clId="{3189F06A-0E71-4769-8E7F-348F5A021A30}" dt="2021-08-31T10:39:32.508" v="356" actId="1076"/>
        <pc:sldMkLst>
          <pc:docMk/>
          <pc:sldMk cId="4177006412" sldId="286"/>
        </pc:sldMkLst>
        <pc:spChg chg="mod">
          <ac:chgData name="Amit Panesar" userId="2ace35e5-3849-48d1-ac16-5b752e3df2ab" providerId="ADAL" clId="{3189F06A-0E71-4769-8E7F-348F5A021A30}" dt="2021-08-31T10:39:11.874" v="352" actId="20577"/>
          <ac:spMkLst>
            <pc:docMk/>
            <pc:sldMk cId="4177006412" sldId="286"/>
            <ac:spMk id="6" creationId="{00000000-0000-0000-0000-000000000000}"/>
          </ac:spMkLst>
        </pc:spChg>
        <pc:picChg chg="add mod">
          <ac:chgData name="Amit Panesar" userId="2ace35e5-3849-48d1-ac16-5b752e3df2ab" providerId="ADAL" clId="{3189F06A-0E71-4769-8E7F-348F5A021A30}" dt="2021-08-31T10:39:32.508" v="356" actId="1076"/>
          <ac:picMkLst>
            <pc:docMk/>
            <pc:sldMk cId="4177006412" sldId="286"/>
            <ac:picMk id="8" creationId="{F5CBD3D1-20CB-4498-B4BA-9457E510E1DB}"/>
          </ac:picMkLst>
        </pc:picChg>
        <pc:picChg chg="del">
          <ac:chgData name="Amit Panesar" userId="2ace35e5-3849-48d1-ac16-5b752e3df2ab" providerId="ADAL" clId="{3189F06A-0E71-4769-8E7F-348F5A021A30}" dt="2021-08-31T10:39:13.779" v="353" actId="478"/>
          <ac:picMkLst>
            <pc:docMk/>
            <pc:sldMk cId="4177006412" sldId="286"/>
            <ac:picMk id="10" creationId="{C3AC2916-2544-4966-A574-2053000BC5BD}"/>
          </ac:picMkLst>
        </pc:picChg>
        <pc:picChg chg="add mod">
          <ac:chgData name="Amit Panesar" userId="2ace35e5-3849-48d1-ac16-5b752e3df2ab" providerId="ADAL" clId="{3189F06A-0E71-4769-8E7F-348F5A021A30}" dt="2021-08-31T10:39:32.508" v="356" actId="1076"/>
          <ac:picMkLst>
            <pc:docMk/>
            <pc:sldMk cId="4177006412" sldId="286"/>
            <ac:picMk id="11" creationId="{33610B38-255C-481A-BC8B-C504D7364783}"/>
          </ac:picMkLst>
        </pc:picChg>
      </pc:sldChg>
    </pc:docChg>
  </pc:docChgLst>
  <pc:docChgLst>
    <pc:chgData name="Arran Ashmore" userId="d712f0e5-4220-46a5-8585-627c7dd0ea39" providerId="ADAL" clId="{D19E2FB9-8685-4505-9ADC-4FD9FE77CE9C}"/>
    <pc:docChg chg="modSld">
      <pc:chgData name="Arran Ashmore" userId="d712f0e5-4220-46a5-8585-627c7dd0ea39" providerId="ADAL" clId="{D19E2FB9-8685-4505-9ADC-4FD9FE77CE9C}" dt="2021-09-13T07:39:22.049" v="49" actId="1076"/>
      <pc:docMkLst>
        <pc:docMk/>
      </pc:docMkLst>
      <pc:sldChg chg="addSp delSp modSp mod modNotesTx">
        <pc:chgData name="Arran Ashmore" userId="d712f0e5-4220-46a5-8585-627c7dd0ea39" providerId="ADAL" clId="{D19E2FB9-8685-4505-9ADC-4FD9FE77CE9C}" dt="2021-09-13T07:39:22.049" v="49" actId="1076"/>
        <pc:sldMkLst>
          <pc:docMk/>
          <pc:sldMk cId="446507821" sldId="257"/>
        </pc:sldMkLst>
        <pc:spChg chg="add del mod">
          <ac:chgData name="Arran Ashmore" userId="d712f0e5-4220-46a5-8585-627c7dd0ea39" providerId="ADAL" clId="{D19E2FB9-8685-4505-9ADC-4FD9FE77CE9C}" dt="2021-09-13T07:38:28.800" v="7"/>
          <ac:spMkLst>
            <pc:docMk/>
            <pc:sldMk cId="446507821" sldId="257"/>
            <ac:spMk id="2" creationId="{B7C1CA3E-7B05-4E8E-8D06-7D4786DDF8F1}"/>
          </ac:spMkLst>
        </pc:spChg>
        <pc:picChg chg="add del mod">
          <ac:chgData name="Arran Ashmore" userId="d712f0e5-4220-46a5-8585-627c7dd0ea39" providerId="ADAL" clId="{D19E2FB9-8685-4505-9ADC-4FD9FE77CE9C}" dt="2021-09-13T07:39:12.250" v="46" actId="478"/>
          <ac:picMkLst>
            <pc:docMk/>
            <pc:sldMk cId="446507821" sldId="257"/>
            <ac:picMk id="1026" creationId="{A082CCF5-E573-46DC-A643-C9EAC603397E}"/>
          </ac:picMkLst>
        </pc:picChg>
        <pc:picChg chg="add mod">
          <ac:chgData name="Arran Ashmore" userId="d712f0e5-4220-46a5-8585-627c7dd0ea39" providerId="ADAL" clId="{D19E2FB9-8685-4505-9ADC-4FD9FE77CE9C}" dt="2021-09-13T07:39:22.049" v="49" actId="1076"/>
          <ac:picMkLst>
            <pc:docMk/>
            <pc:sldMk cId="446507821" sldId="257"/>
            <ac:picMk id="1028" creationId="{6CE74EC2-2AC0-4A84-8BCC-28118835F4B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8C37B-F05C-46A1-BEE7-C1779843E6C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B4D1A-2351-4129-BDC4-54CDD697D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96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check understanding of topics being covered in the lesson. Some</a:t>
            </a:r>
            <a:r>
              <a:rPr lang="en-GB" baseline="0" dirty="0"/>
              <a:t> classes will know how to do majority of these, therefore you can skip some bits out and spend time on what your students need help with the most. ------ </a:t>
            </a:r>
            <a:r>
              <a:rPr lang="en-GB" b="1" u="sng" baseline="0" dirty="0"/>
              <a:t>TARGET OPPORTUNITY </a:t>
            </a:r>
            <a:endParaRPr lang="en-GB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B4D1A-2351-4129-BDC4-54CDD697D5E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0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172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5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53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85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7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36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3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6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24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47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9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4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62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2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55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D6960-637D-417D-AF00-8C500F8965AB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693CB-B66A-47BE-825E-06989C31E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77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INTRODUCTION TO NUMBER</a:t>
            </a:r>
            <a:endParaRPr lang="en-GB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20437" y="1455011"/>
            <a:ext cx="10788072" cy="2819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Identify factors and multiples of two or more numbers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Round numbers to 1, 2 and 3 decimal places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Round numbers to 1, 2 and 3 significant figures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 Use standard units of mass, length, time, money and other measures (including standard compound measures) using decimal quantities where appropriate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71055" y="1256144"/>
            <a:ext cx="11286836" cy="30182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537730" y="4486027"/>
            <a:ext cx="11286836" cy="19205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79475" y="4652280"/>
                <a:ext cx="1047403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Work out the following:</a:t>
                </a:r>
              </a:p>
              <a:p>
                <a:endParaRPr lang="en-GB" dirty="0"/>
              </a:p>
              <a:p>
                <a:r>
                  <a:rPr lang="en-GB" dirty="0"/>
                  <a:t>1) </a:t>
                </a:r>
                <a:r>
                  <a:rPr lang="en-GB" sz="1800" dirty="0"/>
                  <a:t>468 + 795                    3) 325 x 67</a:t>
                </a:r>
              </a:p>
              <a:p>
                <a:endParaRPr lang="en-GB" dirty="0"/>
              </a:p>
              <a:p>
                <a:r>
                  <a:rPr lang="en-GB" dirty="0"/>
                  <a:t>2) </a:t>
                </a:r>
                <a:r>
                  <a:rPr lang="en-GB" sz="1800" dirty="0"/>
                  <a:t>730 – 488                    4) 425 </a:t>
                </a:r>
                <a14:m>
                  <m:oMath xmlns:m="http://schemas.openxmlformats.org/officeDocument/2006/math">
                    <m:r>
                      <a:rPr lang="en-GB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1800" dirty="0"/>
                  <a:t> 5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475" y="4652280"/>
                <a:ext cx="10474036" cy="1754326"/>
              </a:xfrm>
              <a:prstGeom prst="rect">
                <a:avLst/>
              </a:prstGeom>
              <a:blipFill>
                <a:blip r:embed="rId2"/>
                <a:stretch>
                  <a:fillRect l="-466" t="-17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145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BIDMAS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1801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50" y="1530210"/>
            <a:ext cx="3949200" cy="372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does BIDMAS stand for?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D75067-5671-4350-A429-37436EBE0391}"/>
                  </a:ext>
                </a:extLst>
              </p:cNvPr>
              <p:cNvSpPr txBox="1"/>
              <p:nvPr/>
            </p:nvSpPr>
            <p:spPr>
              <a:xfrm>
                <a:off x="1632450" y="4351486"/>
                <a:ext cx="1047403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dirty="0"/>
                  <a:t>Calculate      9 x 2 + 20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dirty="0"/>
                  <a:t> 2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FontTx/>
                  <a:buAutoNum type="arabicParenR"/>
                </a:pPr>
                <a:r>
                  <a:rPr lang="en-GB" dirty="0"/>
                  <a:t>Calculate      5 x 2² + 1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D75067-5671-4350-A429-37436EBE03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450" y="4351486"/>
                <a:ext cx="10474036" cy="1200329"/>
              </a:xfrm>
              <a:prstGeom prst="rect">
                <a:avLst/>
              </a:prstGeom>
              <a:blipFill>
                <a:blip r:embed="rId3"/>
                <a:stretch>
                  <a:fillRect l="-524" t="-3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4718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A27D25-EBF1-4031-8931-1189D65DB671}"/>
              </a:ext>
            </a:extLst>
          </p:cNvPr>
          <p:cNvSpPr txBox="1"/>
          <p:nvPr/>
        </p:nvSpPr>
        <p:spPr>
          <a:xfrm>
            <a:off x="1200150" y="1885950"/>
            <a:ext cx="40671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16 – 5 x 2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10 – 3²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8 + 3(5 – 1)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2³ + 3²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(2 + 5)²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2F9EE53-62B8-41D5-B4B6-DA3E19A2B6DA}"/>
              </a:ext>
            </a:extLst>
          </p:cNvPr>
          <p:cNvSpPr txBox="1"/>
          <p:nvPr/>
        </p:nvSpPr>
        <p:spPr>
          <a:xfrm>
            <a:off x="6665589" y="1885950"/>
            <a:ext cx="46122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Joey thinks the answer to 16 + 4 x 2 is 40. Albert thinks the answer to 16 + 4 x 2 is 24. Who is correct? Explain your answer.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Put brackets in the following statements to make them true.</a:t>
            </a:r>
          </a:p>
          <a:p>
            <a:pPr marL="342900" indent="-342900">
              <a:buAutoNum type="alphaLcParenR"/>
            </a:pPr>
            <a:r>
              <a:rPr lang="en-GB" dirty="0"/>
              <a:t>6 x 7 + 3 − 8 = 52</a:t>
            </a:r>
            <a:endParaRPr lang="en-US" dirty="0"/>
          </a:p>
          <a:p>
            <a:pPr marL="342900" indent="-342900">
              <a:buAutoNum type="alphaLcParenR"/>
            </a:pPr>
            <a:r>
              <a:rPr lang="en-GB" dirty="0"/>
              <a:t>4 + 3 x 7 − 1 = 42</a:t>
            </a:r>
          </a:p>
        </p:txBody>
      </p:sp>
    </p:spTree>
    <p:extLst>
      <p:ext uri="{BB962C8B-B14F-4D97-AF65-F5344CB8AC3E}">
        <p14:creationId xmlns:p14="http://schemas.microsoft.com/office/powerpoint/2010/main" val="470463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Converting Units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1801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D75067-5671-4350-A429-37436EBE0391}"/>
              </a:ext>
            </a:extLst>
          </p:cNvPr>
          <p:cNvSpPr txBox="1"/>
          <p:nvPr/>
        </p:nvSpPr>
        <p:spPr>
          <a:xfrm>
            <a:off x="1632450" y="4351486"/>
            <a:ext cx="104740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Convert 2km into m.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Convert 500g into kg.</a:t>
            </a:r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3DC3A-B53E-41CE-9348-E6F48C8177DE}"/>
              </a:ext>
            </a:extLst>
          </p:cNvPr>
          <p:cNvSpPr txBox="1"/>
          <p:nvPr/>
        </p:nvSpPr>
        <p:spPr>
          <a:xfrm>
            <a:off x="1632450" y="1851743"/>
            <a:ext cx="25960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 km  =  </a:t>
            </a:r>
          </a:p>
          <a:p>
            <a:pPr algn="ctr"/>
            <a:r>
              <a:rPr lang="en-GB" sz="2800" dirty="0">
                <a:latin typeface="+mj-lt"/>
              </a:rPr>
              <a:t>1 m    =  </a:t>
            </a:r>
          </a:p>
          <a:p>
            <a:pPr algn="ctr"/>
            <a:r>
              <a:rPr lang="en-GB" sz="2800" dirty="0">
                <a:latin typeface="+mj-lt"/>
              </a:rPr>
              <a:t>1 cm  =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735BCE-D2D6-4A1F-857C-2EBF47714399}"/>
              </a:ext>
            </a:extLst>
          </p:cNvPr>
          <p:cNvSpPr txBox="1"/>
          <p:nvPr/>
        </p:nvSpPr>
        <p:spPr>
          <a:xfrm>
            <a:off x="6171496" y="2311995"/>
            <a:ext cx="2039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 kg =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214669-F513-4841-95D7-7D7AC4122EFF}"/>
              </a:ext>
            </a:extLst>
          </p:cNvPr>
          <p:cNvSpPr txBox="1"/>
          <p:nvPr/>
        </p:nvSpPr>
        <p:spPr>
          <a:xfrm>
            <a:off x="6434977" y="1864565"/>
            <a:ext cx="1765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+mj-lt"/>
              </a:rPr>
              <a:t>1 litre =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E168A6-9AEF-4E7E-B1E1-82CDFB94C5B3}"/>
              </a:ext>
            </a:extLst>
          </p:cNvPr>
          <p:cNvSpPr txBox="1"/>
          <p:nvPr/>
        </p:nvSpPr>
        <p:spPr>
          <a:xfrm>
            <a:off x="3655253" y="1847066"/>
            <a:ext cx="1398751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1000</a:t>
            </a:r>
          </a:p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100</a:t>
            </a:r>
            <a:endParaRPr lang="en-GB" sz="2800" dirty="0">
              <a:solidFill>
                <a:srgbClr val="C00000"/>
              </a:solidFill>
              <a:latin typeface="+mj-lt"/>
              <a:cs typeface="Calibri Light"/>
            </a:endParaRPr>
          </a:p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1DDBAF-0D48-46D7-AEA0-D5155EBB0B3D}"/>
              </a:ext>
            </a:extLst>
          </p:cNvPr>
          <p:cNvSpPr txBox="1"/>
          <p:nvPr/>
        </p:nvSpPr>
        <p:spPr>
          <a:xfrm>
            <a:off x="7174795" y="2285143"/>
            <a:ext cx="2039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+mj-lt"/>
              </a:rPr>
              <a:t>1000</a:t>
            </a:r>
            <a:r>
              <a:rPr lang="en-GB" sz="2800" dirty="0">
                <a:latin typeface="+mj-lt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11972B-9F3B-4059-AC02-971FAB291418}"/>
              </a:ext>
            </a:extLst>
          </p:cNvPr>
          <p:cNvSpPr txBox="1"/>
          <p:nvPr/>
        </p:nvSpPr>
        <p:spPr>
          <a:xfrm>
            <a:off x="7593962" y="1847066"/>
            <a:ext cx="2039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  <a:latin typeface="+mj-lt"/>
              </a:rPr>
              <a:t>1000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DCF717-E643-4A1F-B136-4DCBF45092FB}"/>
              </a:ext>
            </a:extLst>
          </p:cNvPr>
          <p:cNvSpPr txBox="1"/>
          <p:nvPr/>
        </p:nvSpPr>
        <p:spPr>
          <a:xfrm>
            <a:off x="4400751" y="1842389"/>
            <a:ext cx="3864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m</a:t>
            </a:r>
          </a:p>
          <a:p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3A95A7-58CE-4E1E-A07B-37B0EAEB8806}"/>
              </a:ext>
            </a:extLst>
          </p:cNvPr>
          <p:cNvSpPr txBox="1"/>
          <p:nvPr/>
        </p:nvSpPr>
        <p:spPr>
          <a:xfrm>
            <a:off x="4228505" y="2285143"/>
            <a:ext cx="650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cm</a:t>
            </a:r>
            <a:endParaRPr lang="en-GB" sz="2800" dirty="0"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A6BFDF-17B4-4982-A1A6-499D0960B4DF}"/>
              </a:ext>
            </a:extLst>
          </p:cNvPr>
          <p:cNvSpPr txBox="1"/>
          <p:nvPr/>
        </p:nvSpPr>
        <p:spPr>
          <a:xfrm>
            <a:off x="4039882" y="2697017"/>
            <a:ext cx="747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mm</a:t>
            </a:r>
            <a:endParaRPr lang="en-GB" sz="2800" dirty="0">
              <a:latin typeface="+mj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7F3DCE-D8C4-430B-902E-E77F1AE68F4A}"/>
              </a:ext>
            </a:extLst>
          </p:cNvPr>
          <p:cNvSpPr txBox="1"/>
          <p:nvPr/>
        </p:nvSpPr>
        <p:spPr>
          <a:xfrm>
            <a:off x="8916496" y="1842389"/>
            <a:ext cx="57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ml</a:t>
            </a:r>
            <a:endParaRPr lang="en-GB" sz="2800" dirty="0"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80F66D6-48CA-4D75-BB14-F02FEC52671C}"/>
              </a:ext>
            </a:extLst>
          </p:cNvPr>
          <p:cNvSpPr txBox="1"/>
          <p:nvPr/>
        </p:nvSpPr>
        <p:spPr>
          <a:xfrm>
            <a:off x="8492135" y="2292345"/>
            <a:ext cx="348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g</a:t>
            </a:r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878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7A5BBA-77FC-4C79-A0FD-D4ACC72AE5D8}"/>
              </a:ext>
            </a:extLst>
          </p:cNvPr>
          <p:cNvSpPr txBox="1"/>
          <p:nvPr/>
        </p:nvSpPr>
        <p:spPr>
          <a:xfrm>
            <a:off x="6665589" y="1885950"/>
            <a:ext cx="46122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/>
              <a:t>Jack is 1.36 </a:t>
            </a:r>
            <a:r>
              <a:rPr lang="en-US" dirty="0" err="1"/>
              <a:t>metres</a:t>
            </a:r>
            <a:r>
              <a:rPr lang="en-US" dirty="0"/>
              <a:t> tall. His friend Ian is 5 </a:t>
            </a:r>
            <a:r>
              <a:rPr lang="en-US" dirty="0" err="1"/>
              <a:t>centimetres</a:t>
            </a:r>
            <a:r>
              <a:rPr lang="en-US" dirty="0"/>
              <a:t> taller than Jack. What height is Ian? Give your answer in </a:t>
            </a:r>
            <a:r>
              <a:rPr lang="en-US" dirty="0" err="1"/>
              <a:t>metres</a:t>
            </a:r>
            <a:r>
              <a:rPr lang="en-US" dirty="0"/>
              <a:t>. 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Mary runs 600m every day. Work out how far Mary runs in one week. Give your answer in </a:t>
            </a:r>
            <a:r>
              <a:rPr lang="en-US" dirty="0" err="1"/>
              <a:t>kilometres</a:t>
            </a:r>
            <a:r>
              <a:rPr lang="en-US" dirty="0"/>
              <a:t>. 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James and Gareth buy a 3 </a:t>
            </a:r>
            <a:r>
              <a:rPr lang="en-US" dirty="0" err="1"/>
              <a:t>litre</a:t>
            </a:r>
            <a:r>
              <a:rPr lang="en-US" dirty="0"/>
              <a:t> carton of orange juice. Each boy drinks 650 ml of orange juice. How much orange juice is left? Give your answer in </a:t>
            </a:r>
            <a:r>
              <a:rPr lang="en-US" dirty="0" err="1"/>
              <a:t>litres</a:t>
            </a:r>
            <a:r>
              <a:rPr lang="en-US" dirty="0"/>
              <a:t>. 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E7693B-60F8-4E78-9303-DA10C037FB3A}"/>
              </a:ext>
            </a:extLst>
          </p:cNvPr>
          <p:cNvSpPr txBox="1"/>
          <p:nvPr/>
        </p:nvSpPr>
        <p:spPr>
          <a:xfrm>
            <a:off x="880791" y="1885950"/>
            <a:ext cx="461221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Convert 2cm into mm.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Convert 70cm into m.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Convent 6400m into km.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Convert 1.5kg into g.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Convert 1035ml into l.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Convert 4km into cm.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6793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Set 3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AC2916-2544-4966-A574-2053000BC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544" y="1205489"/>
            <a:ext cx="7582912" cy="196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Set 4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CBD3D1-20CB-4498-B4BA-9457E510E1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3408" y="721121"/>
            <a:ext cx="7833733" cy="28112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3610B38-255C-481A-BC8B-C504D73647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3408" y="3954084"/>
            <a:ext cx="8169027" cy="215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00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5854" y="1672502"/>
            <a:ext cx="4895273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1a) Write down all the factors of 16</a:t>
            </a:r>
          </a:p>
          <a:p>
            <a:pPr>
              <a:lnSpc>
                <a:spcPct val="150000"/>
              </a:lnSpc>
            </a:pPr>
            <a:r>
              <a:rPr lang="en-GB" dirty="0"/>
              <a:t>1b) Find the highest common factor of 16 and 30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5853" y="3517853"/>
            <a:ext cx="4895273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2a) Write down the first 5 multiples of 3</a:t>
            </a:r>
          </a:p>
          <a:p>
            <a:pPr>
              <a:lnSpc>
                <a:spcPct val="150000"/>
              </a:lnSpc>
            </a:pPr>
            <a:r>
              <a:rPr lang="en-GB" dirty="0"/>
              <a:t>2b) Find the lowest common multiple of 3 and 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5853" y="5388565"/>
            <a:ext cx="4895273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3a) Round 2.3473 to 2 decimal places</a:t>
            </a:r>
          </a:p>
          <a:p>
            <a:pPr>
              <a:lnSpc>
                <a:spcPct val="150000"/>
              </a:lnSpc>
            </a:pPr>
            <a:r>
              <a:rPr lang="en-GB" dirty="0"/>
              <a:t>3b) Round 356.34 to 3 significant figures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791" y="1665805"/>
            <a:ext cx="3919682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4a) Work out      2 + 3 x 4 – 4</a:t>
            </a:r>
          </a:p>
          <a:p>
            <a:pPr>
              <a:lnSpc>
                <a:spcPct val="150000"/>
              </a:lnSpc>
            </a:pPr>
            <a:r>
              <a:rPr lang="en-GB" dirty="0"/>
              <a:t>4b) Work out      1 – 5 + 5 x (3 + 5)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92726" y="1536019"/>
            <a:ext cx="4978401" cy="1150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92726" y="3383023"/>
            <a:ext cx="4978401" cy="1150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37310" y="5254143"/>
            <a:ext cx="4978401" cy="11492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784107" y="1530975"/>
            <a:ext cx="4978401" cy="1150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37310" y="1114435"/>
            <a:ext cx="1736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Factor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310" y="4817043"/>
            <a:ext cx="28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Rounding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7310" y="2970038"/>
            <a:ext cx="28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Multiple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92378" y="1114354"/>
            <a:ext cx="28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BIDMAS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01791" y="3504266"/>
            <a:ext cx="48952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5a) Write down the first 3 prime numbers</a:t>
            </a:r>
          </a:p>
          <a:p>
            <a:pPr>
              <a:lnSpc>
                <a:spcPct val="150000"/>
              </a:lnSpc>
            </a:pPr>
            <a:r>
              <a:rPr lang="en-GB" dirty="0"/>
              <a:t>5b) Write 36 as a product of its prime factors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778079" y="3383023"/>
            <a:ext cx="4978401" cy="1150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786350" y="2964681"/>
            <a:ext cx="1736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Prime</a:t>
            </a:r>
          </a:p>
        </p:txBody>
      </p:sp>
      <p:sp>
        <p:nvSpPr>
          <p:cNvPr id="21" name="Rounded Rectangle 19">
            <a:extLst>
              <a:ext uri="{FF2B5EF4-FFF2-40B4-BE49-F238E27FC236}">
                <a16:creationId xmlns:a16="http://schemas.microsoft.com/office/drawing/2014/main" id="{C7E27D0E-E82F-439C-9A00-15D0A63E24FF}"/>
              </a:ext>
            </a:extLst>
          </p:cNvPr>
          <p:cNvSpPr/>
          <p:nvPr/>
        </p:nvSpPr>
        <p:spPr>
          <a:xfrm>
            <a:off x="6707320" y="5249224"/>
            <a:ext cx="4978401" cy="11492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6181E0-35FA-4186-A504-292CF4B3F4A2}"/>
              </a:ext>
            </a:extLst>
          </p:cNvPr>
          <p:cNvSpPr txBox="1"/>
          <p:nvPr/>
        </p:nvSpPr>
        <p:spPr>
          <a:xfrm>
            <a:off x="6786350" y="4811574"/>
            <a:ext cx="494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E37DD7"/>
                </a:solidFill>
                <a:latin typeface="Arial Black" panose="020B0A04020102020204" pitchFamily="34" charset="0"/>
              </a:rPr>
              <a:t>Converting Units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AFD229-096E-43C3-9B07-40536744C79A}"/>
              </a:ext>
            </a:extLst>
          </p:cNvPr>
          <p:cNvSpPr txBox="1"/>
          <p:nvPr/>
        </p:nvSpPr>
        <p:spPr>
          <a:xfrm>
            <a:off x="6778079" y="5383646"/>
            <a:ext cx="4467225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6a) Convert 3 metres into centimetres</a:t>
            </a:r>
            <a:br>
              <a:rPr lang="en-GB" dirty="0"/>
            </a:br>
            <a:r>
              <a:rPr lang="en-GB" dirty="0"/>
              <a:t>6b) Convert 350 millilitres into litres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5350AC9-2A20-41AE-A17C-CBC8953EDE75}"/>
              </a:ext>
            </a:extLst>
          </p:cNvPr>
          <p:cNvSpPr/>
          <p:nvPr/>
        </p:nvSpPr>
        <p:spPr>
          <a:xfrm>
            <a:off x="10727242" y="6435805"/>
            <a:ext cx="262515" cy="663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6CE74EC2-2AC0-4A84-8BCC-28118835F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0557" y="223430"/>
            <a:ext cx="1098374" cy="109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50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1786" y="117637"/>
            <a:ext cx="8388427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Prime Numbers/Prime Factorisation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1801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50" y="1530210"/>
            <a:ext cx="3949200" cy="372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 all the prime numbers less than 20.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D75067-5671-4350-A429-37436EBE0391}"/>
              </a:ext>
            </a:extLst>
          </p:cNvPr>
          <p:cNvSpPr txBox="1"/>
          <p:nvPr/>
        </p:nvSpPr>
        <p:spPr>
          <a:xfrm>
            <a:off x="1632450" y="4351486"/>
            <a:ext cx="1047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Express 42 as a product of its prime factors.</a:t>
            </a:r>
          </a:p>
        </p:txBody>
      </p:sp>
    </p:spTree>
    <p:extLst>
      <p:ext uri="{BB962C8B-B14F-4D97-AF65-F5344CB8AC3E}">
        <p14:creationId xmlns:p14="http://schemas.microsoft.com/office/powerpoint/2010/main" val="204322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21968-77F8-4A0D-B2BD-CA14CBAFE237}"/>
              </a:ext>
            </a:extLst>
          </p:cNvPr>
          <p:cNvSpPr txBox="1"/>
          <p:nvPr/>
        </p:nvSpPr>
        <p:spPr>
          <a:xfrm>
            <a:off x="973100" y="1577331"/>
            <a:ext cx="43214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Here is a list of numbers</a:t>
            </a:r>
          </a:p>
          <a:p>
            <a:endParaRPr lang="en-GB" dirty="0"/>
          </a:p>
          <a:p>
            <a:pPr marL="342900" indent="-342900">
              <a:buAutoNum type="arabicPlain" startAt="6"/>
            </a:pPr>
            <a:r>
              <a:rPr lang="en-GB" dirty="0"/>
              <a:t>10     11     16     24     30     40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Write down a multiple of 20</a:t>
            </a:r>
          </a:p>
          <a:p>
            <a:pPr marL="342900" indent="-342900">
              <a:buAutoNum type="alphaLcParenR"/>
            </a:pPr>
            <a:r>
              <a:rPr lang="en-GB" dirty="0"/>
              <a:t>Write down a factor of 12</a:t>
            </a:r>
          </a:p>
          <a:p>
            <a:pPr marL="342900" indent="-342900">
              <a:buAutoNum type="alphaLcParenR"/>
            </a:pPr>
            <a:r>
              <a:rPr lang="en-GB" dirty="0"/>
              <a:t>Write down a prime number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8B60EB-3D84-419E-95CF-0C508A44A894}"/>
              </a:ext>
            </a:extLst>
          </p:cNvPr>
          <p:cNvSpPr txBox="1"/>
          <p:nvPr/>
        </p:nvSpPr>
        <p:spPr>
          <a:xfrm>
            <a:off x="973100" y="3791997"/>
            <a:ext cx="45077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Here is a list of numbers</a:t>
            </a:r>
          </a:p>
          <a:p>
            <a:endParaRPr lang="en-GB" dirty="0"/>
          </a:p>
          <a:p>
            <a:pPr marL="342900" indent="-342900">
              <a:buAutoNum type="arabicPlain" startAt="15"/>
            </a:pPr>
            <a:r>
              <a:rPr lang="en-GB" dirty="0"/>
              <a:t>16     17     18     20     22     24     29</a:t>
            </a:r>
          </a:p>
          <a:p>
            <a:pPr marL="342900" indent="-342900">
              <a:buAutoNum type="arabicPlain" startAt="15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Write down the prime numbers</a:t>
            </a:r>
          </a:p>
          <a:p>
            <a:pPr marL="342900" indent="-342900">
              <a:buAutoNum type="alphaLcParenR"/>
            </a:pPr>
            <a:r>
              <a:rPr lang="en-GB" dirty="0"/>
              <a:t>Write down a factor of 30</a:t>
            </a:r>
          </a:p>
          <a:p>
            <a:pPr marL="342900" indent="-342900">
              <a:buAutoNum type="alphaLcParenR"/>
            </a:pPr>
            <a:r>
              <a:rPr lang="en-GB" dirty="0"/>
              <a:t>Write down an even multiple of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2560A1-EFA8-4193-8A91-E2D6ED9DF669}"/>
              </a:ext>
            </a:extLst>
          </p:cNvPr>
          <p:cNvSpPr txBox="1"/>
          <p:nvPr/>
        </p:nvSpPr>
        <p:spPr>
          <a:xfrm>
            <a:off x="6653897" y="1859339"/>
            <a:ext cx="464275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Express 100 as a product of its prime factors.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Express 75 as a product of its prime factors.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Express 108 as a product of its prime factors. Give your answer in index form.</a:t>
            </a:r>
          </a:p>
        </p:txBody>
      </p:sp>
    </p:spTree>
    <p:extLst>
      <p:ext uri="{BB962C8B-B14F-4D97-AF65-F5344CB8AC3E}">
        <p14:creationId xmlns:p14="http://schemas.microsoft.com/office/powerpoint/2010/main" val="215389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LCM and HCF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1801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50" y="1530210"/>
            <a:ext cx="3949200" cy="372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LCM of 12 and 8.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D75067-5671-4350-A429-37436EBE0391}"/>
              </a:ext>
            </a:extLst>
          </p:cNvPr>
          <p:cNvSpPr txBox="1"/>
          <p:nvPr/>
        </p:nvSpPr>
        <p:spPr>
          <a:xfrm>
            <a:off x="1632450" y="4351486"/>
            <a:ext cx="1047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HCF of 32 and 56.</a:t>
            </a:r>
          </a:p>
        </p:txBody>
      </p:sp>
    </p:spTree>
    <p:extLst>
      <p:ext uri="{BB962C8B-B14F-4D97-AF65-F5344CB8AC3E}">
        <p14:creationId xmlns:p14="http://schemas.microsoft.com/office/powerpoint/2010/main" val="89671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F87B1CC-5E34-488B-B57A-0E5650316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86952" y="1639587"/>
            <a:ext cx="4084689" cy="3657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Find the HCF of the following:</a:t>
            </a:r>
          </a:p>
          <a:p>
            <a:endParaRPr lang="en-GB" sz="2400" dirty="0"/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18 and 28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16 and 40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42 and 90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40 and 63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20, 64 and 108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54, 90 and 162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666743-3688-4A86-A61E-F0DC7A1799CF}"/>
              </a:ext>
            </a:extLst>
          </p:cNvPr>
          <p:cNvSpPr txBox="1"/>
          <p:nvPr/>
        </p:nvSpPr>
        <p:spPr>
          <a:xfrm>
            <a:off x="8923035" y="2516742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3D8481-95FD-4B46-96AA-04314662C1C9}"/>
              </a:ext>
            </a:extLst>
          </p:cNvPr>
          <p:cNvSpPr txBox="1"/>
          <p:nvPr/>
        </p:nvSpPr>
        <p:spPr>
          <a:xfrm>
            <a:off x="8923035" y="2975558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5F31ED-314D-4021-AB82-2F55523D4BD3}"/>
              </a:ext>
            </a:extLst>
          </p:cNvPr>
          <p:cNvSpPr txBox="1"/>
          <p:nvPr/>
        </p:nvSpPr>
        <p:spPr>
          <a:xfrm>
            <a:off x="8923035" y="3434508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341058-B6E4-46A4-A216-3293C45DB78B}"/>
              </a:ext>
            </a:extLst>
          </p:cNvPr>
          <p:cNvSpPr txBox="1"/>
          <p:nvPr/>
        </p:nvSpPr>
        <p:spPr>
          <a:xfrm>
            <a:off x="8923035" y="3864128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9F1822-1DFD-4EAC-87C9-DAF89E5716BA}"/>
              </a:ext>
            </a:extLst>
          </p:cNvPr>
          <p:cNvSpPr txBox="1"/>
          <p:nvPr/>
        </p:nvSpPr>
        <p:spPr>
          <a:xfrm>
            <a:off x="9437147" y="4317945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1CA033-9F8D-4746-9A0F-F51F51381A2F}"/>
              </a:ext>
            </a:extLst>
          </p:cNvPr>
          <p:cNvSpPr txBox="1"/>
          <p:nvPr/>
        </p:nvSpPr>
        <p:spPr>
          <a:xfrm>
            <a:off x="9437147" y="4807713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5A5EC991-D9B0-439F-B03A-B72842B5A70F}"/>
              </a:ext>
            </a:extLst>
          </p:cNvPr>
          <p:cNvSpPr txBox="1">
            <a:spLocks/>
          </p:cNvSpPr>
          <p:nvPr/>
        </p:nvSpPr>
        <p:spPr>
          <a:xfrm>
            <a:off x="902152" y="1636930"/>
            <a:ext cx="456949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Find the LCM of the following:</a:t>
            </a:r>
          </a:p>
          <a:p>
            <a:endParaRPr lang="en-GB" sz="2400" dirty="0"/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 and 5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8 and 12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6 and 9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12 and 15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5, 8 and 10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4, 7 and 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370709-E066-454E-AA2C-ACE123AE9AD8}"/>
              </a:ext>
            </a:extLst>
          </p:cNvPr>
          <p:cNvSpPr txBox="1"/>
          <p:nvPr/>
        </p:nvSpPr>
        <p:spPr>
          <a:xfrm>
            <a:off x="2944695" y="2513893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FA14D1-6BC5-46A9-A1D2-EA9511B8FEA0}"/>
              </a:ext>
            </a:extLst>
          </p:cNvPr>
          <p:cNvSpPr txBox="1"/>
          <p:nvPr/>
        </p:nvSpPr>
        <p:spPr>
          <a:xfrm>
            <a:off x="2944695" y="2975558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DEA5EA-8C75-405F-9F43-F41212D354A3}"/>
              </a:ext>
            </a:extLst>
          </p:cNvPr>
          <p:cNvSpPr txBox="1"/>
          <p:nvPr/>
        </p:nvSpPr>
        <p:spPr>
          <a:xfrm>
            <a:off x="2944695" y="3440857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A48895-CEE2-42D3-BADF-F66833D03565}"/>
              </a:ext>
            </a:extLst>
          </p:cNvPr>
          <p:cNvSpPr txBox="1"/>
          <p:nvPr/>
        </p:nvSpPr>
        <p:spPr>
          <a:xfrm>
            <a:off x="2944695" y="3877133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79EB41-FFC4-41EA-BE07-28E2FF629593}"/>
              </a:ext>
            </a:extLst>
          </p:cNvPr>
          <p:cNvSpPr txBox="1"/>
          <p:nvPr/>
        </p:nvSpPr>
        <p:spPr>
          <a:xfrm>
            <a:off x="2944695" y="4317945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D8B65B1-D7C4-42E1-B519-933F02297BEA}"/>
              </a:ext>
            </a:extLst>
          </p:cNvPr>
          <p:cNvSpPr txBox="1"/>
          <p:nvPr/>
        </p:nvSpPr>
        <p:spPr>
          <a:xfrm>
            <a:off x="2944695" y="4800463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252</a:t>
            </a:r>
          </a:p>
        </p:txBody>
      </p:sp>
    </p:spTree>
    <p:extLst>
      <p:ext uri="{BB962C8B-B14F-4D97-AF65-F5344CB8AC3E}">
        <p14:creationId xmlns:p14="http://schemas.microsoft.com/office/powerpoint/2010/main" val="136953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6" grpId="0"/>
      <p:bldP spid="18" grpId="0"/>
      <p:bldP spid="19" grpId="0"/>
      <p:bldP spid="22" grpId="0"/>
      <p:bldP spid="24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Rounding to Decimal Places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1895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84221" y="2105585"/>
            <a:ext cx="9237" cy="10252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939638" y="2276610"/>
            <a:ext cx="508000" cy="58189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318002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109856" y="2105585"/>
            <a:ext cx="9237" cy="10252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197601" y="2276610"/>
            <a:ext cx="508000" cy="58189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137234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0407070" y="2064607"/>
            <a:ext cx="9237" cy="10252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0474035" y="2276610"/>
            <a:ext cx="508000" cy="58189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387927" y="1690688"/>
            <a:ext cx="3703784" cy="48856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4197928" y="1690687"/>
            <a:ext cx="3703784" cy="48856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8031021" y="1690686"/>
            <a:ext cx="3703784" cy="48856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397009" y="1387566"/>
            <a:ext cx="154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 </a:t>
            </a:r>
            <a:r>
              <a:rPr lang="en-GB" dirty="0" err="1"/>
              <a:t>d.p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277429" y="1387566"/>
            <a:ext cx="154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 </a:t>
            </a:r>
            <a:r>
              <a:rPr lang="en-GB" dirty="0" err="1"/>
              <a:t>d.p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9052793" y="1384783"/>
            <a:ext cx="154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 </a:t>
            </a:r>
            <a:r>
              <a:rPr lang="en-GB" dirty="0" err="1"/>
              <a:t>d.p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731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Rounding to Significant Figures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1895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406248" y="2105585"/>
            <a:ext cx="9237" cy="10252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453008" y="2275804"/>
            <a:ext cx="508000" cy="58189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318002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0 . 4 6 8 5 3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6109856" y="2105585"/>
            <a:ext cx="9237" cy="10252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197601" y="2276610"/>
            <a:ext cx="508000" cy="58189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8137234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8 . 6 5 4 5 3 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9926783" y="2047776"/>
            <a:ext cx="9237" cy="10252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9993745" y="2269449"/>
            <a:ext cx="508000" cy="581891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387927" y="1690688"/>
            <a:ext cx="3703784" cy="48856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4197928" y="1690687"/>
            <a:ext cx="3703784" cy="48856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>
            <a:off x="8031021" y="1690686"/>
            <a:ext cx="3703784" cy="488560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1397009" y="1387566"/>
            <a:ext cx="154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 </a:t>
            </a:r>
            <a:r>
              <a:rPr lang="en-GB" dirty="0" err="1"/>
              <a:t>s.f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277429" y="1387566"/>
            <a:ext cx="154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 </a:t>
            </a:r>
            <a:r>
              <a:rPr lang="en-GB" dirty="0" err="1"/>
              <a:t>s.f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9052793" y="1384783"/>
            <a:ext cx="154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 </a:t>
            </a:r>
            <a:r>
              <a:rPr lang="en-GB" dirty="0" err="1"/>
              <a:t>s.f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143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44882" y="96642"/>
            <a:ext cx="6172200" cy="919358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E3C6A32-F7DF-4011-A957-7A6568FE2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04983"/>
              </p:ext>
            </p:extLst>
          </p:nvPr>
        </p:nvGraphicFramePr>
        <p:xfrm>
          <a:off x="1078955" y="1631047"/>
          <a:ext cx="9810718" cy="4682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232">
                  <a:extLst>
                    <a:ext uri="{9D8B030D-6E8A-4147-A177-3AD203B41FA5}">
                      <a16:colId xmlns:a16="http://schemas.microsoft.com/office/drawing/2014/main" val="1502000619"/>
                    </a:ext>
                  </a:extLst>
                </a:gridCol>
                <a:gridCol w="2042232">
                  <a:extLst>
                    <a:ext uri="{9D8B030D-6E8A-4147-A177-3AD203B41FA5}">
                      <a16:colId xmlns:a16="http://schemas.microsoft.com/office/drawing/2014/main" val="266818531"/>
                    </a:ext>
                  </a:extLst>
                </a:gridCol>
                <a:gridCol w="2042232">
                  <a:extLst>
                    <a:ext uri="{9D8B030D-6E8A-4147-A177-3AD203B41FA5}">
                      <a16:colId xmlns:a16="http://schemas.microsoft.com/office/drawing/2014/main" val="1324270709"/>
                    </a:ext>
                  </a:extLst>
                </a:gridCol>
                <a:gridCol w="1842011">
                  <a:extLst>
                    <a:ext uri="{9D8B030D-6E8A-4147-A177-3AD203B41FA5}">
                      <a16:colId xmlns:a16="http://schemas.microsoft.com/office/drawing/2014/main" val="274573839"/>
                    </a:ext>
                  </a:extLst>
                </a:gridCol>
                <a:gridCol w="1842011">
                  <a:extLst>
                    <a:ext uri="{9D8B030D-6E8A-4147-A177-3AD203B41FA5}">
                      <a16:colId xmlns:a16="http://schemas.microsoft.com/office/drawing/2014/main" val="2808858826"/>
                    </a:ext>
                  </a:extLst>
                </a:gridCol>
              </a:tblGrid>
              <a:tr h="1075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Number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2d.p.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2s.f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1d.p.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1s.f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903131"/>
                  </a:ext>
                </a:extLst>
              </a:tr>
              <a:tr h="72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623.819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542671"/>
                  </a:ext>
                </a:extLst>
              </a:tr>
              <a:tr h="72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0.214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05388"/>
                  </a:ext>
                </a:extLst>
              </a:tr>
              <a:tr h="72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0.04383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621611"/>
                  </a:ext>
                </a:extLst>
              </a:tr>
              <a:tr h="72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346.965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640202"/>
                  </a:ext>
                </a:extLst>
              </a:tr>
              <a:tr h="721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6438.846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38782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09964" y="1016000"/>
            <a:ext cx="3980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Complete the table below:</a:t>
            </a:r>
          </a:p>
        </p:txBody>
      </p:sp>
    </p:spTree>
    <p:extLst>
      <p:ext uri="{BB962C8B-B14F-4D97-AF65-F5344CB8AC3E}">
        <p14:creationId xmlns:p14="http://schemas.microsoft.com/office/powerpoint/2010/main" val="567233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FAD3D1-365D-4986-9979-0F9A68F360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E2E1CD-9891-48D4-A08C-883823183DB5}">
  <ds:schemaRefs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675e989-819c-4ef8-a9e7-308823201b2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C4174D-8954-4C2E-897D-4F7C682DCE30}"/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870</Words>
  <Application>Microsoft Office PowerPoint</Application>
  <PresentationFormat>Widescreen</PresentationFormat>
  <Paragraphs>194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Cambria Math</vt:lpstr>
      <vt:lpstr>Office Theme</vt:lpstr>
      <vt:lpstr>INTRODUCTION TO NUMBER</vt:lpstr>
      <vt:lpstr>PowerPoint Presentation</vt:lpstr>
      <vt:lpstr>Prime Numbers/Prime Factorisation</vt:lpstr>
      <vt:lpstr>Your turn…</vt:lpstr>
      <vt:lpstr>LCM and HCF</vt:lpstr>
      <vt:lpstr>Your turn…</vt:lpstr>
      <vt:lpstr>Rounding to Decimal Places</vt:lpstr>
      <vt:lpstr>Rounding to Significant Figures</vt:lpstr>
      <vt:lpstr>Your turn…</vt:lpstr>
      <vt:lpstr>BIDMAS</vt:lpstr>
      <vt:lpstr>Your turn…</vt:lpstr>
      <vt:lpstr>Converting Units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Number</dc:title>
  <dc:creator>Jenisha Ananthan</dc:creator>
  <cp:lastModifiedBy>Arran Ashmore</cp:lastModifiedBy>
  <cp:revision>24</cp:revision>
  <dcterms:created xsi:type="dcterms:W3CDTF">2021-03-17T09:51:08Z</dcterms:created>
  <dcterms:modified xsi:type="dcterms:W3CDTF">2021-09-13T07:39:44Z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