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7" r:id="rId5"/>
    <p:sldId id="275" r:id="rId6"/>
    <p:sldId id="285" r:id="rId7"/>
    <p:sldId id="286" r:id="rId8"/>
    <p:sldId id="288" r:id="rId9"/>
    <p:sldId id="262" r:id="rId10"/>
    <p:sldId id="265" r:id="rId11"/>
    <p:sldId id="268" r:id="rId12"/>
    <p:sldId id="294" r:id="rId13"/>
    <p:sldId id="295" r:id="rId14"/>
    <p:sldId id="273" r:id="rId15"/>
    <p:sldId id="303" r:id="rId16"/>
    <p:sldId id="287" r:id="rId17"/>
    <p:sldId id="271" r:id="rId18"/>
    <p:sldId id="302" r:id="rId19"/>
    <p:sldId id="299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2DFAF-5B1D-E1D6-1A99-77BB38112053}" v="6" dt="2024-02-01T10:59:11.720"/>
    <p1510:client id="{43209D0F-B78A-B318-60F9-3DFAF86F3704}" v="1" dt="2024-02-01T08:41:03.965"/>
    <p1510:client id="{54D89172-AE05-F267-56B1-1DDE44A5B16D}" v="4" dt="2024-02-01T08:39:54.0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S::amit.panesar@mkcollege.ac.uk::2ace35e5-3849-48d1-ac16-5b752e3df2ab" providerId="AD" clId="Web-{7B10FD3E-35AB-ED68-B0B7-CDA092FDE3AA}"/>
    <pc:docChg chg="addSld modSld">
      <pc:chgData name="Amit Panesar" userId="S::amit.panesar@mkcollege.ac.uk::2ace35e5-3849-48d1-ac16-5b752e3df2ab" providerId="AD" clId="Web-{7B10FD3E-35AB-ED68-B0B7-CDA092FDE3AA}" dt="2023-08-16T12:34:22.394" v="2" actId="20577"/>
      <pc:docMkLst>
        <pc:docMk/>
      </pc:docMkLst>
      <pc:sldChg chg="modSp new">
        <pc:chgData name="Amit Panesar" userId="S::amit.panesar@mkcollege.ac.uk::2ace35e5-3849-48d1-ac16-5b752e3df2ab" providerId="AD" clId="Web-{7B10FD3E-35AB-ED68-B0B7-CDA092FDE3AA}" dt="2023-08-16T12:34:22.394" v="2" actId="20577"/>
        <pc:sldMkLst>
          <pc:docMk/>
          <pc:sldMk cId="596678199" sldId="304"/>
        </pc:sldMkLst>
        <pc:spChg chg="mod">
          <ac:chgData name="Amit Panesar" userId="S::amit.panesar@mkcollege.ac.uk::2ace35e5-3849-48d1-ac16-5b752e3df2ab" providerId="AD" clId="Web-{7B10FD3E-35AB-ED68-B0B7-CDA092FDE3AA}" dt="2023-08-16T12:34:22.394" v="2" actId="20577"/>
          <ac:spMkLst>
            <pc:docMk/>
            <pc:sldMk cId="596678199" sldId="304"/>
            <ac:spMk id="2" creationId="{06F923D4-81FD-F7B8-ADAC-A248BAACE029}"/>
          </ac:spMkLst>
        </pc:spChg>
      </pc:sldChg>
    </pc:docChg>
  </pc:docChgLst>
  <pc:docChgLst>
    <pc:chgData name="Monika Budkiewicz" userId="S::monika.budkiewicz@mkcollege.ac.uk::280e0133-98f2-4fa4-9efe-0d8fb8a013be" providerId="AD" clId="Web-{54D89172-AE05-F267-56B1-1DDE44A5B16D}"/>
    <pc:docChg chg="addSld delSld sldOrd">
      <pc:chgData name="Monika Budkiewicz" userId="S::monika.budkiewicz@mkcollege.ac.uk::280e0133-98f2-4fa4-9efe-0d8fb8a013be" providerId="AD" clId="Web-{54D89172-AE05-F267-56B1-1DDE44A5B16D}" dt="2024-02-01T08:39:54.025" v="3"/>
      <pc:docMkLst>
        <pc:docMk/>
      </pc:docMkLst>
      <pc:sldChg chg="ord">
        <pc:chgData name="Monika Budkiewicz" userId="S::monika.budkiewicz@mkcollege.ac.uk::280e0133-98f2-4fa4-9efe-0d8fb8a013be" providerId="AD" clId="Web-{54D89172-AE05-F267-56B1-1DDE44A5B16D}" dt="2024-02-01T08:39:54.025" v="3"/>
        <pc:sldMkLst>
          <pc:docMk/>
          <pc:sldMk cId="2751638297" sldId="257"/>
        </pc:sldMkLst>
      </pc:sldChg>
      <pc:sldChg chg="add">
        <pc:chgData name="Monika Budkiewicz" userId="S::monika.budkiewicz@mkcollege.ac.uk::280e0133-98f2-4fa4-9efe-0d8fb8a013be" providerId="AD" clId="Web-{54D89172-AE05-F267-56B1-1DDE44A5B16D}" dt="2024-02-01T08:39:49.806" v="1"/>
        <pc:sldMkLst>
          <pc:docMk/>
          <pc:sldMk cId="1249312503" sldId="275"/>
        </pc:sldMkLst>
      </pc:sldChg>
      <pc:sldChg chg="del">
        <pc:chgData name="Monika Budkiewicz" userId="S::monika.budkiewicz@mkcollege.ac.uk::280e0133-98f2-4fa4-9efe-0d8fb8a013be" providerId="AD" clId="Web-{54D89172-AE05-F267-56B1-1DDE44A5B16D}" dt="2024-02-01T08:39:37.086" v="0"/>
        <pc:sldMkLst>
          <pc:docMk/>
          <pc:sldMk cId="495067905" sldId="292"/>
        </pc:sldMkLst>
      </pc:sldChg>
    </pc:docChg>
  </pc:docChgLst>
  <pc:docChgLst>
    <pc:chgData name="Monika Budkiewicz" userId="S::monika.budkiewicz@mkcollege.ac.uk::280e0133-98f2-4fa4-9efe-0d8fb8a013be" providerId="AD" clId="Web-{0562DFAF-5B1D-E1D6-1A99-77BB38112053}"/>
    <pc:docChg chg="modSld">
      <pc:chgData name="Monika Budkiewicz" userId="S::monika.budkiewicz@mkcollege.ac.uk::280e0133-98f2-4fa4-9efe-0d8fb8a013be" providerId="AD" clId="Web-{0562DFAF-5B1D-E1D6-1A99-77BB38112053}" dt="2024-02-01T10:59:09.751" v="1" actId="20577"/>
      <pc:docMkLst>
        <pc:docMk/>
      </pc:docMkLst>
      <pc:sldChg chg="modSp">
        <pc:chgData name="Monika Budkiewicz" userId="S::monika.budkiewicz@mkcollege.ac.uk::280e0133-98f2-4fa4-9efe-0d8fb8a013be" providerId="AD" clId="Web-{0562DFAF-5B1D-E1D6-1A99-77BB38112053}" dt="2024-02-01T10:59:09.751" v="1" actId="20577"/>
        <pc:sldMkLst>
          <pc:docMk/>
          <pc:sldMk cId="1249312503" sldId="275"/>
        </pc:sldMkLst>
        <pc:spChg chg="mod">
          <ac:chgData name="Monika Budkiewicz" userId="S::monika.budkiewicz@mkcollege.ac.uk::280e0133-98f2-4fa4-9efe-0d8fb8a013be" providerId="AD" clId="Web-{0562DFAF-5B1D-E1D6-1A99-77BB38112053}" dt="2024-02-01T10:59:09.751" v="1" actId="20577"/>
          <ac:spMkLst>
            <pc:docMk/>
            <pc:sldMk cId="1249312503" sldId="275"/>
            <ac:spMk id="4" creationId="{08C4ABCA-DD0F-4F09-B028-1F7980D9E538}"/>
          </ac:spMkLst>
        </pc:spChg>
      </pc:sldChg>
    </pc:docChg>
  </pc:docChgLst>
  <pc:docChgLst>
    <pc:chgData name="Amit Panesar" userId="2ace35e5-3849-48d1-ac16-5b752e3df2ab" providerId="ADAL" clId="{C0A234B7-C239-49EE-9B40-2755C39B99B6}"/>
    <pc:docChg chg="custSel addSld delSld modSld sldOrd modNotesMaster">
      <pc:chgData name="Amit Panesar" userId="2ace35e5-3849-48d1-ac16-5b752e3df2ab" providerId="ADAL" clId="{C0A234B7-C239-49EE-9B40-2755C39B99B6}" dt="2023-02-03T08:43:12.552" v="183" actId="1076"/>
      <pc:docMkLst>
        <pc:docMk/>
      </pc:docMkLst>
      <pc:sldChg chg="modSp mod">
        <pc:chgData name="Amit Panesar" userId="2ace35e5-3849-48d1-ac16-5b752e3df2ab" providerId="ADAL" clId="{C0A234B7-C239-49EE-9B40-2755C39B99B6}" dt="2023-02-01T13:33:57.518" v="179" actId="20577"/>
        <pc:sldMkLst>
          <pc:docMk/>
          <pc:sldMk cId="2751638297" sldId="257"/>
        </pc:sldMkLst>
        <pc:spChg chg="mod">
          <ac:chgData name="Amit Panesar" userId="2ace35e5-3849-48d1-ac16-5b752e3df2ab" providerId="ADAL" clId="{C0A234B7-C239-49EE-9B40-2755C39B99B6}" dt="2023-02-01T13:33:57.518" v="179" actId="20577"/>
          <ac:spMkLst>
            <pc:docMk/>
            <pc:sldMk cId="2751638297" sldId="257"/>
            <ac:spMk id="2" creationId="{D643B850-4668-3623-60D2-68A25366E936}"/>
          </ac:spMkLst>
        </pc:spChg>
      </pc:sldChg>
      <pc:sldChg chg="addSp delSp modSp mod delAnim modAnim">
        <pc:chgData name="Amit Panesar" userId="2ace35e5-3849-48d1-ac16-5b752e3df2ab" providerId="ADAL" clId="{C0A234B7-C239-49EE-9B40-2755C39B99B6}" dt="2023-02-01T08:14:21.968" v="57"/>
        <pc:sldMkLst>
          <pc:docMk/>
          <pc:sldMk cId="3175667676" sldId="265"/>
        </pc:sldMkLst>
        <pc:spChg chg="add mod">
          <ac:chgData name="Amit Panesar" userId="2ace35e5-3849-48d1-ac16-5b752e3df2ab" providerId="ADAL" clId="{C0A234B7-C239-49EE-9B40-2755C39B99B6}" dt="2023-02-01T08:12:50.879" v="33" actId="1076"/>
          <ac:spMkLst>
            <pc:docMk/>
            <pc:sldMk cId="3175667676" sldId="265"/>
            <ac:spMk id="4" creationId="{677D39AF-7096-5A1D-B59D-9EFF1F46CAA4}"/>
          </ac:spMkLst>
        </pc:spChg>
        <pc:spChg chg="add mod">
          <ac:chgData name="Amit Panesar" userId="2ace35e5-3849-48d1-ac16-5b752e3df2ab" providerId="ADAL" clId="{C0A234B7-C239-49EE-9B40-2755C39B99B6}" dt="2023-02-01T08:14:12.083" v="56" actId="1076"/>
          <ac:spMkLst>
            <pc:docMk/>
            <pc:sldMk cId="3175667676" sldId="265"/>
            <ac:spMk id="5" creationId="{8E597BFA-3C7B-EAC3-D833-243B66CEA530}"/>
          </ac:spMkLst>
        </pc:spChg>
        <pc:spChg chg="add del mod">
          <ac:chgData name="Amit Panesar" userId="2ace35e5-3849-48d1-ac16-5b752e3df2ab" providerId="ADAL" clId="{C0A234B7-C239-49EE-9B40-2755C39B99B6}" dt="2023-02-01T08:13:37.385" v="47"/>
          <ac:spMkLst>
            <pc:docMk/>
            <pc:sldMk cId="3175667676" sldId="265"/>
            <ac:spMk id="6" creationId="{5C25791C-E673-FE2F-3910-2A45E3813310}"/>
          </ac:spMkLst>
        </pc:spChg>
        <pc:spChg chg="del mod">
          <ac:chgData name="Amit Panesar" userId="2ace35e5-3849-48d1-ac16-5b752e3df2ab" providerId="ADAL" clId="{C0A234B7-C239-49EE-9B40-2755C39B99B6}" dt="2023-02-01T08:13:15.663" v="40" actId="478"/>
          <ac:spMkLst>
            <pc:docMk/>
            <pc:sldMk cId="3175667676" sldId="265"/>
            <ac:spMk id="8" creationId="{6EDD96BB-1E7A-F1A7-D842-E4EA6CAC21BE}"/>
          </ac:spMkLst>
        </pc:spChg>
        <pc:spChg chg="add mod">
          <ac:chgData name="Amit Panesar" userId="2ace35e5-3849-48d1-ac16-5b752e3df2ab" providerId="ADAL" clId="{C0A234B7-C239-49EE-9B40-2755C39B99B6}" dt="2023-02-01T08:14:02.057" v="55" actId="1076"/>
          <ac:spMkLst>
            <pc:docMk/>
            <pc:sldMk cId="3175667676" sldId="265"/>
            <ac:spMk id="9" creationId="{E419958C-9A56-EBB1-2082-1DF0A900CF8E}"/>
          </ac:spMkLst>
        </pc:spChg>
        <pc:spChg chg="del">
          <ac:chgData name="Amit Panesar" userId="2ace35e5-3849-48d1-ac16-5b752e3df2ab" providerId="ADAL" clId="{C0A234B7-C239-49EE-9B40-2755C39B99B6}" dt="2023-02-01T08:11:36.114" v="22" actId="478"/>
          <ac:spMkLst>
            <pc:docMk/>
            <pc:sldMk cId="3175667676" sldId="265"/>
            <ac:spMk id="13" creationId="{0EC97C83-D1DC-4C15-95E4-16AF47737AF5}"/>
          </ac:spMkLst>
        </pc:spChg>
        <pc:spChg chg="mod">
          <ac:chgData name="Amit Panesar" userId="2ace35e5-3849-48d1-ac16-5b752e3df2ab" providerId="ADAL" clId="{C0A234B7-C239-49EE-9B40-2755C39B99B6}" dt="2023-02-01T08:12:08.205" v="24" actId="1076"/>
          <ac:spMkLst>
            <pc:docMk/>
            <pc:sldMk cId="3175667676" sldId="265"/>
            <ac:spMk id="16" creationId="{777F266C-EE5C-4EE9-A5FD-E053E403D97B}"/>
          </ac:spMkLst>
        </pc:spChg>
      </pc:sldChg>
      <pc:sldChg chg="modSp mod">
        <pc:chgData name="Amit Panesar" userId="2ace35e5-3849-48d1-ac16-5b752e3df2ab" providerId="ADAL" clId="{C0A234B7-C239-49EE-9B40-2755C39B99B6}" dt="2023-02-01T08:10:08.638" v="17" actId="20577"/>
        <pc:sldMkLst>
          <pc:docMk/>
          <pc:sldMk cId="2169749263" sldId="273"/>
        </pc:sldMkLst>
        <pc:spChg chg="mod">
          <ac:chgData name="Amit Panesar" userId="2ace35e5-3849-48d1-ac16-5b752e3df2ab" providerId="ADAL" clId="{C0A234B7-C239-49EE-9B40-2755C39B99B6}" dt="2023-02-01T08:10:08.638" v="17" actId="20577"/>
          <ac:spMkLst>
            <pc:docMk/>
            <pc:sldMk cId="2169749263" sldId="273"/>
            <ac:spMk id="4" creationId="{00000000-0000-0000-0000-000000000000}"/>
          </ac:spMkLst>
        </pc:spChg>
      </pc:sldChg>
      <pc:sldChg chg="del">
        <pc:chgData name="Amit Panesar" userId="2ace35e5-3849-48d1-ac16-5b752e3df2ab" providerId="ADAL" clId="{C0A234B7-C239-49EE-9B40-2755C39B99B6}" dt="2023-01-29T16:48:27.909" v="0" actId="47"/>
        <pc:sldMkLst>
          <pc:docMk/>
          <pc:sldMk cId="1249312503" sldId="275"/>
        </pc:sldMkLst>
      </pc:sldChg>
      <pc:sldChg chg="add ord setBg">
        <pc:chgData name="Amit Panesar" userId="2ace35e5-3849-48d1-ac16-5b752e3df2ab" providerId="ADAL" clId="{C0A234B7-C239-49EE-9B40-2755C39B99B6}" dt="2023-01-29T16:48:41.938" v="4"/>
        <pc:sldMkLst>
          <pc:docMk/>
          <pc:sldMk cId="495067905" sldId="292"/>
        </pc:sldMkLst>
      </pc:sldChg>
      <pc:sldChg chg="addSp delSp modSp mod delAnim">
        <pc:chgData name="Amit Panesar" userId="2ace35e5-3849-48d1-ac16-5b752e3df2ab" providerId="ADAL" clId="{C0A234B7-C239-49EE-9B40-2755C39B99B6}" dt="2023-02-01T08:15:15.420" v="59" actId="1076"/>
        <pc:sldMkLst>
          <pc:docMk/>
          <pc:sldMk cId="1483765750" sldId="294"/>
        </pc:sldMkLst>
        <pc:spChg chg="del">
          <ac:chgData name="Amit Panesar" userId="2ace35e5-3849-48d1-ac16-5b752e3df2ab" providerId="ADAL" clId="{C0A234B7-C239-49EE-9B40-2755C39B99B6}" dt="2023-02-01T08:06:50.183" v="14" actId="478"/>
          <ac:spMkLst>
            <pc:docMk/>
            <pc:sldMk cId="1483765750" sldId="294"/>
            <ac:spMk id="2" creationId="{DFEEEAA2-E66F-06AC-E0E9-10DA6FB9ECDD}"/>
          </ac:spMkLst>
        </pc:spChg>
        <pc:spChg chg="del">
          <ac:chgData name="Amit Panesar" userId="2ace35e5-3849-48d1-ac16-5b752e3df2ab" providerId="ADAL" clId="{C0A234B7-C239-49EE-9B40-2755C39B99B6}" dt="2023-02-01T08:06:54.412" v="15" actId="478"/>
          <ac:spMkLst>
            <pc:docMk/>
            <pc:sldMk cId="1483765750" sldId="294"/>
            <ac:spMk id="3" creationId="{2CE54348-E019-24A0-2EF5-4E0683D20001}"/>
          </ac:spMkLst>
        </pc:spChg>
        <pc:spChg chg="add mod">
          <ac:chgData name="Amit Panesar" userId="2ace35e5-3849-48d1-ac16-5b752e3df2ab" providerId="ADAL" clId="{C0A234B7-C239-49EE-9B40-2755C39B99B6}" dt="2023-02-01T08:15:15.420" v="59" actId="1076"/>
          <ac:spMkLst>
            <pc:docMk/>
            <pc:sldMk cId="1483765750" sldId="294"/>
            <ac:spMk id="4" creationId="{C43DFC6B-F48B-3B57-4D46-A3CDA4145F15}"/>
          </ac:spMkLst>
        </pc:spChg>
        <pc:spChg chg="add del mod">
          <ac:chgData name="Amit Panesar" userId="2ace35e5-3849-48d1-ac16-5b752e3df2ab" providerId="ADAL" clId="{C0A234B7-C239-49EE-9B40-2755C39B99B6}" dt="2023-02-01T08:06:31.272" v="7" actId="478"/>
          <ac:spMkLst>
            <pc:docMk/>
            <pc:sldMk cId="1483765750" sldId="294"/>
            <ac:spMk id="10" creationId="{9522CDDD-4E6E-C5B7-35C9-2F0031230439}"/>
          </ac:spMkLst>
        </pc:spChg>
        <pc:spChg chg="del">
          <ac:chgData name="Amit Panesar" userId="2ace35e5-3849-48d1-ac16-5b752e3df2ab" providerId="ADAL" clId="{C0A234B7-C239-49EE-9B40-2755C39B99B6}" dt="2023-02-01T08:06:28.732" v="6" actId="478"/>
          <ac:spMkLst>
            <pc:docMk/>
            <pc:sldMk cId="1483765750" sldId="294"/>
            <ac:spMk id="11" creationId="{8E73296D-CB89-3D4D-4BC5-8F2F9D31EFF5}"/>
          </ac:spMkLst>
        </pc:spChg>
      </pc:sldChg>
      <pc:sldChg chg="addSp delSp modSp mod ord">
        <pc:chgData name="Amit Panesar" userId="2ace35e5-3849-48d1-ac16-5b752e3df2ab" providerId="ADAL" clId="{C0A234B7-C239-49EE-9B40-2755C39B99B6}" dt="2023-02-01T08:06:40.440" v="13"/>
        <pc:sldMkLst>
          <pc:docMk/>
          <pc:sldMk cId="1783512113" sldId="295"/>
        </pc:sldMkLst>
        <pc:spChg chg="add mod">
          <ac:chgData name="Amit Panesar" userId="2ace35e5-3849-48d1-ac16-5b752e3df2ab" providerId="ADAL" clId="{C0A234B7-C239-49EE-9B40-2755C39B99B6}" dt="2023-02-01T08:06:35.162" v="9"/>
          <ac:spMkLst>
            <pc:docMk/>
            <pc:sldMk cId="1783512113" sldId="295"/>
            <ac:spMk id="2" creationId="{FB06BC36-EA04-25E2-78BC-B451A366DFD0}"/>
          </ac:spMkLst>
        </pc:spChg>
        <pc:spChg chg="add del mod">
          <ac:chgData name="Amit Panesar" userId="2ace35e5-3849-48d1-ac16-5b752e3df2ab" providerId="ADAL" clId="{C0A234B7-C239-49EE-9B40-2755C39B99B6}" dt="2023-02-01T08:06:37.654" v="11"/>
          <ac:spMkLst>
            <pc:docMk/>
            <pc:sldMk cId="1783512113" sldId="295"/>
            <ac:spMk id="3" creationId="{7AF8B6DE-1825-3E2C-86DE-4E50E9E4AB1A}"/>
          </ac:spMkLst>
        </pc:spChg>
        <pc:spChg chg="del">
          <ac:chgData name="Amit Panesar" userId="2ace35e5-3849-48d1-ac16-5b752e3df2ab" providerId="ADAL" clId="{C0A234B7-C239-49EE-9B40-2755C39B99B6}" dt="2023-02-01T08:06:34.566" v="8" actId="478"/>
          <ac:spMkLst>
            <pc:docMk/>
            <pc:sldMk cId="1783512113" sldId="295"/>
            <ac:spMk id="8" creationId="{BB01F1CA-35C2-4A98-9D24-AE8508DE2DC8}"/>
          </ac:spMkLst>
        </pc:spChg>
      </pc:sldChg>
      <pc:sldChg chg="delSp modSp mod delAnim modAnim">
        <pc:chgData name="Amit Panesar" userId="2ace35e5-3849-48d1-ac16-5b752e3df2ab" providerId="ADAL" clId="{C0A234B7-C239-49EE-9B40-2755C39B99B6}" dt="2023-02-03T08:43:12.552" v="183" actId="1076"/>
        <pc:sldMkLst>
          <pc:docMk/>
          <pc:sldMk cId="1704653099" sldId="303"/>
        </pc:sldMkLst>
        <pc:spChg chg="del">
          <ac:chgData name="Amit Panesar" userId="2ace35e5-3849-48d1-ac16-5b752e3df2ab" providerId="ADAL" clId="{C0A234B7-C239-49EE-9B40-2755C39B99B6}" dt="2023-02-01T08:19:01.343" v="60" actId="478"/>
          <ac:spMkLst>
            <pc:docMk/>
            <pc:sldMk cId="1704653099" sldId="303"/>
            <ac:spMk id="2" creationId="{3ED01138-0FB9-1B34-9983-AD7AABA5E0C2}"/>
          </ac:spMkLst>
        </pc:spChg>
        <pc:spChg chg="del">
          <ac:chgData name="Amit Panesar" userId="2ace35e5-3849-48d1-ac16-5b752e3df2ab" providerId="ADAL" clId="{C0A234B7-C239-49EE-9B40-2755C39B99B6}" dt="2023-02-01T08:19:03.946" v="61" actId="478"/>
          <ac:spMkLst>
            <pc:docMk/>
            <pc:sldMk cId="1704653099" sldId="303"/>
            <ac:spMk id="3" creationId="{76357EC4-004B-71FC-298B-E8B0C19CB5AA}"/>
          </ac:spMkLst>
        </pc:spChg>
        <pc:spChg chg="mod">
          <ac:chgData name="Amit Panesar" userId="2ace35e5-3849-48d1-ac16-5b752e3df2ab" providerId="ADAL" clId="{C0A234B7-C239-49EE-9B40-2755C39B99B6}" dt="2023-02-03T08:43:12.552" v="183" actId="1076"/>
          <ac:spMkLst>
            <pc:docMk/>
            <pc:sldMk cId="1704653099" sldId="303"/>
            <ac:spMk id="10" creationId="{27D3D0B3-D010-4168-9E9F-713BD67C9529}"/>
          </ac:spMkLst>
        </pc:spChg>
      </pc:sldChg>
    </pc:docChg>
  </pc:docChgLst>
  <pc:docChgLst>
    <pc:chgData name="Monika Budkiewicz" userId="S::monika.budkiewicz@mkcollege.ac.uk::280e0133-98f2-4fa4-9efe-0d8fb8a013be" providerId="AD" clId="Web-{43209D0F-B78A-B318-60F9-3DFAF86F3704}"/>
    <pc:docChg chg="delSld">
      <pc:chgData name="Monika Budkiewicz" userId="S::monika.budkiewicz@mkcollege.ac.uk::280e0133-98f2-4fa4-9efe-0d8fb8a013be" providerId="AD" clId="Web-{43209D0F-B78A-B318-60F9-3DFAF86F3704}" dt="2024-02-01T08:41:03.965" v="0"/>
      <pc:docMkLst>
        <pc:docMk/>
      </pc:docMkLst>
      <pc:sldChg chg="del">
        <pc:chgData name="Monika Budkiewicz" userId="S::monika.budkiewicz@mkcollege.ac.uk::280e0133-98f2-4fa4-9efe-0d8fb8a013be" providerId="AD" clId="Web-{43209D0F-B78A-B318-60F9-3DFAF86F3704}" dt="2024-02-01T08:41:03.965" v="0"/>
        <pc:sldMkLst>
          <pc:docMk/>
          <pc:sldMk cId="596678199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E248-0062-4D1F-A936-4CF3640E7B62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C9957-28CE-479A-9A47-5FE3C7AAF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6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395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>
                <a:cs typeface="Times New Roman" panose="02020603050405020304" pitchFamily="18" charset="0"/>
              </a:rPr>
              <a:t>To be able to:</a:t>
            </a:r>
            <a:endParaRPr lang="en-US" sz="280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>
                <a:cs typeface="Times New Roman" panose="02020603050405020304" pitchFamily="18" charset="0"/>
              </a:rPr>
              <a:t>Interpret and construct tables, charts and diagrams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err="1">
                <a:cs typeface="Times New Roman" panose="02020603050405020304" pitchFamily="18" charset="0"/>
              </a:rPr>
              <a:t>Recognise</a:t>
            </a:r>
            <a:r>
              <a:rPr lang="en-US" sz="2800">
                <a:cs typeface="Times New Roman" panose="02020603050405020304" pitchFamily="18" charset="0"/>
              </a:rPr>
              <a:t> correlation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/>
              <a:t>Charts &amp; Graphs</a:t>
            </a:r>
            <a:endParaRPr lang="en-GB" b="1" u="sng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43B850-4668-3623-60D2-68A25366E936}"/>
              </a:ext>
            </a:extLst>
          </p:cNvPr>
          <p:cNvSpPr txBox="1"/>
          <p:nvPr/>
        </p:nvSpPr>
        <p:spPr>
          <a:xfrm>
            <a:off x="830179" y="4547937"/>
            <a:ext cx="92402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/>
              <a:t>A bus travels 222 miles in 6 hours. What was the average speed of the bus? </a:t>
            </a:r>
          </a:p>
          <a:p>
            <a:r>
              <a:rPr lang="en-US" sz="2800"/>
              <a:t>2. Thomas drives at an average speed of 40 mph for 1 hour 30 minutes. Work out the distance he travels.</a:t>
            </a:r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33294C-BFE3-44D9-9F3A-2C23F12772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66" r="41511" b="90661"/>
          <a:stretch/>
        </p:blipFill>
        <p:spPr>
          <a:xfrm>
            <a:off x="938111" y="1287890"/>
            <a:ext cx="3727174" cy="5683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C7E451-9F9C-4859-B4A8-0A083C3852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44" t="15217" r="22100" b="15544"/>
          <a:stretch/>
        </p:blipFill>
        <p:spPr>
          <a:xfrm>
            <a:off x="341245" y="1936156"/>
            <a:ext cx="4184373" cy="42141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2A5F5B-A331-47CD-A091-B46113A2D5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498" b="1173"/>
          <a:stretch/>
        </p:blipFill>
        <p:spPr>
          <a:xfrm>
            <a:off x="4650166" y="2095182"/>
            <a:ext cx="7219950" cy="50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6D24341-A05F-4945-BC00-B6D6D8FA19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5992"/>
          <a:stretch/>
        </p:blipFill>
        <p:spPr>
          <a:xfrm>
            <a:off x="4583491" y="3194699"/>
            <a:ext cx="7286625" cy="1059249"/>
          </a:xfrm>
          <a:prstGeom prst="rect">
            <a:avLst/>
          </a:prstGeom>
        </p:spPr>
      </p:pic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B17A32B3-EA13-495F-A596-78598C16CD0C}"/>
              </a:ext>
            </a:extLst>
          </p:cNvPr>
          <p:cNvSpPr/>
          <p:nvPr/>
        </p:nvSpPr>
        <p:spPr>
          <a:xfrm>
            <a:off x="182217" y="1048991"/>
            <a:ext cx="11827566" cy="5302113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F08D969-76DF-4D64-A8A9-7139E6C217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2832"/>
          <a:stretch/>
        </p:blipFill>
        <p:spPr>
          <a:xfrm>
            <a:off x="4665285" y="4846568"/>
            <a:ext cx="7286625" cy="5347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06BC36-EA04-25E2-78BC-B451A366D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783512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7088" y="181795"/>
            <a:ext cx="10057823" cy="1325563"/>
          </a:xfrm>
        </p:spPr>
        <p:txBody>
          <a:bodyPr/>
          <a:lstStyle/>
          <a:p>
            <a:pPr algn="ctr"/>
            <a:r>
              <a:rPr lang="en-GB" u="sng"/>
              <a:t>Scatter Graphs – Describe the Correlation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9E7A12-2191-D9BE-1285-FD88C8122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011" y="1507358"/>
            <a:ext cx="6657975" cy="4638675"/>
          </a:xfrm>
          <a:prstGeom prst="rect">
            <a:avLst/>
          </a:prstGeom>
        </p:spPr>
      </p:pic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8B5FC62F-B1B2-1954-3A43-031F17CB0ABE}"/>
              </a:ext>
            </a:extLst>
          </p:cNvPr>
          <p:cNvSpPr/>
          <p:nvPr/>
        </p:nvSpPr>
        <p:spPr>
          <a:xfrm>
            <a:off x="762000" y="1247774"/>
            <a:ext cx="10563225" cy="5439063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74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95914" y="1282348"/>
            <a:ext cx="11563225" cy="53072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7F39F7-E462-4B1E-9AA4-0488F3480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351" y="2124962"/>
            <a:ext cx="5990811" cy="43927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D3D0B3-D010-4168-9E9F-713BD67C9529}"/>
              </a:ext>
            </a:extLst>
          </p:cNvPr>
          <p:cNvSpPr txBox="1"/>
          <p:nvPr/>
        </p:nvSpPr>
        <p:spPr>
          <a:xfrm>
            <a:off x="7121075" y="2797820"/>
            <a:ext cx="44751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400"/>
              <a:t>Write down the type of correlation shown by the graph.</a:t>
            </a:r>
          </a:p>
          <a:p>
            <a:pPr marL="342900" indent="-342900">
              <a:buAutoNum type="alphaLcParenR"/>
            </a:pPr>
            <a:endParaRPr lang="en-GB" sz="2400"/>
          </a:p>
          <a:p>
            <a:pPr marL="342900" indent="-342900">
              <a:buAutoNum type="alphaLcParenR"/>
            </a:pPr>
            <a:r>
              <a:rPr lang="en-GB" sz="2400"/>
              <a:t>The manager expects the sales of umbrellas next month to be £60. Draw a line of best fit to estimate the sales of raincoats next month.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14C3B0-8BD5-4F8C-9324-FB2804654BF2}"/>
              </a:ext>
            </a:extLst>
          </p:cNvPr>
          <p:cNvSpPr txBox="1"/>
          <p:nvPr/>
        </p:nvSpPr>
        <p:spPr>
          <a:xfrm>
            <a:off x="867351" y="1395346"/>
            <a:ext cx="982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A shop sells raincoats and umbrellas.</a:t>
            </a:r>
          </a:p>
          <a:p>
            <a:r>
              <a:rPr lang="en-GB" sz="2400"/>
              <a:t>The scatter graph shows the monthly sales for 12 months.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B9012CF-5547-1D52-78F0-C9B1A916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70465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Pictograms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178FD6-50DB-462F-82F7-AC36A97E9D66}"/>
              </a:ext>
            </a:extLst>
          </p:cNvPr>
          <p:cNvSpPr/>
          <p:nvPr/>
        </p:nvSpPr>
        <p:spPr>
          <a:xfrm>
            <a:off x="1513898" y="1374037"/>
            <a:ext cx="9531928" cy="5186251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7700F3-66AD-5FBD-2CC5-3AF9681DB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362" y="1496726"/>
            <a:ext cx="7239000" cy="37909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1F8508-38A9-2FF5-8E12-E6CD2B140B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6032"/>
          <a:stretch/>
        </p:blipFill>
        <p:spPr>
          <a:xfrm>
            <a:off x="2024062" y="5410365"/>
            <a:ext cx="8143875" cy="5255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7903313-7BEA-0EBF-98C0-44B63EA704A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6032"/>
          <a:stretch/>
        </p:blipFill>
        <p:spPr>
          <a:xfrm>
            <a:off x="2024062" y="5935902"/>
            <a:ext cx="8143875" cy="52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34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November 2021 Paper 1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781112C-98FB-43BB-4FBB-06BEC57AC9C7}"/>
              </a:ext>
            </a:extLst>
          </p:cNvPr>
          <p:cNvGrpSpPr/>
          <p:nvPr/>
        </p:nvGrpSpPr>
        <p:grpSpPr>
          <a:xfrm>
            <a:off x="332509" y="618714"/>
            <a:ext cx="998142" cy="968736"/>
            <a:chOff x="221673" y="647230"/>
            <a:chExt cx="998142" cy="968736"/>
          </a:xfrm>
        </p:grpSpPr>
        <p:pic>
          <p:nvPicPr>
            <p:cNvPr id="9" name="Picture 2" descr="Image result for calculator symbols">
              <a:extLst>
                <a:ext uri="{FF2B5EF4-FFF2-40B4-BE49-F238E27FC236}">
                  <a16:creationId xmlns:a16="http://schemas.microsoft.com/office/drawing/2014/main" id="{654655E2-92FD-1978-B914-D0130EA60D4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ACDDA59-6A06-E96C-501F-96EB24232A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7A9C106-6229-F35A-F06E-D934929F7E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647" y="434048"/>
            <a:ext cx="5343525" cy="33623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1E6CEC4-E069-C7C2-A10C-D80720EE2E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6647" y="4017818"/>
            <a:ext cx="72390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8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Bar Charts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58E633C1-89DE-4F53-B46A-7F461F795CE9}"/>
              </a:ext>
            </a:extLst>
          </p:cNvPr>
          <p:cNvSpPr/>
          <p:nvPr/>
        </p:nvSpPr>
        <p:spPr>
          <a:xfrm>
            <a:off x="762000" y="1247774"/>
            <a:ext cx="10563225" cy="5439063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74D3B0-964C-4088-939B-5B8593569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717" y="1385625"/>
            <a:ext cx="7636565" cy="516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742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75AA56E-212D-4572-BE26-463B35483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799" y="147916"/>
            <a:ext cx="7096401" cy="6562167"/>
          </a:xfrm>
          <a:prstGeom prst="rect">
            <a:avLst/>
          </a:prstGeom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95F711-47EB-AE52-7CFD-6EFB2D349C9D}"/>
              </a:ext>
            </a:extLst>
          </p:cNvPr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June 2019 Paper 2</a:t>
            </a:r>
          </a:p>
        </p:txBody>
      </p:sp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8BF7B12D-5882-BF4D-2D07-AF5B4E829A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61871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70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650867" y="1483498"/>
            <a:ext cx="484228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1) Find 17% of 90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/>
              <p:nvPr/>
            </p:nvSpPr>
            <p:spPr>
              <a:xfrm>
                <a:off x="650867" y="2213496"/>
                <a:ext cx="4842286" cy="14218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/>
                  <a:t>2) If x=5 and y=2 </a:t>
                </a:r>
              </a:p>
              <a:p>
                <a:endParaRPr lang="en-GB" sz="2800"/>
              </a:p>
              <a:p>
                <a:r>
                  <a:rPr lang="en-GB" sz="2800"/>
                  <a:t>Work out the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800"/>
                  <a:t>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67" y="2213496"/>
                <a:ext cx="4842286" cy="1421864"/>
              </a:xfrm>
              <a:prstGeom prst="rect">
                <a:avLst/>
              </a:prstGeom>
              <a:blipFill>
                <a:blip r:embed="rId2"/>
                <a:stretch>
                  <a:fillRect l="-2513" t="-3404" b="-851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/>
              <p:nvPr/>
            </p:nvSpPr>
            <p:spPr>
              <a:xfrm>
                <a:off x="640328" y="3831077"/>
                <a:ext cx="4842284" cy="13849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/>
                  <a:t>3) Solve:</a:t>
                </a:r>
              </a:p>
              <a:p>
                <a:endParaRPr lang="en-GB" sz="2800"/>
              </a:p>
              <a:p>
                <a:r>
                  <a:rPr lang="en-GB" sz="2800"/>
                  <a:t> 5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+4=2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 −5</m:t>
                    </m:r>
                  </m:oMath>
                </a14:m>
                <a:endParaRPr lang="en-GB" sz="28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328" y="3831077"/>
                <a:ext cx="4842284" cy="1384995"/>
              </a:xfrm>
              <a:prstGeom prst="rect">
                <a:avLst/>
              </a:prstGeom>
              <a:blipFill>
                <a:blip r:embed="rId3"/>
                <a:stretch>
                  <a:fillRect l="-2387" t="-3478" b="-1087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650585" y="2070530"/>
            <a:ext cx="5008745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/>
              <a:t>5) Find the volume of this shape, where the ends are square shaped:</a:t>
            </a:r>
          </a:p>
          <a:p>
            <a:pPr algn="ctr"/>
            <a:endParaRPr lang="en-US" sz="2800"/>
          </a:p>
          <a:p>
            <a:pPr algn="ctr"/>
            <a:endParaRPr lang="en-US" sz="2800"/>
          </a:p>
          <a:p>
            <a:pPr algn="ctr"/>
            <a:endParaRPr lang="en-US" sz="2800"/>
          </a:p>
          <a:p>
            <a:pPr algn="ctr"/>
            <a:endParaRPr lang="en-US" sz="2800"/>
          </a:p>
          <a:p>
            <a:pPr algn="ctr"/>
            <a:endParaRPr lang="en-US" sz="2800"/>
          </a:p>
          <a:p>
            <a:pPr algn="ctr"/>
            <a:endParaRPr lang="en-US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/>
              <p:nvPr/>
            </p:nvSpPr>
            <p:spPr>
              <a:xfrm>
                <a:off x="650867" y="5459719"/>
                <a:ext cx="4831745" cy="130837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/>
                  <a:t>4) Work out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60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/>
                  <a:t> </a:t>
                </a:r>
                <a:br>
                  <a:rPr lang="en-US" sz="2800"/>
                </a:br>
                <a:endParaRPr lang="en-US" sz="280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67" y="5459719"/>
                <a:ext cx="4831745" cy="1308371"/>
              </a:xfrm>
              <a:prstGeom prst="rect">
                <a:avLst/>
              </a:prstGeom>
              <a:blipFill>
                <a:blip r:embed="rId4"/>
                <a:stretch>
                  <a:fillRect l="-251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be 2">
            <a:extLst>
              <a:ext uri="{FF2B5EF4-FFF2-40B4-BE49-F238E27FC236}">
                <a16:creationId xmlns:a16="http://schemas.microsoft.com/office/drawing/2014/main" id="{6A8B9A0F-FFB7-476C-8F52-82676D305487}"/>
              </a:ext>
            </a:extLst>
          </p:cNvPr>
          <p:cNvSpPr/>
          <p:nvPr/>
        </p:nvSpPr>
        <p:spPr>
          <a:xfrm>
            <a:off x="7818558" y="4147791"/>
            <a:ext cx="2672797" cy="1095153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FA923B-3114-404B-8256-14CB5298C4EA}"/>
              </a:ext>
            </a:extLst>
          </p:cNvPr>
          <p:cNvSpPr txBox="1"/>
          <p:nvPr/>
        </p:nvSpPr>
        <p:spPr>
          <a:xfrm>
            <a:off x="6833032" y="4433757"/>
            <a:ext cx="803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8cm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5EDD75-B1FC-4AEB-8B33-20C76C4A55ED}"/>
              </a:ext>
            </a:extLst>
          </p:cNvPr>
          <p:cNvSpPr txBox="1"/>
          <p:nvPr/>
        </p:nvSpPr>
        <p:spPr>
          <a:xfrm>
            <a:off x="8675689" y="3506339"/>
            <a:ext cx="1063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14cm</a:t>
            </a:r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2D7455FA-0320-F996-B201-C026773B617C}"/>
              </a:ext>
            </a:extLst>
          </p:cNvPr>
          <p:cNvSpPr/>
          <p:nvPr/>
        </p:nvSpPr>
        <p:spPr>
          <a:xfrm rot="1083895">
            <a:off x="9683674" y="187563"/>
            <a:ext cx="2002542" cy="1449322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209EAF-5E22-DFB2-6933-9899FB8D7596}"/>
              </a:ext>
            </a:extLst>
          </p:cNvPr>
          <p:cNvSpPr txBox="1"/>
          <p:nvPr/>
        </p:nvSpPr>
        <p:spPr>
          <a:xfrm>
            <a:off x="10221687" y="787030"/>
            <a:ext cx="113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10 mins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E7786CD-2963-CC8C-6E1E-CBFA162605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406" y="190760"/>
            <a:ext cx="1164770" cy="124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Two Way Tables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58E633C1-89DE-4F53-B46A-7F461F795CE9}"/>
              </a:ext>
            </a:extLst>
          </p:cNvPr>
          <p:cNvSpPr/>
          <p:nvPr/>
        </p:nvSpPr>
        <p:spPr>
          <a:xfrm>
            <a:off x="762000" y="1247774"/>
            <a:ext cx="10563225" cy="5439063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79BAC9-E8BC-4691-A709-9349D21E88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091" b="24662"/>
          <a:stretch/>
        </p:blipFill>
        <p:spPr>
          <a:xfrm>
            <a:off x="2670593" y="2316229"/>
            <a:ext cx="6850814" cy="25841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B6B071-1189-47E2-A72A-CB78315A2874}"/>
              </a:ext>
            </a:extLst>
          </p:cNvPr>
          <p:cNvSpPr txBox="1"/>
          <p:nvPr/>
        </p:nvSpPr>
        <p:spPr>
          <a:xfrm>
            <a:off x="1910109" y="1406868"/>
            <a:ext cx="8371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80 students visited the library over three days.</a:t>
            </a:r>
          </a:p>
          <a:p>
            <a:r>
              <a:rPr lang="en-GB" sz="2400"/>
              <a:t>The two-way table shows some information about these students.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ABF802-F0D4-4EC2-8537-164AF88F2E06}"/>
              </a:ext>
            </a:extLst>
          </p:cNvPr>
          <p:cNvSpPr txBox="1"/>
          <p:nvPr/>
        </p:nvSpPr>
        <p:spPr>
          <a:xfrm>
            <a:off x="1910109" y="4978767"/>
            <a:ext cx="76459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GB" sz="2400"/>
              <a:t> Complete the two-way table.</a:t>
            </a:r>
          </a:p>
          <a:p>
            <a:pPr marL="342900" indent="-342900">
              <a:buAutoNum type="alphaLcParenBoth"/>
            </a:pPr>
            <a:endParaRPr lang="en-GB" sz="2400"/>
          </a:p>
          <a:p>
            <a:pPr marL="342900" indent="-342900">
              <a:buAutoNum type="alphaLcParenBoth"/>
            </a:pPr>
            <a:r>
              <a:rPr lang="en-GB" sz="2400"/>
              <a:t> One of these students is picked at random to win a prize.</a:t>
            </a:r>
            <a:br>
              <a:rPr lang="en-GB" sz="2400"/>
            </a:br>
            <a:r>
              <a:rPr lang="en-GB" sz="2400"/>
              <a:t> Write down the probability that the student is in Year 7.</a:t>
            </a:r>
          </a:p>
        </p:txBody>
      </p:sp>
    </p:spTree>
    <p:extLst>
      <p:ext uri="{BB962C8B-B14F-4D97-AF65-F5344CB8AC3E}">
        <p14:creationId xmlns:p14="http://schemas.microsoft.com/office/powerpoint/2010/main" val="398288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283922" y="0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2" y="1386037"/>
            <a:ext cx="5363904" cy="503508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19826" y="1386722"/>
            <a:ext cx="5846278" cy="50343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948066-DF25-4ED7-A971-E275151FC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56" y="2262660"/>
            <a:ext cx="5150577" cy="17343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C2EC32-43D4-40A2-970A-DD2BDEF50E4E}"/>
              </a:ext>
            </a:extLst>
          </p:cNvPr>
          <p:cNvSpPr txBox="1"/>
          <p:nvPr/>
        </p:nvSpPr>
        <p:spPr>
          <a:xfrm>
            <a:off x="685090" y="1755429"/>
            <a:ext cx="5340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/>
              <a:t>Fill in the missing values on these two way tables.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CA1099-86E5-4AE9-A177-6F0879F3E1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163" y="4356929"/>
            <a:ext cx="5150577" cy="14624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9D72652-8D73-4D40-8394-D870FFCD06B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088" t="13513"/>
          <a:stretch/>
        </p:blipFill>
        <p:spPr>
          <a:xfrm>
            <a:off x="6850279" y="1475015"/>
            <a:ext cx="4619065" cy="236392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E568259-EB08-419A-A595-9CE08BF3CAD4}"/>
              </a:ext>
            </a:extLst>
          </p:cNvPr>
          <p:cNvSpPr txBox="1"/>
          <p:nvPr/>
        </p:nvSpPr>
        <p:spPr>
          <a:xfrm>
            <a:off x="6371706" y="3904899"/>
            <a:ext cx="553164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Both"/>
            </a:pPr>
            <a:r>
              <a:rPr lang="en-GB" sz="2000"/>
              <a:t>Complete this two way table.</a:t>
            </a:r>
          </a:p>
          <a:p>
            <a:pPr marL="342900" indent="-342900">
              <a:buAutoNum type="alphaLcParenBoth"/>
            </a:pPr>
            <a:r>
              <a:rPr lang="en-GB" sz="2000"/>
              <a:t>How many people who had 20 or over driving </a:t>
            </a:r>
          </a:p>
          <a:p>
            <a:r>
              <a:rPr lang="en-GB" sz="2000"/>
              <a:t>lessons didn’t pass their driving test?</a:t>
            </a:r>
          </a:p>
          <a:p>
            <a:r>
              <a:rPr lang="en-GB" sz="2000"/>
              <a:t>(c) What fraction of people failed their driving test?</a:t>
            </a:r>
          </a:p>
          <a:p>
            <a:r>
              <a:rPr lang="en-GB" sz="2000"/>
              <a:t>(d) Alfie says having “20 or over driving </a:t>
            </a:r>
          </a:p>
          <a:p>
            <a:r>
              <a:rPr lang="en-GB" sz="2000"/>
              <a:t>lessons helps you pass your driving test.” </a:t>
            </a:r>
            <a:br>
              <a:rPr lang="en-GB" sz="2000"/>
            </a:br>
            <a:r>
              <a:rPr lang="en-GB" sz="2000"/>
              <a:t>Explain why Alfie is correct.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66455A-509E-46FE-AA4C-B1562F390938}"/>
              </a:ext>
            </a:extLst>
          </p:cNvPr>
          <p:cNvSpPr txBox="1"/>
          <p:nvPr/>
        </p:nvSpPr>
        <p:spPr>
          <a:xfrm>
            <a:off x="2880130" y="2699973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97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03E8309-CB63-42CB-94C0-FA0CB29BCEFF}"/>
              </a:ext>
            </a:extLst>
          </p:cNvPr>
          <p:cNvSpPr txBox="1"/>
          <p:nvPr/>
        </p:nvSpPr>
        <p:spPr>
          <a:xfrm>
            <a:off x="2880130" y="3070767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46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94D9D91-B22E-4DC1-AD6A-8F1A7787EFE3}"/>
              </a:ext>
            </a:extLst>
          </p:cNvPr>
          <p:cNvSpPr txBox="1"/>
          <p:nvPr/>
        </p:nvSpPr>
        <p:spPr>
          <a:xfrm>
            <a:off x="4838118" y="3075633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148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AF1BE6-88C7-4C90-8190-E36AA31DE4FB}"/>
              </a:ext>
            </a:extLst>
          </p:cNvPr>
          <p:cNvSpPr txBox="1"/>
          <p:nvPr/>
        </p:nvSpPr>
        <p:spPr>
          <a:xfrm>
            <a:off x="3881151" y="3069305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102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8BAB2C-44A5-4D2A-847B-6DCF13B97948}"/>
              </a:ext>
            </a:extLst>
          </p:cNvPr>
          <p:cNvSpPr txBox="1"/>
          <p:nvPr/>
        </p:nvSpPr>
        <p:spPr>
          <a:xfrm>
            <a:off x="3881151" y="3492524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217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A0022C0-6CB0-4FD9-8BE0-D0D68625C828}"/>
              </a:ext>
            </a:extLst>
          </p:cNvPr>
          <p:cNvSpPr txBox="1"/>
          <p:nvPr/>
        </p:nvSpPr>
        <p:spPr>
          <a:xfrm>
            <a:off x="5057648" y="4745321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F0F889-A988-43AA-9C7B-4CFACFFEA61C}"/>
              </a:ext>
            </a:extLst>
          </p:cNvPr>
          <p:cNvSpPr txBox="1"/>
          <p:nvPr/>
        </p:nvSpPr>
        <p:spPr>
          <a:xfrm>
            <a:off x="5057648" y="5078541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A919F2-433F-45D4-8563-4159B4B9079C}"/>
              </a:ext>
            </a:extLst>
          </p:cNvPr>
          <p:cNvSpPr txBox="1"/>
          <p:nvPr/>
        </p:nvSpPr>
        <p:spPr>
          <a:xfrm>
            <a:off x="4150082" y="5427749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F66600-A105-4F62-953D-B0BB1DBA8960}"/>
              </a:ext>
            </a:extLst>
          </p:cNvPr>
          <p:cNvSpPr txBox="1"/>
          <p:nvPr/>
        </p:nvSpPr>
        <p:spPr>
          <a:xfrm>
            <a:off x="1796733" y="5427749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0D5F6F0-2915-4C07-BE11-7A866AAD066C}"/>
              </a:ext>
            </a:extLst>
          </p:cNvPr>
          <p:cNvSpPr txBox="1"/>
          <p:nvPr/>
        </p:nvSpPr>
        <p:spPr>
          <a:xfrm>
            <a:off x="1803695" y="5078542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B5FFD3C-6151-4EBD-9CFD-838FADB9D4E0}"/>
              </a:ext>
            </a:extLst>
          </p:cNvPr>
          <p:cNvSpPr txBox="1"/>
          <p:nvPr/>
        </p:nvSpPr>
        <p:spPr>
          <a:xfrm>
            <a:off x="3024329" y="5078543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32E2CD-51EE-4FB9-B3E8-19EBDCF4AC56}"/>
              </a:ext>
            </a:extLst>
          </p:cNvPr>
          <p:cNvSpPr txBox="1"/>
          <p:nvPr/>
        </p:nvSpPr>
        <p:spPr>
          <a:xfrm>
            <a:off x="7900155" y="2262660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4311A5-EFEC-4CEE-85E0-5B5360CAF945}"/>
              </a:ext>
            </a:extLst>
          </p:cNvPr>
          <p:cNvSpPr txBox="1"/>
          <p:nvPr/>
        </p:nvSpPr>
        <p:spPr>
          <a:xfrm>
            <a:off x="7900155" y="3340030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D5B9FB-C5E0-46D7-9A51-5D722F116F67}"/>
              </a:ext>
            </a:extLst>
          </p:cNvPr>
          <p:cNvSpPr txBox="1"/>
          <p:nvPr/>
        </p:nvSpPr>
        <p:spPr>
          <a:xfrm>
            <a:off x="9092868" y="3333980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9EE03C-A10F-4FD8-B3FF-2968187AC036}"/>
              </a:ext>
            </a:extLst>
          </p:cNvPr>
          <p:cNvSpPr txBox="1"/>
          <p:nvPr/>
        </p:nvSpPr>
        <p:spPr>
          <a:xfrm>
            <a:off x="9092868" y="2815560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FB11C1-FCC4-458F-92CE-38E738C6EAFA}"/>
              </a:ext>
            </a:extLst>
          </p:cNvPr>
          <p:cNvSpPr txBox="1"/>
          <p:nvPr/>
        </p:nvSpPr>
        <p:spPr>
          <a:xfrm>
            <a:off x="10293170" y="2815560"/>
            <a:ext cx="795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27B32A-531D-47D0-997E-0F672BC6898B}"/>
              </a:ext>
            </a:extLst>
          </p:cNvPr>
          <p:cNvSpPr txBox="1"/>
          <p:nvPr/>
        </p:nvSpPr>
        <p:spPr>
          <a:xfrm>
            <a:off x="10568917" y="4520451"/>
            <a:ext cx="15062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FF0000"/>
                </a:solidFill>
              </a:rPr>
              <a:t>15</a:t>
            </a:r>
          </a:p>
          <a:p>
            <a:endParaRPr lang="en-GB" sz="2000">
              <a:solidFill>
                <a:srgbClr val="FF0000"/>
              </a:solidFill>
            </a:endParaRPr>
          </a:p>
          <a:p>
            <a:r>
              <a:rPr lang="en-GB" sz="2000">
                <a:solidFill>
                  <a:srgbClr val="FF0000"/>
                </a:solidFill>
              </a:rPr>
              <a:t>60/90 = 2/3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BE55931-16BA-4870-A221-65B16443F305}"/>
              </a:ext>
            </a:extLst>
          </p:cNvPr>
          <p:cNvSpPr txBox="1"/>
          <p:nvPr/>
        </p:nvSpPr>
        <p:spPr>
          <a:xfrm>
            <a:off x="6616934" y="6021011"/>
            <a:ext cx="4073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FF0000"/>
                </a:solidFill>
              </a:rPr>
              <a:t>21 people passed, whereas only 9 passed with under 20 driving lessons. </a:t>
            </a:r>
          </a:p>
        </p:txBody>
      </p:sp>
    </p:spTree>
    <p:extLst>
      <p:ext uri="{BB962C8B-B14F-4D97-AF65-F5344CB8AC3E}">
        <p14:creationId xmlns:p14="http://schemas.microsoft.com/office/powerpoint/2010/main" val="155289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EB010A-C46D-3FEF-6AFB-0A6315F68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387" y="1053339"/>
            <a:ext cx="9039225" cy="38766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AF59E0-469F-12EC-93E7-41B740C78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387" y="4930014"/>
            <a:ext cx="9048750" cy="1047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212D81-A064-3827-260F-336C6B6524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50" b="2174"/>
          <a:stretch/>
        </p:blipFill>
        <p:spPr>
          <a:xfrm>
            <a:off x="1576387" y="5983353"/>
            <a:ext cx="9039225" cy="5963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DED4830-C704-3168-AEF5-7D6BD6CE90CD}"/>
              </a:ext>
            </a:extLst>
          </p:cNvPr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November 2020 Paper 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86BA81-D6BF-051E-A2E7-C47CAE68A9DE}"/>
              </a:ext>
            </a:extLst>
          </p:cNvPr>
          <p:cNvGrpSpPr/>
          <p:nvPr/>
        </p:nvGrpSpPr>
        <p:grpSpPr>
          <a:xfrm>
            <a:off x="332509" y="618714"/>
            <a:ext cx="998142" cy="968736"/>
            <a:chOff x="221673" y="647230"/>
            <a:chExt cx="998142" cy="968736"/>
          </a:xfrm>
        </p:grpSpPr>
        <p:pic>
          <p:nvPicPr>
            <p:cNvPr id="9" name="Picture 2" descr="Image result for calculator symbols">
              <a:extLst>
                <a:ext uri="{FF2B5EF4-FFF2-40B4-BE49-F238E27FC236}">
                  <a16:creationId xmlns:a16="http://schemas.microsoft.com/office/drawing/2014/main" id="{C97CA5E7-0B93-77D5-981C-85E12AC6AB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84B3C75-6D9E-1AD8-78AE-BC53BB6C4C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356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/>
              <a:t>Pie Charts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19C90D-35D6-4B98-8EAB-E20EBEC4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651" y="1620866"/>
            <a:ext cx="8064896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Draw a pie chart to show the favourite colour of 60 year 7 pupils.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7949DAA-7067-438E-B114-BA1F027D8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644715"/>
              </p:ext>
            </p:extLst>
          </p:nvPr>
        </p:nvGraphicFramePr>
        <p:xfrm>
          <a:off x="4245877" y="2560076"/>
          <a:ext cx="3700246" cy="36271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850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0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871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11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/>
                        <a:t>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178FD6-50DB-462F-82F7-AC36A97E9D66}"/>
              </a:ext>
            </a:extLst>
          </p:cNvPr>
          <p:cNvSpPr/>
          <p:nvPr/>
        </p:nvSpPr>
        <p:spPr>
          <a:xfrm>
            <a:off x="1513898" y="1563253"/>
            <a:ext cx="9531928" cy="484631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/>
              <a:t>Your turn…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3E42A25-05BD-4D48-944B-8292014BC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712653"/>
              </p:ext>
            </p:extLst>
          </p:nvPr>
        </p:nvGraphicFramePr>
        <p:xfrm>
          <a:off x="6719318" y="1326353"/>
          <a:ext cx="3595528" cy="32004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797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Carrot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Radish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Marrow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Potato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72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6797BF8-001B-4A16-A1E8-362CC2815E15}"/>
              </a:ext>
            </a:extLst>
          </p:cNvPr>
          <p:cNvSpPr txBox="1"/>
          <p:nvPr/>
        </p:nvSpPr>
        <p:spPr>
          <a:xfrm>
            <a:off x="2268682" y="1228725"/>
            <a:ext cx="3827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Draw a pie chart representing this data: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2D9CEA-2A06-44FD-9652-33B487B3309E}"/>
              </a:ext>
            </a:extLst>
          </p:cNvPr>
          <p:cNvSpPr txBox="1"/>
          <p:nvPr/>
        </p:nvSpPr>
        <p:spPr>
          <a:xfrm>
            <a:off x="1641075" y="4848887"/>
            <a:ext cx="91952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On a pie chart representing people’s favourite colours, red is represented by 30˚. 5 people said red was their favourite colour. </a:t>
            </a:r>
          </a:p>
          <a:p>
            <a:pPr marL="342900" indent="-342900">
              <a:buAutoNum type="alphaLcParenR"/>
            </a:pPr>
            <a:r>
              <a:rPr lang="en-GB" sz="2400"/>
              <a:t>How many people were asked in </a:t>
            </a:r>
            <a:r>
              <a:rPr lang="en-GB" sz="2400" b="1"/>
              <a:t>total</a:t>
            </a:r>
            <a:r>
              <a:rPr lang="en-GB" sz="2400"/>
              <a:t>?</a:t>
            </a:r>
          </a:p>
          <a:p>
            <a:pPr marL="342900" indent="-342900">
              <a:buAutoNum type="alphaLcParenR"/>
            </a:pPr>
            <a:r>
              <a:rPr lang="en-GB" sz="2400"/>
              <a:t>Blue on the pie chart is 60˚. Write down the probability that someone selected at random has blue as a favourite colour.</a:t>
            </a:r>
          </a:p>
        </p:txBody>
      </p:sp>
      <p:sp>
        <p:nvSpPr>
          <p:cNvPr id="16" name="Rounded Rectangle 5">
            <a:extLst>
              <a:ext uri="{FF2B5EF4-FFF2-40B4-BE49-F238E27FC236}">
                <a16:creationId xmlns:a16="http://schemas.microsoft.com/office/drawing/2014/main" id="{777F266C-EE5C-4EE9-A5FD-E053E403D97B}"/>
              </a:ext>
            </a:extLst>
          </p:cNvPr>
          <p:cNvSpPr/>
          <p:nvPr/>
        </p:nvSpPr>
        <p:spPr>
          <a:xfrm>
            <a:off x="1304406" y="1108737"/>
            <a:ext cx="9531928" cy="367894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0C56AF1-9F66-368F-4BE6-F58DC64D1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09" y="2182832"/>
            <a:ext cx="2769820" cy="2604846"/>
          </a:xfrm>
          <a:prstGeom prst="rect">
            <a:avLst/>
          </a:prstGeom>
        </p:spPr>
      </p:pic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677D39AF-7096-5A1D-B59D-9EFF1F46CAA4}"/>
              </a:ext>
            </a:extLst>
          </p:cNvPr>
          <p:cNvSpPr/>
          <p:nvPr/>
        </p:nvSpPr>
        <p:spPr>
          <a:xfrm>
            <a:off x="1304406" y="4907666"/>
            <a:ext cx="9531928" cy="18014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597BFA-3C7B-EAC3-D833-243B66CEA530}"/>
              </a:ext>
            </a:extLst>
          </p:cNvPr>
          <p:cNvSpPr txBox="1"/>
          <p:nvPr/>
        </p:nvSpPr>
        <p:spPr>
          <a:xfrm>
            <a:off x="6953692" y="5623739"/>
            <a:ext cx="701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19958C-9A56-EBB1-2082-1DF0A900CF8E}"/>
              </a:ext>
            </a:extLst>
          </p:cNvPr>
          <p:cNvSpPr txBox="1"/>
          <p:nvPr/>
        </p:nvSpPr>
        <p:spPr>
          <a:xfrm>
            <a:off x="8243776" y="6370251"/>
            <a:ext cx="701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June 2019 Paper 3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61871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FACA3B-1AAD-4046-A992-84F8C46EA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346" y="721121"/>
            <a:ext cx="6695440" cy="605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91ABAC-54DD-4529-912C-CFA6D203DC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26" r="8652" b="90260"/>
          <a:stretch/>
        </p:blipFill>
        <p:spPr>
          <a:xfrm>
            <a:off x="546015" y="1207976"/>
            <a:ext cx="6096001" cy="6197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F0D18E-DAED-433A-8650-DB943EA8A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7807" y="2990850"/>
            <a:ext cx="7229475" cy="876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CDBD792-2F67-482C-96F9-E7F8D94BB8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46" t="10858" r="22705" b="14571"/>
          <a:stretch/>
        </p:blipFill>
        <p:spPr>
          <a:xfrm>
            <a:off x="259327" y="1827736"/>
            <a:ext cx="4348480" cy="47447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6DD7526-B118-46E1-832D-AF6E3BAEE2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651"/>
          <a:stretch/>
        </p:blipFill>
        <p:spPr>
          <a:xfrm>
            <a:off x="4607807" y="2143697"/>
            <a:ext cx="7229475" cy="531191"/>
          </a:xfrm>
          <a:prstGeom prst="rect">
            <a:avLst/>
          </a:prstGeom>
        </p:spPr>
      </p:pic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7E686D0D-C874-41D5-81AF-61535C56178E}"/>
              </a:ext>
            </a:extLst>
          </p:cNvPr>
          <p:cNvSpPr/>
          <p:nvPr/>
        </p:nvSpPr>
        <p:spPr>
          <a:xfrm>
            <a:off x="182217" y="1048991"/>
            <a:ext cx="11827566" cy="5600287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DFC6B-F48B-3B57-4D46-A3CDA4145F15}"/>
              </a:ext>
            </a:extLst>
          </p:cNvPr>
          <p:cNvSpPr txBox="1"/>
          <p:nvPr/>
        </p:nvSpPr>
        <p:spPr>
          <a:xfrm>
            <a:off x="2481262" y="128655"/>
            <a:ext cx="7229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>
                <a:latin typeface="+mj-lt"/>
              </a:rPr>
              <a:t>Vertical Line Diagram</a:t>
            </a:r>
          </a:p>
        </p:txBody>
      </p:sp>
    </p:spTree>
    <p:extLst>
      <p:ext uri="{BB962C8B-B14F-4D97-AF65-F5344CB8AC3E}">
        <p14:creationId xmlns:p14="http://schemas.microsoft.com/office/powerpoint/2010/main" val="148376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C475E5CF-1DAE-4EF4-8631-6BD5ABB7E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a675e989-819c-4ef8-a9e7-308823201b2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Charts &amp; Graphs</vt:lpstr>
      <vt:lpstr>Starter</vt:lpstr>
      <vt:lpstr>Two Way Tables</vt:lpstr>
      <vt:lpstr>Your turn…</vt:lpstr>
      <vt:lpstr>PowerPoint Presentation</vt:lpstr>
      <vt:lpstr>Pie Charts</vt:lpstr>
      <vt:lpstr>Your turn…</vt:lpstr>
      <vt:lpstr>PowerPoint Presentation</vt:lpstr>
      <vt:lpstr>PowerPoint Presentation</vt:lpstr>
      <vt:lpstr>Your turn…</vt:lpstr>
      <vt:lpstr>Scatter Graphs – Describe the Correlation  </vt:lpstr>
      <vt:lpstr>Your turn…</vt:lpstr>
      <vt:lpstr>Pictograms</vt:lpstr>
      <vt:lpstr>PowerPoint Presentation</vt:lpstr>
      <vt:lpstr>Bar Charts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revision>5</cp:revision>
  <cp:lastPrinted>2023-02-01T08:20:24Z</cp:lastPrinted>
  <dcterms:created xsi:type="dcterms:W3CDTF">2021-04-21T08:57:39Z</dcterms:created>
  <dcterms:modified xsi:type="dcterms:W3CDTF">2024-02-01T10:59:18Z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