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2" r:id="rId5"/>
    <p:sldId id="256" r:id="rId6"/>
    <p:sldId id="257" r:id="rId7"/>
    <p:sldId id="258" r:id="rId8"/>
    <p:sldId id="259" r:id="rId9"/>
    <p:sldId id="260" r:id="rId10"/>
    <p:sldId id="26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1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69BEB5-59D3-4366-AC3F-60048E4E21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63DA50-0D25-49C8-9C1D-4B64787B00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4A71F7-105D-422F-80CA-0A1C9A6F71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B30D8-D5E5-4508-B14C-C4A93362F87F}" type="datetimeFigureOut">
              <a:rPr lang="en-GB" smtClean="0"/>
              <a:t>11/10/2021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3CC8F9-70E7-46B6-83B4-4D7B441972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4B3786-1E19-46EB-8D71-2E9B059705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4611A-19A3-4543-981F-030C304BE5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8825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A8D047-8FF6-4EF2-B130-0245313908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761FE2-8A75-4875-AB8A-6EAF435F6C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6F08D4-6297-4117-89F4-57ECCF6D2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B30D8-D5E5-4508-B14C-C4A93362F87F}" type="datetimeFigureOut">
              <a:rPr lang="en-GB" smtClean="0"/>
              <a:t>11/10/2021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DA4C58-9EA4-46C9-A332-5A1016E364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B0E72E-7CDE-40DF-B0F9-F81862F8F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4611A-19A3-4543-981F-030C304BE5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4526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1E06918-6FA6-4831-87B7-180ADED05D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E1FF2C-F669-499B-99BA-7EC183A64C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31BF4E-6897-45A3-965E-8F802C360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B30D8-D5E5-4508-B14C-C4A93362F87F}" type="datetimeFigureOut">
              <a:rPr lang="en-GB" smtClean="0"/>
              <a:t>11/10/2021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F47D25-4E9B-4347-A16E-A9C1249F04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71809C-92A8-46F6-B21B-5296604E8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4611A-19A3-4543-981F-030C304BE5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4148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8CC772-5D75-42CA-A673-2D929D834B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226087-B99D-48C7-9E20-0F78300FAB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DEFACB-1E25-449B-BC0C-2E7545829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B30D8-D5E5-4508-B14C-C4A93362F87F}" type="datetimeFigureOut">
              <a:rPr lang="en-GB" smtClean="0"/>
              <a:t>11/10/2021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7FC77A-55C7-444F-94F9-E316D6671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0BF19A-82B2-4E0B-9227-2827616A1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4611A-19A3-4543-981F-030C304BE5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3463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C3E4AE-EED0-431F-B547-A9D9E9B86A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2FD75C-BB88-4330-A6E7-B980D308D9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8AF089-1B5D-4830-8E53-85A0B3B4DA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B30D8-D5E5-4508-B14C-C4A93362F87F}" type="datetimeFigureOut">
              <a:rPr lang="en-GB" smtClean="0"/>
              <a:t>11/10/2021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CFBA79-36BC-4F9C-BF02-0B6239A89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F984F3-5488-4910-B6AF-EC6D8229D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4611A-19A3-4543-981F-030C304BE5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2421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FC4E16-4A5C-409E-AAF5-6B9F67E362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C08C66-9680-4B4C-A933-481968FE95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A999CD-3B48-4BDA-AB80-8D0E9F77C4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2DE7EE-13C6-4F56-BE02-83DDCE720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B30D8-D5E5-4508-B14C-C4A93362F87F}" type="datetimeFigureOut">
              <a:rPr lang="en-GB" smtClean="0"/>
              <a:t>11/10/2021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9746CE-105A-49B0-B6D7-AEF236B5F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C68444-E936-44F8-B68B-93444405C4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4611A-19A3-4543-981F-030C304BE5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8754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624423-8680-4275-A51D-CD79DE910D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8F95B1-F34E-48D2-AF3A-A64F2D4A09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C4E707-C657-41B5-8BD9-00FB83A9E0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2934AB0-98ED-43EF-A96D-A236BF5A7C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B15DFE4-5304-46DA-A38E-5A87711EF1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2659AB5-1B69-4600-8C90-AD89FC6DE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B30D8-D5E5-4508-B14C-C4A93362F87F}" type="datetimeFigureOut">
              <a:rPr lang="en-GB" smtClean="0"/>
              <a:t>11/10/2021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A2DE7A2-517D-4A9E-93E2-EC63BD49A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DCA2CA4-78B0-4DAE-B767-DC58916B8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4611A-19A3-4543-981F-030C304BE5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0133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BC4A15-232E-4ADD-A92B-D951AD29F5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242F957-460D-475E-ADF0-CD25835C81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B30D8-D5E5-4508-B14C-C4A93362F87F}" type="datetimeFigureOut">
              <a:rPr lang="en-GB" smtClean="0"/>
              <a:t>11/10/2021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57BA3A5-38E7-4E88-9F61-27B4BB5CA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A026D07-807D-40D6-A2BB-0C3E4C3367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4611A-19A3-4543-981F-030C304BE5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2441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89A7824-06A4-40FC-8220-89FC1B3D1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B30D8-D5E5-4508-B14C-C4A93362F87F}" type="datetimeFigureOut">
              <a:rPr lang="en-GB" smtClean="0"/>
              <a:t>11/10/2021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B43D93A-F00F-44F5-B3D5-69E300A70C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D937FA-0B29-4D72-9FA5-8BA104EA5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4611A-19A3-4543-981F-030C304BE5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9070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AC03DE-D9BA-4782-99FE-3EC618E33F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2E59B9-02C6-494B-B7CE-B4A488A853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04268D-3B53-43B3-90C2-5DDD10CA2C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6EB098-B34B-4AE5-89A3-75CCF6E55B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B30D8-D5E5-4508-B14C-C4A93362F87F}" type="datetimeFigureOut">
              <a:rPr lang="en-GB" smtClean="0"/>
              <a:t>11/10/2021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B97EC7-6CA0-44F2-8295-FB1DC9955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A9A51A-F3D9-4E47-8BC1-BD11B48DA6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4611A-19A3-4543-981F-030C304BE5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8194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569E2-D711-4910-84E4-2981A84D98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8622FAE-4D6E-415A-962D-4CFCF80C25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49E36F-B064-479E-BFC1-A9DF5385FA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A5EB1B-F946-45B7-8085-9C6F1B6A6B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B30D8-D5E5-4508-B14C-C4A93362F87F}" type="datetimeFigureOut">
              <a:rPr lang="en-GB" smtClean="0"/>
              <a:t>11/10/2021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AB09CA-040A-43C8-B16E-7A9397B3B8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351F17-DB61-4C2A-90BD-C73AF147A4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4611A-19A3-4543-981F-030C304BE5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2205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0C243FE-F922-4620-90E7-EA4B541D6A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41BBEF-70B5-4634-B183-46A4F3D04B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436328-17C5-4C50-812E-130958E172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1B30D8-D5E5-4508-B14C-C4A93362F87F}" type="datetimeFigureOut">
              <a:rPr lang="en-GB" smtClean="0"/>
              <a:t>11/10/2021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8EE66C-B048-4401-8475-23F1D2EEB5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2AB6CA-513A-4DB0-8B1C-57F37D4BC2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94611A-19A3-4543-981F-030C304BE5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02353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Freeform: Shape 70">
            <a:extLst>
              <a:ext uri="{FF2B5EF4-FFF2-40B4-BE49-F238E27FC236}">
                <a16:creationId xmlns:a16="http://schemas.microsoft.com/office/drawing/2014/main" id="{B670DBD5-770C-4383-9F54-5B86E86BD5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10277" y="0"/>
            <a:ext cx="9771446" cy="6858000"/>
          </a:xfrm>
          <a:custGeom>
            <a:avLst/>
            <a:gdLst>
              <a:gd name="connsiteX0" fmla="*/ 1422188 w 9771446"/>
              <a:gd name="connsiteY0" fmla="*/ 0 h 6858000"/>
              <a:gd name="connsiteX1" fmla="*/ 8349258 w 9771446"/>
              <a:gd name="connsiteY1" fmla="*/ 0 h 6858000"/>
              <a:gd name="connsiteX2" fmla="*/ 8502224 w 9771446"/>
              <a:gd name="connsiteY2" fmla="*/ 159673 h 6858000"/>
              <a:gd name="connsiteX3" fmla="*/ 9771446 w 9771446"/>
              <a:gd name="connsiteY3" fmla="*/ 3429001 h 6858000"/>
              <a:gd name="connsiteX4" fmla="*/ 8502224 w 9771446"/>
              <a:gd name="connsiteY4" fmla="*/ 6698330 h 6858000"/>
              <a:gd name="connsiteX5" fmla="*/ 8349260 w 9771446"/>
              <a:gd name="connsiteY5" fmla="*/ 6858000 h 6858000"/>
              <a:gd name="connsiteX6" fmla="*/ 1422186 w 9771446"/>
              <a:gd name="connsiteY6" fmla="*/ 6858000 h 6858000"/>
              <a:gd name="connsiteX7" fmla="*/ 1269223 w 9771446"/>
              <a:gd name="connsiteY7" fmla="*/ 6698330 h 6858000"/>
              <a:gd name="connsiteX8" fmla="*/ 0 w 9771446"/>
              <a:gd name="connsiteY8" fmla="*/ 3429001 h 6858000"/>
              <a:gd name="connsiteX9" fmla="*/ 1269223 w 9771446"/>
              <a:gd name="connsiteY9" fmla="*/ 15967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771446" h="6858000">
                <a:moveTo>
                  <a:pt x="1422188" y="0"/>
                </a:moveTo>
                <a:lnTo>
                  <a:pt x="8349258" y="0"/>
                </a:lnTo>
                <a:lnTo>
                  <a:pt x="8502224" y="159673"/>
                </a:lnTo>
                <a:cubicBezTo>
                  <a:pt x="9290813" y="1023162"/>
                  <a:pt x="9771446" y="2170221"/>
                  <a:pt x="9771446" y="3429001"/>
                </a:cubicBezTo>
                <a:cubicBezTo>
                  <a:pt x="9771446" y="4687781"/>
                  <a:pt x="9290813" y="5834840"/>
                  <a:pt x="8502224" y="6698330"/>
                </a:cubicBezTo>
                <a:lnTo>
                  <a:pt x="8349260" y="6858000"/>
                </a:lnTo>
                <a:lnTo>
                  <a:pt x="1422186" y="6858000"/>
                </a:lnTo>
                <a:lnTo>
                  <a:pt x="1269223" y="6698330"/>
                </a:lnTo>
                <a:cubicBezTo>
                  <a:pt x="480633" y="5834840"/>
                  <a:pt x="0" y="4687781"/>
                  <a:pt x="0" y="3429001"/>
                </a:cubicBezTo>
                <a:cubicBezTo>
                  <a:pt x="0" y="2170221"/>
                  <a:pt x="480633" y="1023162"/>
                  <a:pt x="1269223" y="159673"/>
                </a:cubicBezTo>
                <a:close/>
              </a:path>
            </a:pathLst>
          </a:custGeom>
          <a:solidFill>
            <a:schemeClr val="bg1">
              <a:lumMod val="85000"/>
              <a:alpha val="6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026" name="Picture 2" descr="Lazy_placeholder - Teacher's Pet Classroom Resources">
            <a:extLst>
              <a:ext uri="{FF2B5EF4-FFF2-40B4-BE49-F238E27FC236}">
                <a16:creationId xmlns:a16="http://schemas.microsoft.com/office/drawing/2014/main" id="{D8B90C23-1D9C-44A0-973D-DC0BF870334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719" r="6579"/>
          <a:stretch/>
        </p:blipFill>
        <p:spPr bwMode="auto">
          <a:xfrm>
            <a:off x="-154843" y="0"/>
            <a:ext cx="9270806" cy="6857990"/>
          </a:xfrm>
          <a:custGeom>
            <a:avLst/>
            <a:gdLst/>
            <a:ahLst/>
            <a:cxnLst/>
            <a:rect l="l" t="t" r="r" b="b"/>
            <a:pathLst>
              <a:path w="9270806" h="6858000">
                <a:moveTo>
                  <a:pt x="1503712" y="0"/>
                </a:moveTo>
                <a:lnTo>
                  <a:pt x="7767094" y="0"/>
                </a:lnTo>
                <a:lnTo>
                  <a:pt x="7913128" y="139721"/>
                </a:lnTo>
                <a:cubicBezTo>
                  <a:pt x="8751971" y="981521"/>
                  <a:pt x="9270806" y="2144457"/>
                  <a:pt x="9270806" y="3429000"/>
                </a:cubicBezTo>
                <a:cubicBezTo>
                  <a:pt x="9270806" y="4713544"/>
                  <a:pt x="8751971" y="5876479"/>
                  <a:pt x="7913128" y="6718279"/>
                </a:cubicBezTo>
                <a:lnTo>
                  <a:pt x="7767094" y="6858000"/>
                </a:lnTo>
                <a:lnTo>
                  <a:pt x="1503712" y="6858000"/>
                </a:lnTo>
                <a:lnTo>
                  <a:pt x="1357679" y="6718279"/>
                </a:lnTo>
                <a:cubicBezTo>
                  <a:pt x="518835" y="5876479"/>
                  <a:pt x="0" y="4713544"/>
                  <a:pt x="0" y="3429000"/>
                </a:cubicBezTo>
                <a:cubicBezTo>
                  <a:pt x="0" y="2144457"/>
                  <a:pt x="518835" y="981521"/>
                  <a:pt x="1357679" y="139721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F2D4A87B-5C1D-4F4B-9961-33E1F64D0B57}"/>
              </a:ext>
            </a:extLst>
          </p:cNvPr>
          <p:cNvSpPr/>
          <p:nvPr/>
        </p:nvSpPr>
        <p:spPr>
          <a:xfrm>
            <a:off x="8654142" y="699888"/>
            <a:ext cx="3362838" cy="313932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6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Fractions </a:t>
            </a:r>
          </a:p>
          <a:p>
            <a:pPr algn="ctr"/>
            <a:r>
              <a:rPr lang="en-US" sz="66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Level Two</a:t>
            </a:r>
          </a:p>
        </p:txBody>
      </p:sp>
    </p:spTree>
    <p:extLst>
      <p:ext uri="{BB962C8B-B14F-4D97-AF65-F5344CB8AC3E}">
        <p14:creationId xmlns:p14="http://schemas.microsoft.com/office/powerpoint/2010/main" val="1361174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D19A94A-2626-4118-A469-0C0AB28290B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49885"/>
          <a:stretch/>
        </p:blipFill>
        <p:spPr>
          <a:xfrm>
            <a:off x="465455" y="299141"/>
            <a:ext cx="5935345" cy="150933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5C62BDB-4D79-4A06-AC1F-E3FA3598F5F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14278"/>
          <a:stretch/>
        </p:blipFill>
        <p:spPr>
          <a:xfrm>
            <a:off x="598804" y="3220720"/>
            <a:ext cx="5497195" cy="160527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DF49AF0-F4E8-471E-9732-306CC790AA7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91205"/>
          <a:stretch/>
        </p:blipFill>
        <p:spPr>
          <a:xfrm>
            <a:off x="772159" y="4899025"/>
            <a:ext cx="537845" cy="140017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54021ECC-303D-4EE6-A983-7DF2B3B3D75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8886" b="9741"/>
          <a:stretch/>
        </p:blipFill>
        <p:spPr>
          <a:xfrm>
            <a:off x="76639" y="1881507"/>
            <a:ext cx="2310962" cy="1136014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998C3FB7-E8ED-4695-BD90-E4EAD13830F2}"/>
              </a:ext>
            </a:extLst>
          </p:cNvPr>
          <p:cNvSpPr/>
          <p:nvPr/>
        </p:nvSpPr>
        <p:spPr>
          <a:xfrm>
            <a:off x="7362860" y="130480"/>
            <a:ext cx="3827330" cy="42165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Task 1 – </a:t>
            </a:r>
          </a:p>
          <a:p>
            <a:pPr algn="ctr"/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en-US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Show how to find</a:t>
            </a:r>
          </a:p>
          <a:p>
            <a:pPr algn="ctr"/>
            <a:r>
              <a:rPr lang="en-US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 fraction of </a:t>
            </a:r>
          </a:p>
          <a:p>
            <a:pPr algn="ctr"/>
            <a:r>
              <a:rPr lang="en-US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 value using the</a:t>
            </a:r>
          </a:p>
          <a:p>
            <a:pPr algn="ctr"/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bar/s</a:t>
            </a:r>
            <a:endParaRPr lang="en-US" sz="4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835920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D19A94A-2626-4118-A469-0C0AB28290B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49885"/>
          <a:stretch/>
        </p:blipFill>
        <p:spPr>
          <a:xfrm>
            <a:off x="465455" y="299141"/>
            <a:ext cx="5935345" cy="150933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5C62BDB-4D79-4A06-AC1F-E3FA3598F5F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14278"/>
          <a:stretch/>
        </p:blipFill>
        <p:spPr>
          <a:xfrm>
            <a:off x="598804" y="3220720"/>
            <a:ext cx="5497195" cy="160527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DF49AF0-F4E8-471E-9732-306CC790AA7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91205"/>
          <a:stretch/>
        </p:blipFill>
        <p:spPr>
          <a:xfrm>
            <a:off x="772159" y="4899025"/>
            <a:ext cx="537845" cy="140017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54021ECC-303D-4EE6-A983-7DF2B3B3D75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8886" b="9741"/>
          <a:stretch/>
        </p:blipFill>
        <p:spPr>
          <a:xfrm>
            <a:off x="76639" y="1881507"/>
            <a:ext cx="2310962" cy="1136014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998C3FB7-E8ED-4695-BD90-E4EAD13830F2}"/>
              </a:ext>
            </a:extLst>
          </p:cNvPr>
          <p:cNvSpPr/>
          <p:nvPr/>
        </p:nvSpPr>
        <p:spPr>
          <a:xfrm>
            <a:off x="6495513" y="130480"/>
            <a:ext cx="5562036" cy="236988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Task 2 – </a:t>
            </a:r>
          </a:p>
          <a:p>
            <a:pPr algn="ctr"/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en-US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Show equivalent fractions</a:t>
            </a:r>
          </a:p>
        </p:txBody>
      </p:sp>
    </p:spTree>
    <p:extLst>
      <p:ext uri="{BB962C8B-B14F-4D97-AF65-F5344CB8AC3E}">
        <p14:creationId xmlns:p14="http://schemas.microsoft.com/office/powerpoint/2010/main" val="35157013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D19A94A-2626-4118-A469-0C0AB28290B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49885"/>
          <a:stretch/>
        </p:blipFill>
        <p:spPr>
          <a:xfrm>
            <a:off x="465455" y="299141"/>
            <a:ext cx="5935345" cy="150933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5C62BDB-4D79-4A06-AC1F-E3FA3598F5F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14278"/>
          <a:stretch/>
        </p:blipFill>
        <p:spPr>
          <a:xfrm>
            <a:off x="598804" y="3220720"/>
            <a:ext cx="5497195" cy="160527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DF49AF0-F4E8-471E-9732-306CC790AA7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91205"/>
          <a:stretch/>
        </p:blipFill>
        <p:spPr>
          <a:xfrm>
            <a:off x="772159" y="4899025"/>
            <a:ext cx="537845" cy="140017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54021ECC-303D-4EE6-A983-7DF2B3B3D75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8886" b="9741"/>
          <a:stretch/>
        </p:blipFill>
        <p:spPr>
          <a:xfrm>
            <a:off x="76639" y="1881507"/>
            <a:ext cx="2310962" cy="1136014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998C3FB7-E8ED-4695-BD90-E4EAD13830F2}"/>
              </a:ext>
            </a:extLst>
          </p:cNvPr>
          <p:cNvSpPr/>
          <p:nvPr/>
        </p:nvSpPr>
        <p:spPr>
          <a:xfrm>
            <a:off x="6446460" y="130480"/>
            <a:ext cx="5660140" cy="236988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Task 3 – </a:t>
            </a:r>
          </a:p>
          <a:p>
            <a:pPr algn="ctr"/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en-US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Show Simplifying fractions</a:t>
            </a:r>
          </a:p>
        </p:txBody>
      </p:sp>
    </p:spTree>
    <p:extLst>
      <p:ext uri="{BB962C8B-B14F-4D97-AF65-F5344CB8AC3E}">
        <p14:creationId xmlns:p14="http://schemas.microsoft.com/office/powerpoint/2010/main" val="18903403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D19A94A-2626-4118-A469-0C0AB28290B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49885"/>
          <a:stretch/>
        </p:blipFill>
        <p:spPr>
          <a:xfrm>
            <a:off x="465455" y="299141"/>
            <a:ext cx="5935345" cy="150933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5C62BDB-4D79-4A06-AC1F-E3FA3598F5F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14278"/>
          <a:stretch/>
        </p:blipFill>
        <p:spPr>
          <a:xfrm>
            <a:off x="598804" y="3220720"/>
            <a:ext cx="5497195" cy="160527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DF49AF0-F4E8-471E-9732-306CC790AA7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91205"/>
          <a:stretch/>
        </p:blipFill>
        <p:spPr>
          <a:xfrm>
            <a:off x="772159" y="4899025"/>
            <a:ext cx="537845" cy="140017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54021ECC-303D-4EE6-A983-7DF2B3B3D75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8886" b="9741"/>
          <a:stretch/>
        </p:blipFill>
        <p:spPr>
          <a:xfrm>
            <a:off x="76639" y="1881507"/>
            <a:ext cx="2310962" cy="1136014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998C3FB7-E8ED-4695-BD90-E4EAD13830F2}"/>
              </a:ext>
            </a:extLst>
          </p:cNvPr>
          <p:cNvSpPr/>
          <p:nvPr/>
        </p:nvSpPr>
        <p:spPr>
          <a:xfrm>
            <a:off x="6576815" y="130480"/>
            <a:ext cx="5399427" cy="298543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Task 4 – </a:t>
            </a:r>
          </a:p>
          <a:p>
            <a:pPr algn="ctr"/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en-US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Show 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adding/subtracting</a:t>
            </a:r>
          </a:p>
          <a:p>
            <a:pPr algn="ctr"/>
            <a:r>
              <a:rPr lang="en-US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fractions</a:t>
            </a:r>
          </a:p>
        </p:txBody>
      </p:sp>
    </p:spTree>
    <p:extLst>
      <p:ext uri="{BB962C8B-B14F-4D97-AF65-F5344CB8AC3E}">
        <p14:creationId xmlns:p14="http://schemas.microsoft.com/office/powerpoint/2010/main" val="32654374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D19A94A-2626-4118-A469-0C0AB28290B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49885"/>
          <a:stretch/>
        </p:blipFill>
        <p:spPr>
          <a:xfrm>
            <a:off x="465455" y="299141"/>
            <a:ext cx="5935345" cy="150933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5C62BDB-4D79-4A06-AC1F-E3FA3598F5F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14278"/>
          <a:stretch/>
        </p:blipFill>
        <p:spPr>
          <a:xfrm>
            <a:off x="598804" y="3220720"/>
            <a:ext cx="5497195" cy="160527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DF49AF0-F4E8-471E-9732-306CC790AA7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91205"/>
          <a:stretch/>
        </p:blipFill>
        <p:spPr>
          <a:xfrm>
            <a:off x="772159" y="4899025"/>
            <a:ext cx="537845" cy="140017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54021ECC-303D-4EE6-A983-7DF2B3B3D75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8886" b="9741"/>
          <a:stretch/>
        </p:blipFill>
        <p:spPr>
          <a:xfrm>
            <a:off x="76639" y="1881507"/>
            <a:ext cx="2310962" cy="1136014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998C3FB7-E8ED-4695-BD90-E4EAD13830F2}"/>
              </a:ext>
            </a:extLst>
          </p:cNvPr>
          <p:cNvSpPr/>
          <p:nvPr/>
        </p:nvSpPr>
        <p:spPr>
          <a:xfrm>
            <a:off x="7375397" y="130480"/>
            <a:ext cx="3802259" cy="298543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Task 5 – </a:t>
            </a:r>
          </a:p>
          <a:p>
            <a:pPr algn="ctr"/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en-US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Show Multiplying</a:t>
            </a:r>
          </a:p>
          <a:p>
            <a:pPr algn="ctr"/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fractions</a:t>
            </a:r>
            <a:endParaRPr lang="en-US" sz="4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18771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D19A94A-2626-4118-A469-0C0AB28290B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49885"/>
          <a:stretch/>
        </p:blipFill>
        <p:spPr>
          <a:xfrm>
            <a:off x="465455" y="299141"/>
            <a:ext cx="5935345" cy="150933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5C62BDB-4D79-4A06-AC1F-E3FA3598F5F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14278"/>
          <a:stretch/>
        </p:blipFill>
        <p:spPr>
          <a:xfrm>
            <a:off x="598804" y="3220720"/>
            <a:ext cx="5497195" cy="160527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DF49AF0-F4E8-471E-9732-306CC790AA7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91205"/>
          <a:stretch/>
        </p:blipFill>
        <p:spPr>
          <a:xfrm>
            <a:off x="772159" y="4899025"/>
            <a:ext cx="537845" cy="140017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54021ECC-303D-4EE6-A983-7DF2B3B3D75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8886" b="9741"/>
          <a:stretch/>
        </p:blipFill>
        <p:spPr>
          <a:xfrm>
            <a:off x="76639" y="1881507"/>
            <a:ext cx="2310962" cy="1136014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998C3FB7-E8ED-4695-BD90-E4EAD13830F2}"/>
              </a:ext>
            </a:extLst>
          </p:cNvPr>
          <p:cNvSpPr/>
          <p:nvPr/>
        </p:nvSpPr>
        <p:spPr>
          <a:xfrm>
            <a:off x="7716035" y="130480"/>
            <a:ext cx="3120983" cy="298543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Task 6 – </a:t>
            </a:r>
          </a:p>
          <a:p>
            <a:pPr algn="ctr"/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en-US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Show 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Dividing</a:t>
            </a:r>
            <a:endParaRPr lang="en-US" sz="4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fractions</a:t>
            </a:r>
            <a:endParaRPr lang="en-US" sz="4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554256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ultureName xmlns="320501ca-6d35-49d4-a851-eaac0ebd858c" xsi:nil="true"/>
    <Owner xmlns="320501ca-6d35-49d4-a851-eaac0ebd858c">
      <UserInfo>
        <DisplayName/>
        <AccountId xsi:nil="true"/>
        <AccountType/>
      </UserInfo>
    </Owner>
    <Student_Groups xmlns="320501ca-6d35-49d4-a851-eaac0ebd858c">
      <UserInfo>
        <DisplayName/>
        <AccountId xsi:nil="true"/>
        <AccountType/>
      </UserInfo>
    </Student_Groups>
    <IsNotebookLocked xmlns="320501ca-6d35-49d4-a851-eaac0ebd858c" xsi:nil="true"/>
    <Templates xmlns="320501ca-6d35-49d4-a851-eaac0ebd858c" xsi:nil="true"/>
    <NotebookType xmlns="320501ca-6d35-49d4-a851-eaac0ebd858c" xsi:nil="true"/>
    <LMS_Mappings xmlns="320501ca-6d35-49d4-a851-eaac0ebd858c" xsi:nil="true"/>
    <Self_Registration_Enabled xmlns="320501ca-6d35-49d4-a851-eaac0ebd858c" xsi:nil="true"/>
    <Has_Teacher_Only_SectionGroup xmlns="320501ca-6d35-49d4-a851-eaac0ebd858c" xsi:nil="true"/>
    <FolderType xmlns="320501ca-6d35-49d4-a851-eaac0ebd858c" xsi:nil="true"/>
    <Teachers xmlns="320501ca-6d35-49d4-a851-eaac0ebd858c">
      <UserInfo>
        <DisplayName/>
        <AccountId xsi:nil="true"/>
        <AccountType/>
      </UserInfo>
    </Teachers>
    <Distribution_Groups xmlns="320501ca-6d35-49d4-a851-eaac0ebd858c" xsi:nil="true"/>
    <AppVersion xmlns="320501ca-6d35-49d4-a851-eaac0ebd858c" xsi:nil="true"/>
    <TeamsChannelId xmlns="320501ca-6d35-49d4-a851-eaac0ebd858c" xsi:nil="true"/>
    <Math_Settings xmlns="320501ca-6d35-49d4-a851-eaac0ebd858c" xsi:nil="true"/>
    <Invited_Teachers xmlns="320501ca-6d35-49d4-a851-eaac0ebd858c" xsi:nil="true"/>
    <Invited_Students xmlns="320501ca-6d35-49d4-a851-eaac0ebd858c" xsi:nil="true"/>
    <Is_Collaboration_Space_Locked xmlns="320501ca-6d35-49d4-a851-eaac0ebd858c" xsi:nil="true"/>
    <Students xmlns="320501ca-6d35-49d4-a851-eaac0ebd858c">
      <UserInfo>
        <DisplayName/>
        <AccountId xsi:nil="true"/>
        <AccountType/>
      </UserInfo>
    </Students>
    <DefaultSectionNames xmlns="320501ca-6d35-49d4-a851-eaac0ebd858c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82B9AC6C8F8DE4DB5E925C1CEB09C85" ma:contentTypeVersion="34" ma:contentTypeDescription="Create a new document." ma:contentTypeScope="" ma:versionID="bd2be8e9427caa8de82301594569932b">
  <xsd:schema xmlns:xsd="http://www.w3.org/2001/XMLSchema" xmlns:xs="http://www.w3.org/2001/XMLSchema" xmlns:p="http://schemas.microsoft.com/office/2006/metadata/properties" xmlns:ns3="7264de17-d3b7-48a5-ada9-9928cbb5202f" xmlns:ns4="320501ca-6d35-49d4-a851-eaac0ebd858c" targetNamespace="http://schemas.microsoft.com/office/2006/metadata/properties" ma:root="true" ma:fieldsID="7f017c51442cd85dc22d02685b2c40c0" ns3:_="" ns4:_="">
    <xsd:import namespace="7264de17-d3b7-48a5-ada9-9928cbb5202f"/>
    <xsd:import namespace="320501ca-6d35-49d4-a851-eaac0ebd858c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NotebookType" minOccurs="0"/>
                <xsd:element ref="ns4:FolderType" minOccurs="0"/>
                <xsd:element ref="ns4:CultureName" minOccurs="0"/>
                <xsd:element ref="ns4:AppVersion" minOccurs="0"/>
                <xsd:element ref="ns4:TeamsChannelId" minOccurs="0"/>
                <xsd:element ref="ns4:Owner" minOccurs="0"/>
                <xsd:element ref="ns4:DefaultSectionNames" minOccurs="0"/>
                <xsd:element ref="ns4:Templates" minOccurs="0"/>
                <xsd:element ref="ns4:Teachers" minOccurs="0"/>
                <xsd:element ref="ns4:Students" minOccurs="0"/>
                <xsd:element ref="ns4:Student_Groups" minOccurs="0"/>
                <xsd:element ref="ns4:Invited_Teachers" minOccurs="0"/>
                <xsd:element ref="ns4:Invited_Students" minOccurs="0"/>
                <xsd:element ref="ns4:Self_Registration_Enabled" minOccurs="0"/>
                <xsd:element ref="ns4:Has_Teacher_Only_SectionGroup" minOccurs="0"/>
                <xsd:element ref="ns4:Is_Collaboration_Space_Locked" minOccurs="0"/>
                <xsd:element ref="ns4:IsNotebookLocked" minOccurs="0"/>
                <xsd:element ref="ns4:MediaServiceAutoTags" minOccurs="0"/>
                <xsd:element ref="ns4:MediaServiceOCR" minOccurs="0"/>
                <xsd:element ref="ns4:MediaServiceDateTaken" minOccurs="0"/>
                <xsd:element ref="ns4:MediaServiceLocation" minOccurs="0"/>
                <xsd:element ref="ns4:MediaServiceGenerationTime" minOccurs="0"/>
                <xsd:element ref="ns4:MediaServiceEventHashCode" minOccurs="0"/>
                <xsd:element ref="ns4:Math_Settings" minOccurs="0"/>
                <xsd:element ref="ns4:Distribution_Groups" minOccurs="0"/>
                <xsd:element ref="ns4:LMS_Mappings" minOccurs="0"/>
                <xsd:element ref="ns4:MediaLengthInSeconds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64de17-d3b7-48a5-ada9-9928cbb5202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20501ca-6d35-49d4-a851-eaac0ebd858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NotebookType" ma:index="13" nillable="true" ma:displayName="Notebook Type" ma:internalName="NotebookType">
      <xsd:simpleType>
        <xsd:restriction base="dms:Text"/>
      </xsd:simpleType>
    </xsd:element>
    <xsd:element name="FolderType" ma:index="14" nillable="true" ma:displayName="Folder Type" ma:internalName="FolderType">
      <xsd:simpleType>
        <xsd:restriction base="dms:Text"/>
      </xsd:simpleType>
    </xsd:element>
    <xsd:element name="CultureName" ma:index="15" nillable="true" ma:displayName="Culture Name" ma:internalName="CultureName">
      <xsd:simpleType>
        <xsd:restriction base="dms:Text"/>
      </xsd:simpleType>
    </xsd:element>
    <xsd:element name="AppVersion" ma:index="16" nillable="true" ma:displayName="App Version" ma:internalName="AppVersion">
      <xsd:simpleType>
        <xsd:restriction base="dms:Text"/>
      </xsd:simpleType>
    </xsd:element>
    <xsd:element name="TeamsChannelId" ma:index="17" nillable="true" ma:displayName="Teams Channel Id" ma:internalName="TeamsChannelId">
      <xsd:simpleType>
        <xsd:restriction base="dms:Text"/>
      </xsd:simpleType>
    </xsd:element>
    <xsd:element name="Owner" ma:index="18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9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20" nillable="true" ma:displayName="Templates" ma:internalName="Templates">
      <xsd:simpleType>
        <xsd:restriction base="dms:Note">
          <xsd:maxLength value="255"/>
        </xsd:restriction>
      </xsd:simpleType>
    </xsd:element>
    <xsd:element name="Teachers" ma:index="21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22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23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24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5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6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27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8" nillable="true" ma:displayName="Is Collaboration Space Locked" ma:internalName="Is_Collaboration_Space_Locked">
      <xsd:simpleType>
        <xsd:restriction base="dms:Boolean"/>
      </xsd:simpleType>
    </xsd:element>
    <xsd:element name="IsNotebookLocked" ma:index="29" nillable="true" ma:displayName="Is Notebook Locked" ma:internalName="IsNotebookLocked">
      <xsd:simpleType>
        <xsd:restriction base="dms:Boolean"/>
      </xsd:simpleType>
    </xsd:element>
    <xsd:element name="MediaServiceAutoTags" ma:index="30" nillable="true" ma:displayName="MediaServiceAutoTags" ma:internalName="MediaServiceAutoTags" ma:readOnly="true">
      <xsd:simpleType>
        <xsd:restriction base="dms:Text"/>
      </xsd:simpleType>
    </xsd:element>
    <xsd:element name="MediaServiceOCR" ma:index="3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3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3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3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5" nillable="true" ma:displayName="MediaServiceEventHashCode" ma:hidden="true" ma:internalName="MediaServiceEventHashCode" ma:readOnly="true">
      <xsd:simpleType>
        <xsd:restriction base="dms:Text"/>
      </xsd:simpleType>
    </xsd:element>
    <xsd:element name="Math_Settings" ma:index="36" nillable="true" ma:displayName="Math Settings" ma:internalName="Math_Settings">
      <xsd:simpleType>
        <xsd:restriction base="dms:Text"/>
      </xsd:simpleType>
    </xsd:element>
    <xsd:element name="Distribution_Groups" ma:index="37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38" nillable="true" ma:displayName="LMS Mappings" ma:internalName="LMS_Mappings">
      <xsd:simpleType>
        <xsd:restriction base="dms:Note">
          <xsd:maxLength value="255"/>
        </xsd:restriction>
      </xsd:simpleType>
    </xsd:element>
    <xsd:element name="MediaLengthInSeconds" ma:index="39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4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4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48B0DF3-41D7-4785-960B-121AA280CF99}">
  <ds:schemaRefs>
    <ds:schemaRef ds:uri="http://schemas.openxmlformats.org/package/2006/metadata/core-properties"/>
    <ds:schemaRef ds:uri="http://purl.org/dc/terms/"/>
    <ds:schemaRef ds:uri="http://purl.org/dc/dcmitype/"/>
    <ds:schemaRef ds:uri="http://schemas.microsoft.com/office/infopath/2007/PartnerControls"/>
    <ds:schemaRef ds:uri="http://schemas.microsoft.com/office/2006/documentManagement/types"/>
    <ds:schemaRef ds:uri="7264de17-d3b7-48a5-ada9-9928cbb5202f"/>
    <ds:schemaRef ds:uri="http://schemas.microsoft.com/office/2006/metadata/properties"/>
    <ds:schemaRef ds:uri="http://purl.org/dc/elements/1.1/"/>
    <ds:schemaRef ds:uri="320501ca-6d35-49d4-a851-eaac0ebd858c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FD23A72F-2B6E-4297-8928-6F50A7DCA00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438BF5A-C7AE-43AF-91BF-9D756352D19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264de17-d3b7-48a5-ada9-9928cbb5202f"/>
    <ds:schemaRef ds:uri="320501ca-6d35-49d4-a851-eaac0ebd858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52</Words>
  <Application>Microsoft Office PowerPoint</Application>
  <PresentationFormat>Widescreen</PresentationFormat>
  <Paragraphs>26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Malcolm Cooke</dc:creator>
  <cp:lastModifiedBy>Malcolm Cooke</cp:lastModifiedBy>
  <cp:revision>1</cp:revision>
  <dcterms:created xsi:type="dcterms:W3CDTF">2021-10-11T13:21:43Z</dcterms:created>
  <dcterms:modified xsi:type="dcterms:W3CDTF">2021-10-11T13:41:03Z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0x010100C82B9AC6C8F8DE4DB5E925C1CEB09C85</vt:lpwstr>
  </property>
</Properties>
</file>