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83" r:id="rId6"/>
    <p:sldId id="257" r:id="rId7"/>
    <p:sldId id="259" r:id="rId8"/>
    <p:sldId id="260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9989B-1D25-41F6-995F-3DA09C691BD4}" v="27" dt="2023-05-11T16:58:58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40" y="-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A239989B-1D25-41F6-995F-3DA09C691BD4}"/>
    <pc:docChg chg="undo custSel addSld modSld sldOrd modMainMaster">
      <pc:chgData name="Malcolm Cooke" userId="629abd82-4003-4907-b151-625ed5717e62" providerId="ADAL" clId="{A239989B-1D25-41F6-995F-3DA09C691BD4}" dt="2023-05-11T18:39:27.930" v="55" actId="20577"/>
      <pc:docMkLst>
        <pc:docMk/>
      </pc:docMkLst>
      <pc:sldChg chg="modSp mod ord setBg">
        <pc:chgData name="Malcolm Cooke" userId="629abd82-4003-4907-b151-625ed5717e62" providerId="ADAL" clId="{A239989B-1D25-41F6-995F-3DA09C691BD4}" dt="2023-05-11T16:52:32.571" v="13"/>
        <pc:sldMkLst>
          <pc:docMk/>
          <pc:sldMk cId="2751638297" sldId="257"/>
        </pc:sldMkLst>
        <pc:picChg chg="mod">
          <ac:chgData name="Malcolm Cooke" userId="629abd82-4003-4907-b151-625ed5717e62" providerId="ADAL" clId="{A239989B-1D25-41F6-995F-3DA09C691BD4}" dt="2023-05-11T16:35:55.459" v="2"/>
          <ac:picMkLst>
            <pc:docMk/>
            <pc:sldMk cId="2751638297" sldId="257"/>
            <ac:picMk id="14" creationId="{620E69E3-2AC0-4C82-A1B1-888F97381F2F}"/>
          </ac:picMkLst>
        </pc:picChg>
      </pc:sldChg>
      <pc:sldChg chg="modSp">
        <pc:chgData name="Malcolm Cooke" userId="629abd82-4003-4907-b151-625ed5717e62" providerId="ADAL" clId="{A239989B-1D25-41F6-995F-3DA09C691BD4}" dt="2023-05-11T16:57:25.970" v="38"/>
        <pc:sldMkLst>
          <pc:docMk/>
          <pc:sldMk cId="2461622146" sldId="259"/>
        </pc:sldMkLst>
        <pc:picChg chg="mod">
          <ac:chgData name="Malcolm Cooke" userId="629abd82-4003-4907-b151-625ed5717e62" providerId="ADAL" clId="{A239989B-1D25-41F6-995F-3DA09C691BD4}" dt="2023-05-11T16:57:09.848" v="36"/>
          <ac:picMkLst>
            <pc:docMk/>
            <pc:sldMk cId="2461622146" sldId="259"/>
            <ac:picMk id="9" creationId="{A9FC7291-00C8-44A7-BE00-12B36B495068}"/>
          </ac:picMkLst>
        </pc:picChg>
        <pc:picChg chg="mod">
          <ac:chgData name="Malcolm Cooke" userId="629abd82-4003-4907-b151-625ed5717e62" providerId="ADAL" clId="{A239989B-1D25-41F6-995F-3DA09C691BD4}" dt="2023-05-11T16:56:48.291" v="33"/>
          <ac:picMkLst>
            <pc:docMk/>
            <pc:sldMk cId="2461622146" sldId="259"/>
            <ac:picMk id="14" creationId="{ABFB175A-B48C-4AF3-9BC6-4EFBFB3DD8B8}"/>
          </ac:picMkLst>
        </pc:picChg>
        <pc:picChg chg="mod">
          <ac:chgData name="Malcolm Cooke" userId="629abd82-4003-4907-b151-625ed5717e62" providerId="ADAL" clId="{A239989B-1D25-41F6-995F-3DA09C691BD4}" dt="2023-05-11T16:56:53.585" v="34"/>
          <ac:picMkLst>
            <pc:docMk/>
            <pc:sldMk cId="2461622146" sldId="259"/>
            <ac:picMk id="16" creationId="{2F32DCF5-0DE1-42EA-B355-2CD2F20116CE}"/>
          </ac:picMkLst>
        </pc:picChg>
        <pc:picChg chg="mod">
          <ac:chgData name="Malcolm Cooke" userId="629abd82-4003-4907-b151-625ed5717e62" providerId="ADAL" clId="{A239989B-1D25-41F6-995F-3DA09C691BD4}" dt="2023-05-11T16:57:05.122" v="35"/>
          <ac:picMkLst>
            <pc:docMk/>
            <pc:sldMk cId="2461622146" sldId="259"/>
            <ac:picMk id="17" creationId="{08BC4460-B421-44B9-8E90-09AFEA063FA6}"/>
          </ac:picMkLst>
        </pc:picChg>
        <pc:picChg chg="mod">
          <ac:chgData name="Malcolm Cooke" userId="629abd82-4003-4907-b151-625ed5717e62" providerId="ADAL" clId="{A239989B-1D25-41F6-995F-3DA09C691BD4}" dt="2023-05-11T16:57:16.059" v="37"/>
          <ac:picMkLst>
            <pc:docMk/>
            <pc:sldMk cId="2461622146" sldId="259"/>
            <ac:picMk id="20" creationId="{4332A1FB-EF08-4177-BA61-4F4686627408}"/>
          </ac:picMkLst>
        </pc:picChg>
        <pc:picChg chg="mod">
          <ac:chgData name="Malcolm Cooke" userId="629abd82-4003-4907-b151-625ed5717e62" providerId="ADAL" clId="{A239989B-1D25-41F6-995F-3DA09C691BD4}" dt="2023-05-11T16:57:25.970" v="38"/>
          <ac:picMkLst>
            <pc:docMk/>
            <pc:sldMk cId="2461622146" sldId="259"/>
            <ac:picMk id="23" creationId="{4922FB21-10AE-4AE8-9BC5-0DB824D8BD10}"/>
          </ac:picMkLst>
        </pc:picChg>
        <pc:picChg chg="mod">
          <ac:chgData name="Malcolm Cooke" userId="629abd82-4003-4907-b151-625ed5717e62" providerId="ADAL" clId="{A239989B-1D25-41F6-995F-3DA09C691BD4}" dt="2023-05-11T16:57:25.970" v="38"/>
          <ac:picMkLst>
            <pc:docMk/>
            <pc:sldMk cId="2461622146" sldId="259"/>
            <ac:picMk id="25" creationId="{F033161E-8BD5-4D2C-A4EC-68C576E4BB75}"/>
          </ac:picMkLst>
        </pc:picChg>
        <pc:picChg chg="mod">
          <ac:chgData name="Malcolm Cooke" userId="629abd82-4003-4907-b151-625ed5717e62" providerId="ADAL" clId="{A239989B-1D25-41F6-995F-3DA09C691BD4}" dt="2023-05-11T16:57:25.970" v="38"/>
          <ac:picMkLst>
            <pc:docMk/>
            <pc:sldMk cId="2461622146" sldId="259"/>
            <ac:picMk id="27" creationId="{DBCA76C6-C73B-4B96-A2C3-C115DC2028F1}"/>
          </ac:picMkLst>
        </pc:picChg>
      </pc:sldChg>
      <pc:sldChg chg="modSp">
        <pc:chgData name="Malcolm Cooke" userId="629abd82-4003-4907-b151-625ed5717e62" providerId="ADAL" clId="{A239989B-1D25-41F6-995F-3DA09C691BD4}" dt="2023-05-11T16:57:33.556" v="39"/>
        <pc:sldMkLst>
          <pc:docMk/>
          <pc:sldMk cId="3234526225" sldId="260"/>
        </pc:sldMkLst>
        <pc:picChg chg="mod">
          <ac:chgData name="Malcolm Cooke" userId="629abd82-4003-4907-b151-625ed5717e62" providerId="ADAL" clId="{A239989B-1D25-41F6-995F-3DA09C691BD4}" dt="2023-05-11T16:57:33.556" v="39"/>
          <ac:picMkLst>
            <pc:docMk/>
            <pc:sldMk cId="3234526225" sldId="260"/>
            <ac:picMk id="6" creationId="{49EB4821-2365-46B2-B5D4-BAA55AB5DD2C}"/>
          </ac:picMkLst>
        </pc:picChg>
      </pc:sldChg>
      <pc:sldChg chg="modSp">
        <pc:chgData name="Malcolm Cooke" userId="629abd82-4003-4907-b151-625ed5717e62" providerId="ADAL" clId="{A239989B-1D25-41F6-995F-3DA09C691BD4}" dt="2023-05-11T16:57:44" v="40"/>
        <pc:sldMkLst>
          <pc:docMk/>
          <pc:sldMk cId="779359333" sldId="270"/>
        </pc:sldMkLst>
        <pc:picChg chg="mod">
          <ac:chgData name="Malcolm Cooke" userId="629abd82-4003-4907-b151-625ed5717e62" providerId="ADAL" clId="{A239989B-1D25-41F6-995F-3DA09C691BD4}" dt="2023-05-11T16:57:44" v="40"/>
          <ac:picMkLst>
            <pc:docMk/>
            <pc:sldMk cId="779359333" sldId="270"/>
            <ac:picMk id="5" creationId="{3CB3246F-E71C-4E6D-B939-CEF5939E0150}"/>
          </ac:picMkLst>
        </pc:picChg>
      </pc:sldChg>
      <pc:sldChg chg="modSp">
        <pc:chgData name="Malcolm Cooke" userId="629abd82-4003-4907-b151-625ed5717e62" providerId="ADAL" clId="{A239989B-1D25-41F6-995F-3DA09C691BD4}" dt="2023-05-11T16:57:51.541" v="41"/>
        <pc:sldMkLst>
          <pc:docMk/>
          <pc:sldMk cId="1811605557" sldId="271"/>
        </pc:sldMkLst>
        <pc:picChg chg="mod">
          <ac:chgData name="Malcolm Cooke" userId="629abd82-4003-4907-b151-625ed5717e62" providerId="ADAL" clId="{A239989B-1D25-41F6-995F-3DA09C691BD4}" dt="2023-05-11T16:57:51.541" v="41"/>
          <ac:picMkLst>
            <pc:docMk/>
            <pc:sldMk cId="1811605557" sldId="271"/>
            <ac:picMk id="3" creationId="{89F1F06B-22AF-46D6-AB65-8BBDBBB43F6F}"/>
          </ac:picMkLst>
        </pc:picChg>
      </pc:sldChg>
      <pc:sldChg chg="modSp">
        <pc:chgData name="Malcolm Cooke" userId="629abd82-4003-4907-b151-625ed5717e62" providerId="ADAL" clId="{A239989B-1D25-41F6-995F-3DA09C691BD4}" dt="2023-05-11T16:58:16.175" v="42"/>
        <pc:sldMkLst>
          <pc:docMk/>
          <pc:sldMk cId="632286033" sldId="272"/>
        </pc:sldMkLst>
        <pc:picChg chg="mod">
          <ac:chgData name="Malcolm Cooke" userId="629abd82-4003-4907-b151-625ed5717e62" providerId="ADAL" clId="{A239989B-1D25-41F6-995F-3DA09C691BD4}" dt="2023-05-11T16:58:16.175" v="42"/>
          <ac:picMkLst>
            <pc:docMk/>
            <pc:sldMk cId="632286033" sldId="272"/>
            <ac:picMk id="7" creationId="{DB933C5E-F5BE-49FA-9B71-21DC0885A041}"/>
          </ac:picMkLst>
        </pc:picChg>
      </pc:sldChg>
      <pc:sldChg chg="modSp">
        <pc:chgData name="Malcolm Cooke" userId="629abd82-4003-4907-b151-625ed5717e62" providerId="ADAL" clId="{A239989B-1D25-41F6-995F-3DA09C691BD4}" dt="2023-05-11T16:58:20.304" v="43"/>
        <pc:sldMkLst>
          <pc:docMk/>
          <pc:sldMk cId="3109877456" sldId="273"/>
        </pc:sldMkLst>
        <pc:picChg chg="mod">
          <ac:chgData name="Malcolm Cooke" userId="629abd82-4003-4907-b151-625ed5717e62" providerId="ADAL" clId="{A239989B-1D25-41F6-995F-3DA09C691BD4}" dt="2023-05-11T16:58:20.304" v="43"/>
          <ac:picMkLst>
            <pc:docMk/>
            <pc:sldMk cId="3109877456" sldId="273"/>
            <ac:picMk id="5" creationId="{84843D75-BBCE-429D-9922-B6373C1D058C}"/>
          </ac:picMkLst>
        </pc:picChg>
      </pc:sldChg>
      <pc:sldChg chg="modSp">
        <pc:chgData name="Malcolm Cooke" userId="629abd82-4003-4907-b151-625ed5717e62" providerId="ADAL" clId="{A239989B-1D25-41F6-995F-3DA09C691BD4}" dt="2023-05-11T16:58:32.127" v="44"/>
        <pc:sldMkLst>
          <pc:docMk/>
          <pc:sldMk cId="4067981201" sldId="276"/>
        </pc:sldMkLst>
        <pc:picChg chg="mod">
          <ac:chgData name="Malcolm Cooke" userId="629abd82-4003-4907-b151-625ed5717e62" providerId="ADAL" clId="{A239989B-1D25-41F6-995F-3DA09C691BD4}" dt="2023-05-11T16:58:32.127" v="44"/>
          <ac:picMkLst>
            <pc:docMk/>
            <pc:sldMk cId="4067981201" sldId="276"/>
            <ac:picMk id="5" creationId="{BB25F312-4B1A-4D33-871A-447994734F97}"/>
          </ac:picMkLst>
        </pc:picChg>
      </pc:sldChg>
      <pc:sldChg chg="modSp">
        <pc:chgData name="Malcolm Cooke" userId="629abd82-4003-4907-b151-625ed5717e62" providerId="ADAL" clId="{A239989B-1D25-41F6-995F-3DA09C691BD4}" dt="2023-05-11T16:58:36.312" v="45"/>
        <pc:sldMkLst>
          <pc:docMk/>
          <pc:sldMk cId="3062714478" sldId="277"/>
        </pc:sldMkLst>
        <pc:picChg chg="mod">
          <ac:chgData name="Malcolm Cooke" userId="629abd82-4003-4907-b151-625ed5717e62" providerId="ADAL" clId="{A239989B-1D25-41F6-995F-3DA09C691BD4}" dt="2023-05-11T16:58:36.312" v="45"/>
          <ac:picMkLst>
            <pc:docMk/>
            <pc:sldMk cId="3062714478" sldId="277"/>
            <ac:picMk id="2" creationId="{00000000-0000-0000-0000-000000000000}"/>
          </ac:picMkLst>
        </pc:picChg>
      </pc:sldChg>
      <pc:sldChg chg="modSp">
        <pc:chgData name="Malcolm Cooke" userId="629abd82-4003-4907-b151-625ed5717e62" providerId="ADAL" clId="{A239989B-1D25-41F6-995F-3DA09C691BD4}" dt="2023-05-11T16:58:40.414" v="46"/>
        <pc:sldMkLst>
          <pc:docMk/>
          <pc:sldMk cId="3487600576" sldId="279"/>
        </pc:sldMkLst>
        <pc:picChg chg="mod">
          <ac:chgData name="Malcolm Cooke" userId="629abd82-4003-4907-b151-625ed5717e62" providerId="ADAL" clId="{A239989B-1D25-41F6-995F-3DA09C691BD4}" dt="2023-05-11T16:58:40.414" v="46"/>
          <ac:picMkLst>
            <pc:docMk/>
            <pc:sldMk cId="3487600576" sldId="279"/>
            <ac:picMk id="2" creationId="{00000000-0000-0000-0000-000000000000}"/>
          </ac:picMkLst>
        </pc:picChg>
      </pc:sldChg>
      <pc:sldChg chg="modSp">
        <pc:chgData name="Malcolm Cooke" userId="629abd82-4003-4907-b151-625ed5717e62" providerId="ADAL" clId="{A239989B-1D25-41F6-995F-3DA09C691BD4}" dt="2023-05-11T16:58:47.447" v="47"/>
        <pc:sldMkLst>
          <pc:docMk/>
          <pc:sldMk cId="1372213783" sldId="280"/>
        </pc:sldMkLst>
        <pc:picChg chg="mod">
          <ac:chgData name="Malcolm Cooke" userId="629abd82-4003-4907-b151-625ed5717e62" providerId="ADAL" clId="{A239989B-1D25-41F6-995F-3DA09C691BD4}" dt="2023-05-11T16:58:47.447" v="47"/>
          <ac:picMkLst>
            <pc:docMk/>
            <pc:sldMk cId="1372213783" sldId="280"/>
            <ac:picMk id="2" creationId="{00000000-0000-0000-0000-000000000000}"/>
          </ac:picMkLst>
        </pc:picChg>
      </pc:sldChg>
      <pc:sldChg chg="modSp">
        <pc:chgData name="Malcolm Cooke" userId="629abd82-4003-4907-b151-625ed5717e62" providerId="ADAL" clId="{A239989B-1D25-41F6-995F-3DA09C691BD4}" dt="2023-05-11T16:58:54.071" v="48"/>
        <pc:sldMkLst>
          <pc:docMk/>
          <pc:sldMk cId="1016815803" sldId="281"/>
        </pc:sldMkLst>
        <pc:picChg chg="mod">
          <ac:chgData name="Malcolm Cooke" userId="629abd82-4003-4907-b151-625ed5717e62" providerId="ADAL" clId="{A239989B-1D25-41F6-995F-3DA09C691BD4}" dt="2023-05-11T16:58:54.071" v="48"/>
          <ac:picMkLst>
            <pc:docMk/>
            <pc:sldMk cId="1016815803" sldId="281"/>
            <ac:picMk id="2" creationId="{00000000-0000-0000-0000-000000000000}"/>
          </ac:picMkLst>
        </pc:picChg>
      </pc:sldChg>
      <pc:sldChg chg="modSp">
        <pc:chgData name="Malcolm Cooke" userId="629abd82-4003-4907-b151-625ed5717e62" providerId="ADAL" clId="{A239989B-1D25-41F6-995F-3DA09C691BD4}" dt="2023-05-11T16:58:58.616" v="49"/>
        <pc:sldMkLst>
          <pc:docMk/>
          <pc:sldMk cId="443471299" sldId="282"/>
        </pc:sldMkLst>
        <pc:picChg chg="mod">
          <ac:chgData name="Malcolm Cooke" userId="629abd82-4003-4907-b151-625ed5717e62" providerId="ADAL" clId="{A239989B-1D25-41F6-995F-3DA09C691BD4}" dt="2023-05-11T16:58:58.616" v="49"/>
          <ac:picMkLst>
            <pc:docMk/>
            <pc:sldMk cId="443471299" sldId="282"/>
            <ac:picMk id="2" creationId="{00000000-0000-0000-0000-000000000000}"/>
          </ac:picMkLst>
        </pc:picChg>
      </pc:sldChg>
      <pc:sldChg chg="addSp delSp modSp new mod setBg setClrOvrMap">
        <pc:chgData name="Malcolm Cooke" userId="629abd82-4003-4907-b151-625ed5717e62" providerId="ADAL" clId="{A239989B-1D25-41F6-995F-3DA09C691BD4}" dt="2023-05-11T18:39:27.930" v="55" actId="20577"/>
        <pc:sldMkLst>
          <pc:docMk/>
          <pc:sldMk cId="1989078038" sldId="283"/>
        </pc:sldMkLst>
        <pc:spChg chg="mod">
          <ac:chgData name="Malcolm Cooke" userId="629abd82-4003-4907-b151-625ed5717e62" providerId="ADAL" clId="{A239989B-1D25-41F6-995F-3DA09C691BD4}" dt="2023-05-11T18:39:27.930" v="55" actId="20577"/>
          <ac:spMkLst>
            <pc:docMk/>
            <pc:sldMk cId="1989078038" sldId="283"/>
            <ac:spMk id="2" creationId="{A3F92BBB-9286-A4B0-C50C-DF33265B0B5F}"/>
          </ac:spMkLst>
        </pc:spChg>
        <pc:spChg chg="add del">
          <ac:chgData name="Malcolm Cooke" userId="629abd82-4003-4907-b151-625ed5717e62" providerId="ADAL" clId="{A239989B-1D25-41F6-995F-3DA09C691BD4}" dt="2023-05-11T16:53:16.737" v="32" actId="26606"/>
          <ac:spMkLst>
            <pc:docMk/>
            <pc:sldMk cId="1989078038" sldId="283"/>
            <ac:spMk id="3" creationId="{843DDCD2-C81C-CA00-D7E5-BBC2F84FA3AF}"/>
          </ac:spMkLst>
        </pc:spChg>
        <pc:spChg chg="add del">
          <ac:chgData name="Malcolm Cooke" userId="629abd82-4003-4907-b151-625ed5717e62" providerId="ADAL" clId="{A239989B-1D25-41F6-995F-3DA09C691BD4}" dt="2023-05-11T16:53:06.588" v="29" actId="26606"/>
          <ac:spMkLst>
            <pc:docMk/>
            <pc:sldMk cId="1989078038" sldId="283"/>
            <ac:spMk id="9" creationId="{0671A8AE-40A1-4631-A6B8-581AFF065482}"/>
          </ac:spMkLst>
        </pc:spChg>
        <pc:spChg chg="add del">
          <ac:chgData name="Malcolm Cooke" userId="629abd82-4003-4907-b151-625ed5717e62" providerId="ADAL" clId="{A239989B-1D25-41F6-995F-3DA09C691BD4}" dt="2023-05-11T16:53:06.588" v="29" actId="26606"/>
          <ac:spMkLst>
            <pc:docMk/>
            <pc:sldMk cId="1989078038" sldId="283"/>
            <ac:spMk id="11" creationId="{AB58EF07-17C2-48CF-ABB0-EEF1F17CB8F0}"/>
          </ac:spMkLst>
        </pc:spChg>
        <pc:spChg chg="add del">
          <ac:chgData name="Malcolm Cooke" userId="629abd82-4003-4907-b151-625ed5717e62" providerId="ADAL" clId="{A239989B-1D25-41F6-995F-3DA09C691BD4}" dt="2023-05-11T16:53:06.588" v="29" actId="26606"/>
          <ac:spMkLst>
            <pc:docMk/>
            <pc:sldMk cId="1989078038" sldId="283"/>
            <ac:spMk id="13" creationId="{AF2F604E-43BE-4DC3-B983-E071523364F8}"/>
          </ac:spMkLst>
        </pc:spChg>
        <pc:spChg chg="add del">
          <ac:chgData name="Malcolm Cooke" userId="629abd82-4003-4907-b151-625ed5717e62" providerId="ADAL" clId="{A239989B-1D25-41F6-995F-3DA09C691BD4}" dt="2023-05-11T16:53:06.588" v="29" actId="26606"/>
          <ac:spMkLst>
            <pc:docMk/>
            <pc:sldMk cId="1989078038" sldId="283"/>
            <ac:spMk id="15" creationId="{08C9B587-E65E-4B52-B37C-ABEBB6E87928}"/>
          </ac:spMkLst>
        </pc:spChg>
        <pc:spChg chg="add del">
          <ac:chgData name="Malcolm Cooke" userId="629abd82-4003-4907-b151-625ed5717e62" providerId="ADAL" clId="{A239989B-1D25-41F6-995F-3DA09C691BD4}" dt="2023-05-11T16:53:16.716" v="31" actId="26606"/>
          <ac:spMkLst>
            <pc:docMk/>
            <pc:sldMk cId="1989078038" sldId="283"/>
            <ac:spMk id="17" creationId="{6CCA5F87-1D1E-45CB-8D83-FC7EEFAD9935}"/>
          </ac:spMkLst>
        </pc:spChg>
        <pc:spChg chg="add del">
          <ac:chgData name="Malcolm Cooke" userId="629abd82-4003-4907-b151-625ed5717e62" providerId="ADAL" clId="{A239989B-1D25-41F6-995F-3DA09C691BD4}" dt="2023-05-11T16:53:16.716" v="31" actId="26606"/>
          <ac:spMkLst>
            <pc:docMk/>
            <pc:sldMk cId="1989078038" sldId="283"/>
            <ac:spMk id="19" creationId="{7CCFC2C6-6238-4A2F-93DE-2ADF74AF635E}"/>
          </ac:spMkLst>
        </pc:spChg>
        <pc:spChg chg="add del">
          <ac:chgData name="Malcolm Cooke" userId="629abd82-4003-4907-b151-625ed5717e62" providerId="ADAL" clId="{A239989B-1D25-41F6-995F-3DA09C691BD4}" dt="2023-05-11T16:53:16.716" v="31" actId="26606"/>
          <ac:spMkLst>
            <pc:docMk/>
            <pc:sldMk cId="1989078038" sldId="283"/>
            <ac:spMk id="20" creationId="{AF2F604E-43BE-4DC3-B983-E071523364F8}"/>
          </ac:spMkLst>
        </pc:spChg>
        <pc:spChg chg="add del">
          <ac:chgData name="Malcolm Cooke" userId="629abd82-4003-4907-b151-625ed5717e62" providerId="ADAL" clId="{A239989B-1D25-41F6-995F-3DA09C691BD4}" dt="2023-05-11T16:53:16.716" v="31" actId="26606"/>
          <ac:spMkLst>
            <pc:docMk/>
            <pc:sldMk cId="1989078038" sldId="283"/>
            <ac:spMk id="21" creationId="{08C9B587-E65E-4B52-B37C-ABEBB6E87928}"/>
          </ac:spMkLst>
        </pc:spChg>
        <pc:spChg chg="add">
          <ac:chgData name="Malcolm Cooke" userId="629abd82-4003-4907-b151-625ed5717e62" providerId="ADAL" clId="{A239989B-1D25-41F6-995F-3DA09C691BD4}" dt="2023-05-11T16:53:16.737" v="32" actId="26606"/>
          <ac:spMkLst>
            <pc:docMk/>
            <pc:sldMk cId="1989078038" sldId="283"/>
            <ac:spMk id="23" creationId="{C1DD1A8A-57D5-4A81-AD04-532B043C5611}"/>
          </ac:spMkLst>
        </pc:spChg>
        <pc:spChg chg="add">
          <ac:chgData name="Malcolm Cooke" userId="629abd82-4003-4907-b151-625ed5717e62" providerId="ADAL" clId="{A239989B-1D25-41F6-995F-3DA09C691BD4}" dt="2023-05-11T16:53:16.737" v="32" actId="26606"/>
          <ac:spMkLst>
            <pc:docMk/>
            <pc:sldMk cId="1989078038" sldId="283"/>
            <ac:spMk id="25" creationId="{007891EC-4501-44ED-A8C8-B11B6DB767AB}"/>
          </ac:spMkLst>
        </pc:spChg>
        <pc:picChg chg="add del">
          <ac:chgData name="Malcolm Cooke" userId="629abd82-4003-4907-b151-625ed5717e62" providerId="ADAL" clId="{A239989B-1D25-41F6-995F-3DA09C691BD4}" dt="2023-05-11T16:53:06.588" v="29" actId="26606"/>
          <ac:picMkLst>
            <pc:docMk/>
            <pc:sldMk cId="1989078038" sldId="283"/>
            <ac:picMk id="5" creationId="{F6524C74-4D9E-B8DB-3CE1-42CCA56589F8}"/>
          </ac:picMkLst>
        </pc:picChg>
        <pc:picChg chg="add del">
          <ac:chgData name="Malcolm Cooke" userId="629abd82-4003-4907-b151-625ed5717e62" providerId="ADAL" clId="{A239989B-1D25-41F6-995F-3DA09C691BD4}" dt="2023-05-11T16:53:16.716" v="31" actId="26606"/>
          <ac:picMkLst>
            <pc:docMk/>
            <pc:sldMk cId="1989078038" sldId="283"/>
            <ac:picMk id="18" creationId="{8D1A7C26-DB99-9424-E898-930BF4F42A86}"/>
          </ac:picMkLst>
        </pc:picChg>
        <pc:picChg chg="add">
          <ac:chgData name="Malcolm Cooke" userId="629abd82-4003-4907-b151-625ed5717e62" providerId="ADAL" clId="{A239989B-1D25-41F6-995F-3DA09C691BD4}" dt="2023-05-11T16:53:16.737" v="32" actId="26606"/>
          <ac:picMkLst>
            <pc:docMk/>
            <pc:sldMk cId="1989078038" sldId="283"/>
            <ac:picMk id="24" creationId="{91DFA03A-72F2-9061-A73A-FC7749D1BADD}"/>
          </ac:picMkLst>
        </pc:picChg>
      </pc:sldChg>
      <pc:sldMasterChg chg="setBg modSldLayout">
        <pc:chgData name="Malcolm Cooke" userId="629abd82-4003-4907-b151-625ed5717e62" providerId="ADAL" clId="{A239989B-1D25-41F6-995F-3DA09C691BD4}" dt="2023-05-11T16:47:12.177" v="10"/>
        <pc:sldMasterMkLst>
          <pc:docMk/>
          <pc:sldMasterMk cId="1129271217" sldId="2147483648"/>
        </pc:sldMasterMkLst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1129271217" sldId="2147483648"/>
            <pc:sldLayoutMk cId="2445975755" sldId="2147483650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1129271217" sldId="2147483648"/>
            <pc:sldLayoutMk cId="688732004" sldId="2147483655"/>
          </pc:sldLayoutMkLst>
        </pc:sldLayoutChg>
      </pc:sldMasterChg>
      <pc:sldMasterChg chg="setBg modSldLayout">
        <pc:chgData name="Malcolm Cooke" userId="629abd82-4003-4907-b151-625ed5717e62" providerId="ADAL" clId="{A239989B-1D25-41F6-995F-3DA09C691BD4}" dt="2023-05-11T16:47:12.177" v="10"/>
        <pc:sldMasterMkLst>
          <pc:docMk/>
          <pc:sldMasterMk cId="3236417951" sldId="2147483660"/>
        </pc:sldMasterMkLst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3925026473" sldId="2147483649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2020808880" sldId="2147483651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4289210695" sldId="2147483652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1400806906" sldId="2147483653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872550306" sldId="2147483654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2914626775" sldId="2147483656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2750276153" sldId="2147483657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4032402647" sldId="2147483658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3088202013" sldId="2147483659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2524985352" sldId="2147483661"/>
          </pc:sldLayoutMkLst>
        </pc:sldLayoutChg>
        <pc:sldLayoutChg chg="setBg">
          <pc:chgData name="Malcolm Cooke" userId="629abd82-4003-4907-b151-625ed5717e62" providerId="ADAL" clId="{A239989B-1D25-41F6-995F-3DA09C691BD4}" dt="2023-05-11T16:47:12.177" v="10"/>
          <pc:sldLayoutMkLst>
            <pc:docMk/>
            <pc:sldMasterMk cId="3236417951" sldId="2147483660"/>
            <pc:sldLayoutMk cId="1027407544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2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02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D627B-8556-4463-84B0-4CA9B9D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A7CB-D9E0-43E0-AAC6-A607BB17EF58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4AB96-C4D7-4D79-90E7-64482F3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2FB9-E33C-49D3-958C-33777A05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442-0D7B-4C08-B213-9995126DD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4FDA-4CA6-40D1-A949-C3D2FE39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979F-6F53-430D-AEE6-0F7FE9FF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AA6B1-8C02-470D-ACB4-44EF31E3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A7CB-D9E0-43E0-AAC6-A607BB17EF58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396C0-ECA7-4F6D-A2BC-BD11563E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B5757-BE88-44D9-9126-AD415A21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442-0D7B-4C08-B213-9995126DD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7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0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0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8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84F9-B196-4B9C-B27E-F5CFD5F57A3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43BF3-2133-4551-B824-5285F9E9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C152-3C68-4526-B352-4F249F465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2571F-13EA-4A3E-BF84-2E2947FE9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A7CB-D9E0-43E0-AAC6-A607BB17EF58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EE2B-737F-4F0D-8C14-EF3CEE048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4499-6D52-4FA7-9C1B-C0C74D0C5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4442-0D7B-4C08-B213-9995126DD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7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Colourful shapes and patterns">
            <a:extLst>
              <a:ext uri="{FF2B5EF4-FFF2-40B4-BE49-F238E27FC236}">
                <a16:creationId xmlns:a16="http://schemas.microsoft.com/office/drawing/2014/main" id="{91DFA03A-72F2-9061-A73A-FC7749D1B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1" b="797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92BBB-9286-A4B0-C50C-DF33265B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198907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Surface Area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588" y="1248355"/>
            <a:ext cx="10843813" cy="49677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5F312-4B1A-4D33-871A-447994734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246" y="1401476"/>
            <a:ext cx="9596154" cy="46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327" y="1152899"/>
            <a:ext cx="7603471" cy="3888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27" y="5295983"/>
            <a:ext cx="8007260" cy="580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8618" y="6428509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Feb 2018 Q8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08465D-96D9-4F2F-B9BA-F75A3A6786C9}"/>
              </a:ext>
            </a:extLst>
          </p:cNvPr>
          <p:cNvSpPr txBox="1">
            <a:spLocks/>
          </p:cNvSpPr>
          <p:nvPr/>
        </p:nvSpPr>
        <p:spPr>
          <a:xfrm>
            <a:off x="413327" y="263275"/>
            <a:ext cx="3967842" cy="1048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</a:t>
            </a:r>
          </a:p>
        </p:txBody>
      </p:sp>
      <p:pic>
        <p:nvPicPr>
          <p:cNvPr id="8" name="Picture 2" descr="Image result for calculator symbols">
            <a:extLst>
              <a:ext uri="{FF2B5EF4-FFF2-40B4-BE49-F238E27FC236}">
                <a16:creationId xmlns:a16="http://schemas.microsoft.com/office/drawing/2014/main" id="{C86AFFCF-271C-4AC6-9CCE-E946DC1E7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025457" y="263275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1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544" y="671429"/>
            <a:ext cx="8864311" cy="5427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21" y="6195497"/>
            <a:ext cx="6852661" cy="57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7709" y="6394534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Jan 2017 Q3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1E49E0-04DF-4DDF-917F-A252FB34866C}"/>
              </a:ext>
            </a:extLst>
          </p:cNvPr>
          <p:cNvSpPr txBox="1">
            <a:spLocks/>
          </p:cNvSpPr>
          <p:nvPr/>
        </p:nvSpPr>
        <p:spPr>
          <a:xfrm>
            <a:off x="413328" y="134216"/>
            <a:ext cx="3689545" cy="1048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 </a:t>
            </a:r>
          </a:p>
        </p:txBody>
      </p:sp>
      <p:pic>
        <p:nvPicPr>
          <p:cNvPr id="6" name="Picture 2" descr="Image result for calculator symbols">
            <a:extLst>
              <a:ext uri="{FF2B5EF4-FFF2-40B4-BE49-F238E27FC236}">
                <a16:creationId xmlns:a16="http://schemas.microsoft.com/office/drawing/2014/main" id="{A6514A9E-B162-48F1-8F9D-57B442FB8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9794548" y="27373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0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532" y="695067"/>
            <a:ext cx="8310995" cy="6005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7709" y="6394534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May 2017 Q3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F59764-302B-493B-86DA-36715BB32801}"/>
              </a:ext>
            </a:extLst>
          </p:cNvPr>
          <p:cNvSpPr txBox="1">
            <a:spLocks/>
          </p:cNvSpPr>
          <p:nvPr/>
        </p:nvSpPr>
        <p:spPr>
          <a:xfrm>
            <a:off x="0" y="157625"/>
            <a:ext cx="4556097" cy="1048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</a:t>
            </a:r>
          </a:p>
        </p:txBody>
      </p:sp>
      <p:pic>
        <p:nvPicPr>
          <p:cNvPr id="13" name="Picture 2" descr="Image result for calculator symbols">
            <a:extLst>
              <a:ext uri="{FF2B5EF4-FFF2-40B4-BE49-F238E27FC236}">
                <a16:creationId xmlns:a16="http://schemas.microsoft.com/office/drawing/2014/main" id="{EE4459DB-5295-4157-A21A-2962BB74B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399530" y="67129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1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284" y="706313"/>
            <a:ext cx="9086850" cy="6181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7709" y="6394534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Jan 2017 Q7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44ADF1-5835-4657-92B5-ECEF4AE77F87}"/>
              </a:ext>
            </a:extLst>
          </p:cNvPr>
          <p:cNvSpPr txBox="1">
            <a:spLocks/>
          </p:cNvSpPr>
          <p:nvPr/>
        </p:nvSpPr>
        <p:spPr>
          <a:xfrm>
            <a:off x="413328" y="134216"/>
            <a:ext cx="2874817" cy="1048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</a:t>
            </a:r>
          </a:p>
        </p:txBody>
      </p:sp>
      <p:pic>
        <p:nvPicPr>
          <p:cNvPr id="5" name="Picture 2" descr="Image result for calculator symbols">
            <a:extLst>
              <a:ext uri="{FF2B5EF4-FFF2-40B4-BE49-F238E27FC236}">
                <a16:creationId xmlns:a16="http://schemas.microsoft.com/office/drawing/2014/main" id="{17FBA7DA-287A-4E33-B1BD-4875BAC3C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187709" y="221945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1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0957" y="891276"/>
            <a:ext cx="8629650" cy="531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7709" y="6394534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Jan 2016 Q7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037F0D-0131-4C88-9A49-B30AA6084081}"/>
              </a:ext>
            </a:extLst>
          </p:cNvPr>
          <p:cNvSpPr txBox="1">
            <a:spLocks/>
          </p:cNvSpPr>
          <p:nvPr/>
        </p:nvSpPr>
        <p:spPr>
          <a:xfrm>
            <a:off x="341766" y="0"/>
            <a:ext cx="4190477" cy="1048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</a:t>
            </a:r>
          </a:p>
        </p:txBody>
      </p:sp>
      <p:pic>
        <p:nvPicPr>
          <p:cNvPr id="5" name="Picture 2" descr="Image result for calculator symbols">
            <a:extLst>
              <a:ext uri="{FF2B5EF4-FFF2-40B4-BE49-F238E27FC236}">
                <a16:creationId xmlns:a16="http://schemas.microsoft.com/office/drawing/2014/main" id="{2F5F8B80-EE33-4885-A2F2-04A5811E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630727" y="155689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7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7" y="1408831"/>
            <a:ext cx="10788072" cy="11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Learning Objectives</a:t>
            </a:r>
          </a:p>
          <a:p>
            <a:pPr>
              <a:lnSpc>
                <a:spcPct val="150000"/>
              </a:lnSpc>
            </a:pPr>
            <a:r>
              <a:rPr lang="en-GB" dirty="0">
                <a:cs typeface="Times New Roman" panose="02020603050405020304" pitchFamily="18" charset="0"/>
              </a:rPr>
              <a:t>To be able to :</a:t>
            </a:r>
          </a:p>
          <a:p>
            <a:pPr>
              <a:lnSpc>
                <a:spcPct val="150000"/>
              </a:lnSpc>
            </a:pPr>
            <a:r>
              <a:rPr lang="en-US" dirty="0"/>
              <a:t>- use formulae to find volume and surface areas of 3D shapes including cylinders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55" y="1256145"/>
            <a:ext cx="11286836" cy="155861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71055" y="2944071"/>
            <a:ext cx="11286836" cy="377985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33237" y="134072"/>
            <a:ext cx="9144000" cy="992764"/>
          </a:xfrm>
        </p:spPr>
        <p:txBody>
          <a:bodyPr>
            <a:normAutofit/>
          </a:bodyPr>
          <a:lstStyle/>
          <a:p>
            <a:r>
              <a:rPr lang="en-GB" b="1" u="sng" dirty="0"/>
              <a:t>VOLUME AND SURFACE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C4855-F7B2-42ED-A91B-E972B59BBB6A}"/>
              </a:ext>
            </a:extLst>
          </p:cNvPr>
          <p:cNvSpPr txBox="1"/>
          <p:nvPr/>
        </p:nvSpPr>
        <p:spPr>
          <a:xfrm>
            <a:off x="850790" y="3283889"/>
            <a:ext cx="401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Identify the two shapes which have the same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E69E3-2AC0-4C82-A1B1-888F97381F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1087" y="2590328"/>
            <a:ext cx="5672626" cy="38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3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670" y="1653057"/>
            <a:ext cx="489527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Find the volume of the following;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7081" y="1360380"/>
            <a:ext cx="5605094" cy="51135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76866" y="1360380"/>
            <a:ext cx="5319834" cy="51135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328330" y="855302"/>
            <a:ext cx="501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Volume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8516" y="882214"/>
            <a:ext cx="413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Surface Area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05529" y="134072"/>
            <a:ext cx="9144000" cy="9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STARTER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B175A-B48C-4AF3-9BC6-4EFBFB3D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669" y="2266611"/>
            <a:ext cx="2184960" cy="1683733"/>
          </a:xfrm>
          <a:prstGeom prst="rect">
            <a:avLst/>
          </a:prstGeom>
        </p:spPr>
      </p:pic>
      <p:pic>
        <p:nvPicPr>
          <p:cNvPr id="16" name="Picture 15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2F32DCF5-0DE1-42EA-B355-2CD2F201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53" y="2492939"/>
            <a:ext cx="2268715" cy="1471818"/>
          </a:xfrm>
          <a:prstGeom prst="rect">
            <a:avLst/>
          </a:prstGeom>
        </p:spPr>
      </p:pic>
      <p:pic>
        <p:nvPicPr>
          <p:cNvPr id="17" name="Picture 16" descr="A close up of a glass&#10;&#10;Description automatically generated">
            <a:extLst>
              <a:ext uri="{FF2B5EF4-FFF2-40B4-BE49-F238E27FC236}">
                <a16:creationId xmlns:a16="http://schemas.microsoft.com/office/drawing/2014/main" id="{08BC4460-B421-44B9-8E90-09AFEA063F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9" y="4099027"/>
            <a:ext cx="2513549" cy="2134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C7291-00C8-44A7-BE00-12B36B49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910" y="4163747"/>
            <a:ext cx="2652458" cy="18928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32A1FB-EF08-4177-BA61-4F46866274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2385" y="2581969"/>
            <a:ext cx="2833903" cy="13034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8B0C43-87D9-45BA-AC95-D2AC32AF5B81}"/>
              </a:ext>
            </a:extLst>
          </p:cNvPr>
          <p:cNvSpPr txBox="1"/>
          <p:nvPr/>
        </p:nvSpPr>
        <p:spPr>
          <a:xfrm>
            <a:off x="7339054" y="1789043"/>
            <a:ext cx="331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surface area of the following;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22FB21-10AE-4AE8-9BC5-0DB824D8BD1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9605" y="2230181"/>
            <a:ext cx="2197741" cy="1686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33161E-8BD5-4D2C-A4EC-68C576E4BB7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691" y="4233467"/>
            <a:ext cx="2397092" cy="15424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CA76C6-C73B-4B96-A2C3-C115DC2028F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9605" y="3950344"/>
            <a:ext cx="2321610" cy="18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599" y="171163"/>
            <a:ext cx="8903278" cy="1325563"/>
          </a:xfrm>
        </p:spPr>
        <p:txBody>
          <a:bodyPr/>
          <a:lstStyle/>
          <a:p>
            <a:r>
              <a:rPr lang="en-GB" dirty="0"/>
              <a:t>Your turn 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2473" y="1406624"/>
            <a:ext cx="9531928" cy="9274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42473" y="2419863"/>
            <a:ext cx="9531928" cy="37962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96473" y="1582473"/>
            <a:ext cx="90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 out the volume  of the composite shape below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EB4821-2365-46B2-B5D4-BAA55AB5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124" y="2732187"/>
            <a:ext cx="3821349" cy="32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2473" y="171163"/>
            <a:ext cx="8478404" cy="1325563"/>
          </a:xfrm>
        </p:spPr>
        <p:txBody>
          <a:bodyPr/>
          <a:lstStyle/>
          <a:p>
            <a:r>
              <a:rPr lang="en-GB" dirty="0"/>
              <a:t>Your turn 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2473" y="1406624"/>
            <a:ext cx="9531928" cy="9274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42473" y="2419863"/>
            <a:ext cx="9531928" cy="37962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3246F-E71C-4E6D-B939-CEF5939E0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005" y="2884292"/>
            <a:ext cx="6774289" cy="2859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D5B946-97AD-4E78-8660-7C75B5CA5E5D}"/>
              </a:ext>
            </a:extLst>
          </p:cNvPr>
          <p:cNvSpPr txBox="1"/>
          <p:nvPr/>
        </p:nvSpPr>
        <p:spPr>
          <a:xfrm>
            <a:off x="1814886" y="1730755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Work out the volume  of the shape below </a:t>
            </a:r>
          </a:p>
        </p:txBody>
      </p:sp>
    </p:spTree>
    <p:extLst>
      <p:ext uri="{BB962C8B-B14F-4D97-AF65-F5344CB8AC3E}">
        <p14:creationId xmlns:p14="http://schemas.microsoft.com/office/powerpoint/2010/main" val="77935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Your turn 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2473" y="1406624"/>
            <a:ext cx="9531928" cy="9274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42473" y="2419863"/>
            <a:ext cx="9531928" cy="37962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5B946-97AD-4E78-8660-7C75B5CA5E5D}"/>
              </a:ext>
            </a:extLst>
          </p:cNvPr>
          <p:cNvSpPr txBox="1"/>
          <p:nvPr/>
        </p:nvSpPr>
        <p:spPr>
          <a:xfrm>
            <a:off x="1814886" y="1730755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Calculate the volume of the 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1F06B-22AF-46D6-AB65-8BBDBBB43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315" y="2658247"/>
            <a:ext cx="3157727" cy="33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Practice Questions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2473" y="1248355"/>
            <a:ext cx="9531928" cy="49677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33C5E-F5BE-49FA-9B71-21DC0885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3081" y="1630018"/>
            <a:ext cx="9164001" cy="31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8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Practice Questions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588" y="1248355"/>
            <a:ext cx="10843813" cy="49677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43D75-BBCE-429D-9922-B6373C1D0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010" y="1717483"/>
            <a:ext cx="9613126" cy="31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Practice Questions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588" y="1248355"/>
            <a:ext cx="10843813" cy="49677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82237-C51A-437B-AB14-23066977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55" y="1655157"/>
            <a:ext cx="8625597" cy="42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4" ma:contentTypeDescription="Create a new document." ma:contentTypeScope="" ma:versionID="999ee6dba2c83fd35070fcf36004950c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fe37b08140f3367720c3b68730b0f79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CF44E9-3204-4EF9-AA2B-5AE50A8A107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e580a216-88d0-453b-946c-6faddb45788b"/>
    <ds:schemaRef ds:uri="http://purl.org/dc/elements/1.1/"/>
    <ds:schemaRef ds:uri="http://schemas.microsoft.com/office/2006/metadata/properties"/>
    <ds:schemaRef ds:uri="cc5a4335-4904-48fb-a026-7b0b82363d38"/>
    <ds:schemaRef ds:uri="http://www.w3.org/XML/1998/namespace"/>
    <ds:schemaRef ds:uri="a675e989-819c-4ef8-a9e7-308823201b25"/>
  </ds:schemaRefs>
</ds:datastoreItem>
</file>

<file path=customXml/itemProps2.xml><?xml version="1.0" encoding="utf-8"?>
<ds:datastoreItem xmlns:ds="http://schemas.openxmlformats.org/officeDocument/2006/customXml" ds:itemID="{A30832EA-5FD5-402E-93B2-9C89C0085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7D2A6-EB7E-4372-9C7E-8E4D8CBA9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119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Office Theme</vt:lpstr>
      <vt:lpstr>Volume</vt:lpstr>
      <vt:lpstr>VOLUME AND SURFACE AREA</vt:lpstr>
      <vt:lpstr>PowerPoint Presentation</vt:lpstr>
      <vt:lpstr>Your turn ….</vt:lpstr>
      <vt:lpstr>Your turn ….</vt:lpstr>
      <vt:lpstr>Your turn ….</vt:lpstr>
      <vt:lpstr>Practice Questions</vt:lpstr>
      <vt:lpstr>Practice Questions</vt:lpstr>
      <vt:lpstr>Practice Questions</vt:lpstr>
      <vt:lpstr>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PERCENTAGE</dc:title>
  <dc:creator>Jenisha Ananthan</dc:creator>
  <cp:lastModifiedBy>Malcolm Cooke</cp:lastModifiedBy>
  <cp:revision>17</cp:revision>
  <dcterms:created xsi:type="dcterms:W3CDTF">2021-04-21T08:57:39Z</dcterms:created>
  <dcterms:modified xsi:type="dcterms:W3CDTF">2023-05-11T18:39:38Z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