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96E9ED-1C12-4EC4-9540-DEECAB11A808}" v="1" dt="2023-08-29T09:12:16.2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lcolm Cooke" userId="629abd82-4003-4907-b151-625ed5717e62" providerId="ADAL" clId="{2196E9ED-1C12-4EC4-9540-DEECAB11A808}"/>
    <pc:docChg chg="custSel modSld">
      <pc:chgData name="Malcolm Cooke" userId="629abd82-4003-4907-b151-625ed5717e62" providerId="ADAL" clId="{2196E9ED-1C12-4EC4-9540-DEECAB11A808}" dt="2023-08-29T09:16:45.153" v="91" actId="20577"/>
      <pc:docMkLst>
        <pc:docMk/>
      </pc:docMkLst>
      <pc:sldChg chg="addSp modSp mod">
        <pc:chgData name="Malcolm Cooke" userId="629abd82-4003-4907-b151-625ed5717e62" providerId="ADAL" clId="{2196E9ED-1C12-4EC4-9540-DEECAB11A808}" dt="2023-08-29T09:16:45.153" v="91" actId="20577"/>
        <pc:sldMkLst>
          <pc:docMk/>
          <pc:sldMk cId="1254932978" sldId="256"/>
        </pc:sldMkLst>
        <pc:spChg chg="add mod">
          <ac:chgData name="Malcolm Cooke" userId="629abd82-4003-4907-b151-625ed5717e62" providerId="ADAL" clId="{2196E9ED-1C12-4EC4-9540-DEECAB11A808}" dt="2023-08-29T09:16:45.153" v="91" actId="20577"/>
          <ac:spMkLst>
            <pc:docMk/>
            <pc:sldMk cId="1254932978" sldId="256"/>
            <ac:spMk id="8" creationId="{E9815D9B-70E9-2AE3-FEBE-CA24441C7CE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9454F-F574-3EA8-2B1B-956435DACD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62B6A5-3E1B-35FD-959E-1AE970B565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39ECD-50B5-B233-382A-DDB37865D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76B9-221F-48E1-BA0A-009B9090D325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02DA7-6ED3-357B-6949-B85FAA086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1B578-6647-1D35-2172-57A5258FC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9DD1-86F7-48A3-95CE-66AD4295E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47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E77AB-B941-68B1-51A2-0DCA51A6A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4BCB63-9D6D-4FC5-6F80-BC3AF0686F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C5ECB-814B-F34F-41CD-4EC7EDB29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76B9-221F-48E1-BA0A-009B9090D325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4FD9C-A4C5-EF11-F5C9-A12321AEE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3D1F3-840F-4E88-B9EC-D9ED7E12B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9DD1-86F7-48A3-95CE-66AD4295E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962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5B4624-B51E-0BCD-1145-CA411C1064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5111BF-4F51-7124-FECB-0C55D364C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3744F-50C1-5C48-0231-27DEB721B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76B9-221F-48E1-BA0A-009B9090D325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A8618-C58C-05F1-9741-567097E60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C74CF-20EB-B542-2145-38FF6D8A1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9DD1-86F7-48A3-95CE-66AD4295E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779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5E2A3-8D18-5A68-E2D8-2C76F2DC1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A49D2-6BCF-74C4-F5C5-BA2697108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ABBF6-211E-4256-BF08-57C3DE49E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76B9-221F-48E1-BA0A-009B9090D325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8D051-2FA3-F281-3F85-C4AB37C11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3AE18-BA58-5270-F23D-7CB961803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9DD1-86F7-48A3-95CE-66AD4295E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94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1A9F8-F6AC-5383-8136-2DB0AEF23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C531B6-4D3A-36C7-CF0E-60985085D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99A19-CC01-974D-FD5C-26E5266CE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76B9-221F-48E1-BA0A-009B9090D325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80948-FBDB-85A1-92BC-A8827BB71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DA5FD-44EC-411A-36F3-88AD615F1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9DD1-86F7-48A3-95CE-66AD4295E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330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DE9E4-5628-1C11-6E2E-FE3D0E20A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DDFE1-4BDD-337D-8DA5-8117687A47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2EADB2-D9AE-AFE6-E2DF-5E43288F7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6C0D5F-C7DF-B267-3295-CE4266F04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76B9-221F-48E1-BA0A-009B9090D325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50DC0C-A503-EB6F-61E3-7AF9B84DA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552180-A9E2-36AD-B067-B8958D21D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9DD1-86F7-48A3-95CE-66AD4295E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669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1F64A-B795-A093-CEE0-0CD8CAD95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0954E-BEBA-ACFD-7A37-1E907DE9B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05FEA3-12F7-B0AB-544B-CC5F35E8F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65B741-10AF-7BE4-705E-715316B9EB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F1F05E-159C-151D-CB45-A5F5DE3308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664CB0-DA4D-C407-D163-FF8593ED2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76B9-221F-48E1-BA0A-009B9090D325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D792FF-B3F6-AA88-C961-EDC0958C7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130CFD-8F12-D93A-9759-F27516852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9DD1-86F7-48A3-95CE-66AD4295E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161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2246D-41BE-3EFA-B429-33AA24F1C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ECD957-673B-1E49-D9E0-592E1DFC4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76B9-221F-48E1-BA0A-009B9090D325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304E04-E031-C7B7-6A72-69C6A7485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EA4F74-7ACF-72D3-EE78-B3548A89B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9DD1-86F7-48A3-95CE-66AD4295E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083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B87711-7E10-096A-7B5F-4F562D78E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76B9-221F-48E1-BA0A-009B9090D325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237168-BDFC-7B49-4942-D736C8373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8C7E81-CD22-976F-470B-5A48EC02D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9DD1-86F7-48A3-95CE-66AD4295E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891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D8BC3-1ADF-E32B-6ABB-B6EB7B290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897C0-E811-DFA3-CE24-574C7F027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E42986-4666-4661-B891-6D19F82D6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2EC77E-C4F6-FF7F-E0F9-47D09CE29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76B9-221F-48E1-BA0A-009B9090D325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D1847-D3DF-D1C7-72E3-3D0DAD7F8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81A9C3-C45A-7FE8-7BEA-8B53D97E0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9DD1-86F7-48A3-95CE-66AD4295E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846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362A7-F4FE-A57C-D3AC-7771060B2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830BB2-3EE0-0775-3BFA-94433F1F30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540706-C8E6-A996-C1A7-7AF021111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328EFE-4087-1AED-33AE-F2C9446E5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76B9-221F-48E1-BA0A-009B9090D325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D781A-8270-E71D-2E07-B4B29799B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1A664D-FAD0-F200-BC17-6DC1678C9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9DD1-86F7-48A3-95CE-66AD4295E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480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5D8C57-3487-1B02-054C-399533513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767D5F-CDE0-C3E5-0BAA-C8738150C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BEE2C-C728-986A-D70E-F4FC86E9C2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D76B9-221F-48E1-BA0A-009B9090D325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3B981-AA6C-0D68-65F0-8563BDB75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99F5E-1D62-5E86-EADA-81B4372E09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79DD1-86F7-48A3-95CE-66AD4295E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80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86438&amp;picture=space-galaxy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1F006-B3AF-1623-EB0E-5AAE59E4E1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DB5685-AD40-98B4-8131-15434BE5DA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 descr="A galaxy in space with stars&#10;&#10;Description automatically generated">
            <a:extLst>
              <a:ext uri="{FF2B5EF4-FFF2-40B4-BE49-F238E27FC236}">
                <a16:creationId xmlns:a16="http://schemas.microsoft.com/office/drawing/2014/main" id="{578CFF52-CE21-E021-3CB8-78365B68E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476F25-6391-F8A7-A91C-7A0EAAED03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61898"/>
            <a:ext cx="12192000" cy="47748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9815D9B-70E9-2AE3-FEBE-CA24441C7CEC}"/>
              </a:ext>
            </a:extLst>
          </p:cNvPr>
          <p:cNvSpPr/>
          <p:nvPr/>
        </p:nvSpPr>
        <p:spPr>
          <a:xfrm>
            <a:off x="580338" y="207784"/>
            <a:ext cx="106906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Assessment outcome – lesson strategy </a:t>
            </a:r>
            <a:endParaRPr lang="en-US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4932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5421</TotalTime>
  <Words>5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Malcolm Cooke</dc:creator>
  <cp:lastModifiedBy>Malcolm Cooke</cp:lastModifiedBy>
  <cp:revision>1</cp:revision>
  <dcterms:created xsi:type="dcterms:W3CDTF">2023-08-25T14:55:01Z</dcterms:created>
  <dcterms:modified xsi:type="dcterms:W3CDTF">2023-08-29T09:16:53Z</dcterms:modified>
</cp:coreProperties>
</file>