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897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38318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2042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060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4874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86827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8013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5472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47939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5769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514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B3A5E1-596F-40FD-AA2E-B3C9FA609D5B}" type="datetimeFigureOut">
              <a:rPr lang="en-GB" smtClean="0"/>
              <a:t>16/01/2017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F5153-0FEE-4F79-BD61-904E9DE26E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370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525399" y="1385686"/>
            <a:ext cx="10996042" cy="5314283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575934"/>
            <a:ext cx="9144000" cy="111570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Indices (powers) and Standard Form</a:t>
            </a:r>
            <a:endParaRPr lang="en-GB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131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Session Aims</a:t>
            </a:r>
            <a:endParaRPr lang="en-GB" sz="6000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Recognise place values as multiples of ten</a:t>
            </a:r>
          </a:p>
          <a:p>
            <a:endParaRPr lang="en-GB" dirty="0" smtClean="0"/>
          </a:p>
          <a:p>
            <a:r>
              <a:rPr lang="en-GB" dirty="0" smtClean="0"/>
              <a:t>Write a decimal number as a power of ten (standard form)</a:t>
            </a:r>
          </a:p>
          <a:p>
            <a:endParaRPr lang="en-GB" dirty="0" smtClean="0"/>
          </a:p>
          <a:p>
            <a:r>
              <a:rPr lang="en-GB" dirty="0" smtClean="0"/>
              <a:t>Shorten large multiplication sums into index form</a:t>
            </a:r>
          </a:p>
          <a:p>
            <a:endParaRPr lang="en-GB" dirty="0" smtClean="0"/>
          </a:p>
          <a:p>
            <a:r>
              <a:rPr lang="en-GB" dirty="0" smtClean="0"/>
              <a:t>Multiply and divide numbers when in index form or standard form</a:t>
            </a:r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 rot="21020566">
            <a:off x="7887073" y="3053941"/>
            <a:ext cx="375134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Eg.. 3000 = 3x10</a:t>
            </a:r>
            <a:r>
              <a:rPr lang="en-US" sz="40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0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 rot="21020566">
            <a:off x="7216969" y="1846712"/>
            <a:ext cx="453681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Eg.. Thousands is 10</a:t>
            </a:r>
            <a:r>
              <a:rPr lang="en-US" sz="40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</a:t>
            </a:r>
            <a:endParaRPr lang="en-US" sz="40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Rectangle 5"/>
          <p:cNvSpPr/>
          <p:nvPr/>
        </p:nvSpPr>
        <p:spPr>
          <a:xfrm rot="21020566">
            <a:off x="7603291" y="4038445"/>
            <a:ext cx="3764172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Eg.. 5x5x5x5 = 5</a:t>
            </a:r>
            <a:r>
              <a:rPr lang="en-US" sz="40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</a:t>
            </a:r>
            <a:endParaRPr lang="en-US" sz="40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236020" y="5291588"/>
            <a:ext cx="209397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Eg.. 10</a:t>
            </a:r>
            <a:r>
              <a:rPr lang="en-US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8</a:t>
            </a:r>
          </a:p>
          <a:p>
            <a:pPr algn="ctr"/>
            <a:r>
              <a:rPr lang="en-US" sz="4000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   </a:t>
            </a:r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  <a:r>
              <a:rPr lang="en-US" sz="3200" b="0" cap="none" spc="0" baseline="3000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6</a:t>
            </a:r>
            <a:endParaRPr 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485377" y="5498439"/>
            <a:ext cx="2093976" cy="91307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=10</a:t>
            </a:r>
            <a:r>
              <a:rPr lang="en-US" sz="3200" baseline="300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endParaRPr lang="en-US" sz="3200" b="0" cap="none" spc="0" baseline="30000" dirty="0" smtClean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ctr"/>
            <a:endParaRPr lang="en-US" sz="3200" b="0" cap="none" spc="0" baseline="300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0" name="Straight Connector 9"/>
          <p:cNvCxnSpPr/>
          <p:nvPr/>
        </p:nvCxnSpPr>
        <p:spPr>
          <a:xfrm>
            <a:off x="9283008" y="5830197"/>
            <a:ext cx="619944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186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80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414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696452" y="108029"/>
            <a:ext cx="9228221" cy="67499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7231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353180" y="0"/>
            <a:ext cx="4647819" cy="69067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174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69</Words>
  <Application>Microsoft Office PowerPoint</Application>
  <PresentationFormat>Widescreen</PresentationFormat>
  <Paragraphs>15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Arial Black</vt:lpstr>
      <vt:lpstr>Calibri</vt:lpstr>
      <vt:lpstr>Calibri Light</vt:lpstr>
      <vt:lpstr>Office Theme</vt:lpstr>
      <vt:lpstr>Indices (powers) and Standard Form</vt:lpstr>
      <vt:lpstr>Session Aims</vt:lpstr>
      <vt:lpstr>PowerPoint Presentation</vt:lpstr>
      <vt:lpstr>PowerPoint Presentation</vt:lpstr>
      <vt:lpstr>PowerPoint Presentation</vt:lpstr>
    </vt:vector>
  </TitlesOfParts>
  <Company>Milton Keynes College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Indices (powers) and Standard Form</dc:title>
  <dc:creator>Malcolm Cooke</dc:creator>
  <cp:lastModifiedBy>Malcolm Cooke</cp:lastModifiedBy>
  <cp:revision>6</cp:revision>
  <dcterms:created xsi:type="dcterms:W3CDTF">2017-01-12T13:59:24Z</dcterms:created>
  <dcterms:modified xsi:type="dcterms:W3CDTF">2017-01-16T14:27:28Z</dcterms:modified>
</cp:coreProperties>
</file>