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70" r:id="rId6"/>
    <p:sldId id="265" r:id="rId7"/>
    <p:sldId id="271" r:id="rId8"/>
    <p:sldId id="272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622E0C-E6B5-4CD5-9C07-CE89FD2DFB61}" v="8" dt="2021-08-17T12:56:50.9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t Panesar" userId="2ace35e5-3849-48d1-ac16-5b752e3df2ab" providerId="ADAL" clId="{E0A59516-3105-46F8-82D2-1F9EFDC38C5D}"/>
    <pc:docChg chg="undo custSel addSld delSld modSld">
      <pc:chgData name="Amit Panesar" userId="2ace35e5-3849-48d1-ac16-5b752e3df2ab" providerId="ADAL" clId="{E0A59516-3105-46F8-82D2-1F9EFDC38C5D}" dt="2021-07-07T13:49:33.727" v="294" actId="14100"/>
      <pc:docMkLst>
        <pc:docMk/>
      </pc:docMkLst>
      <pc:sldChg chg="delSp mod">
        <pc:chgData name="Amit Panesar" userId="2ace35e5-3849-48d1-ac16-5b752e3df2ab" providerId="ADAL" clId="{E0A59516-3105-46F8-82D2-1F9EFDC38C5D}" dt="2021-07-07T13:39:26.720" v="288" actId="478"/>
        <pc:sldMkLst>
          <pc:docMk/>
          <pc:sldMk cId="2751638297" sldId="258"/>
        </pc:sldMkLst>
        <pc:picChg chg="del">
          <ac:chgData name="Amit Panesar" userId="2ace35e5-3849-48d1-ac16-5b752e3df2ab" providerId="ADAL" clId="{E0A59516-3105-46F8-82D2-1F9EFDC38C5D}" dt="2021-07-07T13:39:24.614" v="287" actId="478"/>
          <ac:picMkLst>
            <pc:docMk/>
            <pc:sldMk cId="2751638297" sldId="258"/>
            <ac:picMk id="13" creationId="{69AC0393-536B-4AC4-8EDF-5AD20A0379F4}"/>
          </ac:picMkLst>
        </pc:picChg>
        <pc:picChg chg="del">
          <ac:chgData name="Amit Panesar" userId="2ace35e5-3849-48d1-ac16-5b752e3df2ab" providerId="ADAL" clId="{E0A59516-3105-46F8-82D2-1F9EFDC38C5D}" dt="2021-07-07T13:39:26.720" v="288" actId="478"/>
          <ac:picMkLst>
            <pc:docMk/>
            <pc:sldMk cId="2751638297" sldId="258"/>
            <ac:picMk id="15" creationId="{E35F64B0-43FF-4197-B851-073C90763CB0}"/>
          </ac:picMkLst>
        </pc:picChg>
      </pc:sldChg>
      <pc:sldChg chg="modSp mod">
        <pc:chgData name="Amit Panesar" userId="2ace35e5-3849-48d1-ac16-5b752e3df2ab" providerId="ADAL" clId="{E0A59516-3105-46F8-82D2-1F9EFDC38C5D}" dt="2021-07-07T13:49:33.727" v="294" actId="14100"/>
        <pc:sldMkLst>
          <pc:docMk/>
          <pc:sldMk cId="2461622146" sldId="259"/>
        </pc:sldMkLst>
        <pc:spChg chg="mod">
          <ac:chgData name="Amit Panesar" userId="2ace35e5-3849-48d1-ac16-5b752e3df2ab" providerId="ADAL" clId="{E0A59516-3105-46F8-82D2-1F9EFDC38C5D}" dt="2021-07-07T11:14:58.953" v="112" actId="20577"/>
          <ac:spMkLst>
            <pc:docMk/>
            <pc:sldMk cId="2461622146" sldId="259"/>
            <ac:spMk id="4" creationId="{00000000-0000-0000-0000-000000000000}"/>
          </ac:spMkLst>
        </pc:spChg>
        <pc:spChg chg="mod">
          <ac:chgData name="Amit Panesar" userId="2ace35e5-3849-48d1-ac16-5b752e3df2ab" providerId="ADAL" clId="{E0A59516-3105-46F8-82D2-1F9EFDC38C5D}" dt="2021-07-07T13:49:33.727" v="294" actId="14100"/>
          <ac:spMkLst>
            <pc:docMk/>
            <pc:sldMk cId="2461622146" sldId="259"/>
            <ac:spMk id="11" creationId="{00000000-0000-0000-0000-000000000000}"/>
          </ac:spMkLst>
        </pc:spChg>
        <pc:spChg chg="mod">
          <ac:chgData name="Amit Panesar" userId="2ace35e5-3849-48d1-ac16-5b752e3df2ab" providerId="ADAL" clId="{E0A59516-3105-46F8-82D2-1F9EFDC38C5D}" dt="2021-07-07T13:02:14.643" v="173" actId="207"/>
          <ac:spMkLst>
            <pc:docMk/>
            <pc:sldMk cId="2461622146" sldId="259"/>
            <ac:spMk id="14" creationId="{416B8258-CABC-412A-A198-211504DD4BE4}"/>
          </ac:spMkLst>
        </pc:spChg>
      </pc:sldChg>
      <pc:sldChg chg="modSp add mod">
        <pc:chgData name="Amit Panesar" userId="2ace35e5-3849-48d1-ac16-5b752e3df2ab" providerId="ADAL" clId="{E0A59516-3105-46F8-82D2-1F9EFDC38C5D}" dt="2021-07-07T13:41:15.826" v="292" actId="20577"/>
        <pc:sldMkLst>
          <pc:docMk/>
          <pc:sldMk cId="3234526225" sldId="260"/>
        </pc:sldMkLst>
        <pc:spChg chg="mod">
          <ac:chgData name="Amit Panesar" userId="2ace35e5-3849-48d1-ac16-5b752e3df2ab" providerId="ADAL" clId="{E0A59516-3105-46F8-82D2-1F9EFDC38C5D}" dt="2021-07-07T13:41:15.826" v="292" actId="20577"/>
          <ac:spMkLst>
            <pc:docMk/>
            <pc:sldMk cId="3234526225" sldId="260"/>
            <ac:spMk id="2" creationId="{00000000-0000-0000-0000-000000000000}"/>
          </ac:spMkLst>
        </pc:spChg>
        <pc:spChg chg="mod">
          <ac:chgData name="Amit Panesar" userId="2ace35e5-3849-48d1-ac16-5b752e3df2ab" providerId="ADAL" clId="{E0A59516-3105-46F8-82D2-1F9EFDC38C5D}" dt="2021-07-07T13:24:49.146" v="285" actId="20577"/>
          <ac:spMkLst>
            <pc:docMk/>
            <pc:sldMk cId="3234526225" sldId="260"/>
            <ac:spMk id="3" creationId="{00000000-0000-0000-0000-000000000000}"/>
          </ac:spMkLst>
        </pc:spChg>
        <pc:spChg chg="mod">
          <ac:chgData name="Amit Panesar" userId="2ace35e5-3849-48d1-ac16-5b752e3df2ab" providerId="ADAL" clId="{E0A59516-3105-46F8-82D2-1F9EFDC38C5D}" dt="2021-07-07T10:58:27.871" v="35" actId="20577"/>
          <ac:spMkLst>
            <pc:docMk/>
            <pc:sldMk cId="3234526225" sldId="260"/>
            <ac:spMk id="4" creationId="{00000000-0000-0000-0000-000000000000}"/>
          </ac:spMkLst>
        </pc:spChg>
      </pc:sldChg>
      <pc:sldChg chg="addSp delSp modSp add mod">
        <pc:chgData name="Amit Panesar" userId="2ace35e5-3849-48d1-ac16-5b752e3df2ab" providerId="ADAL" clId="{E0A59516-3105-46F8-82D2-1F9EFDC38C5D}" dt="2021-07-07T11:12:12.974" v="81" actId="1076"/>
        <pc:sldMkLst>
          <pc:docMk/>
          <pc:sldMk cId="4213157554" sldId="261"/>
        </pc:sldMkLst>
        <pc:spChg chg="del">
          <ac:chgData name="Amit Panesar" userId="2ace35e5-3849-48d1-ac16-5b752e3df2ab" providerId="ADAL" clId="{E0A59516-3105-46F8-82D2-1F9EFDC38C5D}" dt="2021-07-07T11:04:21.384" v="71" actId="478"/>
          <ac:spMkLst>
            <pc:docMk/>
            <pc:sldMk cId="4213157554" sldId="261"/>
            <ac:spMk id="2" creationId="{00000000-0000-0000-0000-000000000000}"/>
          </ac:spMkLst>
        </pc:spChg>
        <pc:spChg chg="del">
          <ac:chgData name="Amit Panesar" userId="2ace35e5-3849-48d1-ac16-5b752e3df2ab" providerId="ADAL" clId="{E0A59516-3105-46F8-82D2-1F9EFDC38C5D}" dt="2021-07-07T11:04:21.384" v="71" actId="478"/>
          <ac:spMkLst>
            <pc:docMk/>
            <pc:sldMk cId="4213157554" sldId="261"/>
            <ac:spMk id="6" creationId="{00000000-0000-0000-0000-000000000000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7" creationId="{434EF41D-9F0E-4477-9C06-00D75B879195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8" creationId="{D5B47D68-A172-473C-BC7D-F833DAD2CB9B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9" creationId="{D9014EFE-4EBC-4ABA-8B75-1F8AEDE5DA9B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10" creationId="{80DA7D61-148F-4712-916E-2DF372E83087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11" creationId="{C7DB593F-AC3C-480E-AF3E-FF690ADFB0D6}"/>
          </ac:spMkLst>
        </pc:spChg>
        <pc:spChg chg="del">
          <ac:chgData name="Amit Panesar" userId="2ace35e5-3849-48d1-ac16-5b752e3df2ab" providerId="ADAL" clId="{E0A59516-3105-46F8-82D2-1F9EFDC38C5D}" dt="2021-07-07T11:04:21.384" v="71" actId="478"/>
          <ac:spMkLst>
            <pc:docMk/>
            <pc:sldMk cId="4213157554" sldId="261"/>
            <ac:spMk id="12" creationId="{00000000-0000-0000-0000-000000000000}"/>
          </ac:spMkLst>
        </pc:spChg>
        <pc:spChg chg="del">
          <ac:chgData name="Amit Panesar" userId="2ace35e5-3849-48d1-ac16-5b752e3df2ab" providerId="ADAL" clId="{E0A59516-3105-46F8-82D2-1F9EFDC38C5D}" dt="2021-07-07T11:04:21.384" v="71" actId="478"/>
          <ac:spMkLst>
            <pc:docMk/>
            <pc:sldMk cId="4213157554" sldId="261"/>
            <ac:spMk id="13" creationId="{00000000-0000-0000-0000-000000000000}"/>
          </ac:spMkLst>
        </pc:spChg>
        <pc:spChg chg="mod">
          <ac:chgData name="Amit Panesar" userId="2ace35e5-3849-48d1-ac16-5b752e3df2ab" providerId="ADAL" clId="{E0A59516-3105-46F8-82D2-1F9EFDC38C5D}" dt="2021-07-07T11:11:42.571" v="76" actId="1076"/>
          <ac:spMkLst>
            <pc:docMk/>
            <pc:sldMk cId="4213157554" sldId="261"/>
            <ac:spMk id="14" creationId="{00000000-0000-0000-0000-000000000000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15" creationId="{F71B7FAE-01B4-4560-96D4-0B02150C0877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16" creationId="{B75DE4E8-13F2-4CC4-95E9-DE7FD10C3291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17" creationId="{B6CCC3DF-92A2-4A25-904C-753323D50026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18" creationId="{ECD72987-732C-41EF-B4D7-7991CD4DE550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19" creationId="{7DB87F45-9886-4F87-9054-0B85F0CD037D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20" creationId="{0C04DB7B-FE49-4D9D-B2F3-B3C5419AABFD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21" creationId="{A9F02519-4576-4749-A626-5F1A0C6FE615}"/>
          </ac:spMkLst>
        </pc:spChg>
        <pc:spChg chg="add del mod">
          <ac:chgData name="Amit Panesar" userId="2ace35e5-3849-48d1-ac16-5b752e3df2ab" providerId="ADAL" clId="{E0A59516-3105-46F8-82D2-1F9EFDC38C5D}" dt="2021-07-07T11:12:12.974" v="81" actId="1076"/>
          <ac:spMkLst>
            <pc:docMk/>
            <pc:sldMk cId="4213157554" sldId="261"/>
            <ac:spMk id="22" creationId="{E50796D7-82D7-47BF-9C3D-913D70DE7B38}"/>
          </ac:spMkLst>
        </pc:spChg>
      </pc:sldChg>
      <pc:sldChg chg="add">
        <pc:chgData name="Amit Panesar" userId="2ace35e5-3849-48d1-ac16-5b752e3df2ab" providerId="ADAL" clId="{E0A59516-3105-46F8-82D2-1F9EFDC38C5D}" dt="2021-07-07T13:38:56.863" v="286"/>
        <pc:sldMkLst>
          <pc:docMk/>
          <pc:sldMk cId="3175667676" sldId="265"/>
        </pc:sldMkLst>
      </pc:sldChg>
      <pc:sldChg chg="modSp add mod">
        <pc:chgData name="Amit Panesar" userId="2ace35e5-3849-48d1-ac16-5b752e3df2ab" providerId="ADAL" clId="{E0A59516-3105-46F8-82D2-1F9EFDC38C5D}" dt="2021-07-07T12:46:57.881" v="119"/>
        <pc:sldMkLst>
          <pc:docMk/>
          <pc:sldMk cId="3193094438" sldId="270"/>
        </pc:sldMkLst>
        <pc:spChg chg="mod">
          <ac:chgData name="Amit Panesar" userId="2ace35e5-3849-48d1-ac16-5b752e3df2ab" providerId="ADAL" clId="{E0A59516-3105-46F8-82D2-1F9EFDC38C5D}" dt="2021-07-07T12:46:57.881" v="119"/>
          <ac:spMkLst>
            <pc:docMk/>
            <pc:sldMk cId="3193094438" sldId="270"/>
            <ac:spMk id="2" creationId="{00000000-0000-0000-0000-000000000000}"/>
          </ac:spMkLst>
        </pc:spChg>
        <pc:spChg chg="mod">
          <ac:chgData name="Amit Panesar" userId="2ace35e5-3849-48d1-ac16-5b752e3df2ab" providerId="ADAL" clId="{E0A59516-3105-46F8-82D2-1F9EFDC38C5D}" dt="2021-07-07T11:20:06.317" v="116" actId="113"/>
          <ac:spMkLst>
            <pc:docMk/>
            <pc:sldMk cId="3193094438" sldId="270"/>
            <ac:spMk id="3" creationId="{00000000-0000-0000-0000-000000000000}"/>
          </ac:spMkLst>
        </pc:spChg>
        <pc:spChg chg="mod">
          <ac:chgData name="Amit Panesar" userId="2ace35e5-3849-48d1-ac16-5b752e3df2ab" providerId="ADAL" clId="{E0A59516-3105-46F8-82D2-1F9EFDC38C5D}" dt="2021-07-07T11:01:23.500" v="67" actId="20577"/>
          <ac:spMkLst>
            <pc:docMk/>
            <pc:sldMk cId="3193094438" sldId="270"/>
            <ac:spMk id="4" creationId="{00000000-0000-0000-0000-000000000000}"/>
          </ac:spMkLst>
        </pc:spChg>
      </pc:sldChg>
      <pc:sldChg chg="new del">
        <pc:chgData name="Amit Panesar" userId="2ace35e5-3849-48d1-ac16-5b752e3df2ab" providerId="ADAL" clId="{E0A59516-3105-46F8-82D2-1F9EFDC38C5D}" dt="2021-07-07T11:01:32.368" v="69" actId="47"/>
        <pc:sldMkLst>
          <pc:docMk/>
          <pc:sldMk cId="253741989" sldId="271"/>
        </pc:sldMkLst>
      </pc:sldChg>
    </pc:docChg>
  </pc:docChgLst>
  <pc:docChgLst>
    <pc:chgData name="Amit Panesar" userId="2ace35e5-3849-48d1-ac16-5b752e3df2ab" providerId="ADAL" clId="{6A622E0C-E6B5-4CD5-9C07-CE89FD2DFB61}"/>
    <pc:docChg chg="custSel addSld delSld modSld">
      <pc:chgData name="Amit Panesar" userId="2ace35e5-3849-48d1-ac16-5b752e3df2ab" providerId="ADAL" clId="{6A622E0C-E6B5-4CD5-9C07-CE89FD2DFB61}" dt="2021-08-17T13:21:28.123" v="353" actId="20577"/>
      <pc:docMkLst>
        <pc:docMk/>
      </pc:docMkLst>
      <pc:sldChg chg="modSp mod">
        <pc:chgData name="Amit Panesar" userId="2ace35e5-3849-48d1-ac16-5b752e3df2ab" providerId="ADAL" clId="{6A622E0C-E6B5-4CD5-9C07-CE89FD2DFB61}" dt="2021-08-17T13:17:39.670" v="326" actId="20577"/>
        <pc:sldMkLst>
          <pc:docMk/>
          <pc:sldMk cId="2461622146" sldId="259"/>
        </pc:sldMkLst>
        <pc:spChg chg="mod">
          <ac:chgData name="Amit Panesar" userId="2ace35e5-3849-48d1-ac16-5b752e3df2ab" providerId="ADAL" clId="{6A622E0C-E6B5-4CD5-9C07-CE89FD2DFB61}" dt="2021-08-17T13:17:39.670" v="326" actId="20577"/>
          <ac:spMkLst>
            <pc:docMk/>
            <pc:sldMk cId="2461622146" sldId="259"/>
            <ac:spMk id="14" creationId="{416B8258-CABC-412A-A198-211504DD4BE4}"/>
          </ac:spMkLst>
        </pc:spChg>
      </pc:sldChg>
      <pc:sldChg chg="addSp modSp mod">
        <pc:chgData name="Amit Panesar" userId="2ace35e5-3849-48d1-ac16-5b752e3df2ab" providerId="ADAL" clId="{6A622E0C-E6B5-4CD5-9C07-CE89FD2DFB61}" dt="2021-08-17T13:19:44.892" v="337" actId="20577"/>
        <pc:sldMkLst>
          <pc:docMk/>
          <pc:sldMk cId="3175667676" sldId="265"/>
        </pc:sldMkLst>
        <pc:spChg chg="add mod">
          <ac:chgData name="Amit Panesar" userId="2ace35e5-3849-48d1-ac16-5b752e3df2ab" providerId="ADAL" clId="{6A622E0C-E6B5-4CD5-9C07-CE89FD2DFB61}" dt="2021-08-17T13:19:44.892" v="337" actId="20577"/>
          <ac:spMkLst>
            <pc:docMk/>
            <pc:sldMk cId="3175667676" sldId="265"/>
            <ac:spMk id="2" creationId="{7974C0E2-32F5-436E-9F2E-1C5AD0E796E1}"/>
          </ac:spMkLst>
        </pc:spChg>
        <pc:spChg chg="add mod">
          <ac:chgData name="Amit Panesar" userId="2ace35e5-3849-48d1-ac16-5b752e3df2ab" providerId="ADAL" clId="{6A622E0C-E6B5-4CD5-9C07-CE89FD2DFB61}" dt="2021-08-17T13:19:35.692" v="331" actId="20577"/>
          <ac:spMkLst>
            <pc:docMk/>
            <pc:sldMk cId="3175667676" sldId="265"/>
            <ac:spMk id="6" creationId="{53E34A02-6483-4AD9-87B1-626F6EE19522}"/>
          </ac:spMkLst>
        </pc:spChg>
      </pc:sldChg>
      <pc:sldChg chg="addSp delSp modSp mod">
        <pc:chgData name="Amit Panesar" userId="2ace35e5-3849-48d1-ac16-5b752e3df2ab" providerId="ADAL" clId="{6A622E0C-E6B5-4CD5-9C07-CE89FD2DFB61}" dt="2021-08-17T13:21:05.157" v="345" actId="20577"/>
        <pc:sldMkLst>
          <pc:docMk/>
          <pc:sldMk cId="3674826450" sldId="271"/>
        </pc:sldMkLst>
        <pc:spChg chg="add mod">
          <ac:chgData name="Amit Panesar" userId="2ace35e5-3849-48d1-ac16-5b752e3df2ab" providerId="ADAL" clId="{6A622E0C-E6B5-4CD5-9C07-CE89FD2DFB61}" dt="2021-08-17T13:21:05.157" v="345" actId="20577"/>
          <ac:spMkLst>
            <pc:docMk/>
            <pc:sldMk cId="3674826450" sldId="271"/>
            <ac:spMk id="5" creationId="{154C99ED-1B7F-4261-B8A4-51B9CCA5BDD6}"/>
          </ac:spMkLst>
        </pc:spChg>
        <pc:spChg chg="add del mod">
          <ac:chgData name="Amit Panesar" userId="2ace35e5-3849-48d1-ac16-5b752e3df2ab" providerId="ADAL" clId="{6A622E0C-E6B5-4CD5-9C07-CE89FD2DFB61}" dt="2021-08-17T12:53:24.800" v="297"/>
          <ac:spMkLst>
            <pc:docMk/>
            <pc:sldMk cId="3674826450" sldId="271"/>
            <ac:spMk id="6" creationId="{7E11BE53-D1B9-4127-86FB-6B99AB29B564}"/>
          </ac:spMkLst>
        </pc:spChg>
        <pc:spChg chg="add mod">
          <ac:chgData name="Amit Panesar" userId="2ace35e5-3849-48d1-ac16-5b752e3df2ab" providerId="ADAL" clId="{6A622E0C-E6B5-4CD5-9C07-CE89FD2DFB61}" dt="2021-08-17T13:15:25.729" v="320" actId="20577"/>
          <ac:spMkLst>
            <pc:docMk/>
            <pc:sldMk cId="3674826450" sldId="271"/>
            <ac:spMk id="7" creationId="{301C52EE-8C48-41AA-B35A-BAF3C78C73DC}"/>
          </ac:spMkLst>
        </pc:spChg>
        <pc:spChg chg="add del mod">
          <ac:chgData name="Amit Panesar" userId="2ace35e5-3849-48d1-ac16-5b752e3df2ab" providerId="ADAL" clId="{6A622E0C-E6B5-4CD5-9C07-CE89FD2DFB61}" dt="2021-08-17T12:56:11.802" v="308" actId="478"/>
          <ac:spMkLst>
            <pc:docMk/>
            <pc:sldMk cId="3674826450" sldId="271"/>
            <ac:spMk id="10" creationId="{425CC126-F5B8-47E9-9222-F36EC6E323BC}"/>
          </ac:spMkLst>
        </pc:spChg>
      </pc:sldChg>
      <pc:sldChg chg="addSp modSp mod">
        <pc:chgData name="Amit Panesar" userId="2ace35e5-3849-48d1-ac16-5b752e3df2ab" providerId="ADAL" clId="{6A622E0C-E6B5-4CD5-9C07-CE89FD2DFB61}" dt="2021-08-17T13:21:28.123" v="353" actId="20577"/>
        <pc:sldMkLst>
          <pc:docMk/>
          <pc:sldMk cId="3144367948" sldId="272"/>
        </pc:sldMkLst>
        <pc:spChg chg="add mod">
          <ac:chgData name="Amit Panesar" userId="2ace35e5-3849-48d1-ac16-5b752e3df2ab" providerId="ADAL" clId="{6A622E0C-E6B5-4CD5-9C07-CE89FD2DFB61}" dt="2021-08-17T12:54:26.472" v="303"/>
          <ac:spMkLst>
            <pc:docMk/>
            <pc:sldMk cId="3144367948" sldId="272"/>
            <ac:spMk id="5" creationId="{967E86C6-0C42-4A49-A814-FF66E80D1388}"/>
          </ac:spMkLst>
        </pc:spChg>
        <pc:spChg chg="add mod">
          <ac:chgData name="Amit Panesar" userId="2ace35e5-3849-48d1-ac16-5b752e3df2ab" providerId="ADAL" clId="{6A622E0C-E6B5-4CD5-9C07-CE89FD2DFB61}" dt="2021-08-17T13:21:28.123" v="353" actId="20577"/>
          <ac:spMkLst>
            <pc:docMk/>
            <pc:sldMk cId="3144367948" sldId="272"/>
            <ac:spMk id="6" creationId="{06059388-37DA-4946-878D-BABA80A14C49}"/>
          </ac:spMkLst>
        </pc:spChg>
      </pc:sldChg>
      <pc:sldChg chg="new del">
        <pc:chgData name="Amit Panesar" userId="2ace35e5-3849-48d1-ac16-5b752e3df2ab" providerId="ADAL" clId="{6A622E0C-E6B5-4CD5-9C07-CE89FD2DFB61}" dt="2021-08-17T12:54:41.622" v="305" actId="47"/>
        <pc:sldMkLst>
          <pc:docMk/>
          <pc:sldMk cId="1965174753" sldId="273"/>
        </pc:sldMkLst>
      </pc:sldChg>
    </pc:docChg>
  </pc:docChgLst>
  <pc:docChgLst>
    <pc:chgData name="Amit Panesar" userId="2ace35e5-3849-48d1-ac16-5b752e3df2ab" providerId="ADAL" clId="{15F34900-83B4-46D3-8E93-BA15E5BA3832}"/>
    <pc:docChg chg="custSel addSld modSld">
      <pc:chgData name="Amit Panesar" userId="2ace35e5-3849-48d1-ac16-5b752e3df2ab" providerId="ADAL" clId="{15F34900-83B4-46D3-8E93-BA15E5BA3832}" dt="2021-07-08T14:57:27.921" v="103" actId="1076"/>
      <pc:docMkLst>
        <pc:docMk/>
      </pc:docMkLst>
      <pc:sldChg chg="addSp delSp modSp mod">
        <pc:chgData name="Amit Panesar" userId="2ace35e5-3849-48d1-ac16-5b752e3df2ab" providerId="ADAL" clId="{15F34900-83B4-46D3-8E93-BA15E5BA3832}" dt="2021-07-08T14:57:27.921" v="103" actId="1076"/>
        <pc:sldMkLst>
          <pc:docMk/>
          <pc:sldMk cId="2751638297" sldId="258"/>
        </pc:sldMkLst>
        <pc:spChg chg="add del mod">
          <ac:chgData name="Amit Panesar" userId="2ace35e5-3849-48d1-ac16-5b752e3df2ab" providerId="ADAL" clId="{15F34900-83B4-46D3-8E93-BA15E5BA3832}" dt="2021-07-08T14:53:54.912" v="96" actId="478"/>
          <ac:spMkLst>
            <pc:docMk/>
            <pc:sldMk cId="2751638297" sldId="258"/>
            <ac:spMk id="2" creationId="{7A85312C-5CDA-44B6-B76D-FBB5028192DF}"/>
          </ac:spMkLst>
        </pc:spChg>
        <pc:spChg chg="add del mod">
          <ac:chgData name="Amit Panesar" userId="2ace35e5-3849-48d1-ac16-5b752e3df2ab" providerId="ADAL" clId="{15F34900-83B4-46D3-8E93-BA15E5BA3832}" dt="2021-07-08T14:54:03.529" v="99" actId="478"/>
          <ac:spMkLst>
            <pc:docMk/>
            <pc:sldMk cId="2751638297" sldId="258"/>
            <ac:spMk id="3" creationId="{EF634544-127B-4304-BEB7-CF281BA31519}"/>
          </ac:spMkLst>
        </pc:spChg>
        <pc:spChg chg="del mod">
          <ac:chgData name="Amit Panesar" userId="2ace35e5-3849-48d1-ac16-5b752e3df2ab" providerId="ADAL" clId="{15F34900-83B4-46D3-8E93-BA15E5BA3832}" dt="2021-07-08T14:57:21.384" v="100" actId="478"/>
          <ac:spMkLst>
            <pc:docMk/>
            <pc:sldMk cId="2751638297" sldId="258"/>
            <ac:spMk id="6" creationId="{00000000-0000-0000-0000-000000000000}"/>
          </ac:spMkLst>
        </pc:spChg>
        <pc:spChg chg="add del mod">
          <ac:chgData name="Amit Panesar" userId="2ace35e5-3849-48d1-ac16-5b752e3df2ab" providerId="ADAL" clId="{15F34900-83B4-46D3-8E93-BA15E5BA3832}" dt="2021-07-08T14:54:00.577" v="98" actId="478"/>
          <ac:spMkLst>
            <pc:docMk/>
            <pc:sldMk cId="2751638297" sldId="258"/>
            <ac:spMk id="8" creationId="{7D1039BA-3FBC-4D57-B574-0A5557123B1E}"/>
          </ac:spMkLst>
        </pc:spChg>
        <pc:spChg chg="add del mod">
          <ac:chgData name="Amit Panesar" userId="2ace35e5-3849-48d1-ac16-5b752e3df2ab" providerId="ADAL" clId="{15F34900-83B4-46D3-8E93-BA15E5BA3832}" dt="2021-07-08T14:53:57.049" v="97" actId="478"/>
          <ac:spMkLst>
            <pc:docMk/>
            <pc:sldMk cId="2751638297" sldId="258"/>
            <ac:spMk id="9" creationId="{61F4B372-813F-4392-8556-F212C84E7B52}"/>
          </ac:spMkLst>
        </pc:spChg>
        <pc:spChg chg="add mod">
          <ac:chgData name="Amit Panesar" userId="2ace35e5-3849-48d1-ac16-5b752e3df2ab" providerId="ADAL" clId="{15F34900-83B4-46D3-8E93-BA15E5BA3832}" dt="2021-07-08T14:57:27.921" v="103" actId="1076"/>
          <ac:spMkLst>
            <pc:docMk/>
            <pc:sldMk cId="2751638297" sldId="258"/>
            <ac:spMk id="10" creationId="{9A5890E9-7574-46BF-9422-CBC9E31DED4D}"/>
          </ac:spMkLst>
        </pc:spChg>
        <pc:spChg chg="add mod">
          <ac:chgData name="Amit Panesar" userId="2ace35e5-3849-48d1-ac16-5b752e3df2ab" providerId="ADAL" clId="{15F34900-83B4-46D3-8E93-BA15E5BA3832}" dt="2021-07-08T14:57:27.921" v="103" actId="1076"/>
          <ac:spMkLst>
            <pc:docMk/>
            <pc:sldMk cId="2751638297" sldId="258"/>
            <ac:spMk id="11" creationId="{1388A7EE-1366-4E7C-BFF3-F8F022334597}"/>
          </ac:spMkLst>
        </pc:spChg>
        <pc:spChg chg="add mod">
          <ac:chgData name="Amit Panesar" userId="2ace35e5-3849-48d1-ac16-5b752e3df2ab" providerId="ADAL" clId="{15F34900-83B4-46D3-8E93-BA15E5BA3832}" dt="2021-07-08T14:57:27.921" v="103" actId="1076"/>
          <ac:spMkLst>
            <pc:docMk/>
            <pc:sldMk cId="2751638297" sldId="258"/>
            <ac:spMk id="13" creationId="{1E0B6A3B-B0FF-4BFC-AA4B-C2858BAA0253}"/>
          </ac:spMkLst>
        </pc:spChg>
        <pc:spChg chg="add mod">
          <ac:chgData name="Amit Panesar" userId="2ace35e5-3849-48d1-ac16-5b752e3df2ab" providerId="ADAL" clId="{15F34900-83B4-46D3-8E93-BA15E5BA3832}" dt="2021-07-08T14:57:27.921" v="103" actId="1076"/>
          <ac:spMkLst>
            <pc:docMk/>
            <pc:sldMk cId="2751638297" sldId="258"/>
            <ac:spMk id="15" creationId="{B4F07832-54C7-471F-B3E4-3DC57DF6504A}"/>
          </ac:spMkLst>
        </pc:spChg>
        <pc:spChg chg="add mod">
          <ac:chgData name="Amit Panesar" userId="2ace35e5-3849-48d1-ac16-5b752e3df2ab" providerId="ADAL" clId="{15F34900-83B4-46D3-8E93-BA15E5BA3832}" dt="2021-07-08T14:57:27.921" v="103" actId="1076"/>
          <ac:spMkLst>
            <pc:docMk/>
            <pc:sldMk cId="2751638297" sldId="258"/>
            <ac:spMk id="16" creationId="{17B2E35F-3C23-4ACD-82AA-0C260ACC8C44}"/>
          </ac:spMkLst>
        </pc:spChg>
        <pc:spChg chg="add mod">
          <ac:chgData name="Amit Panesar" userId="2ace35e5-3849-48d1-ac16-5b752e3df2ab" providerId="ADAL" clId="{15F34900-83B4-46D3-8E93-BA15E5BA3832}" dt="2021-07-08T14:57:27.921" v="103" actId="1076"/>
          <ac:spMkLst>
            <pc:docMk/>
            <pc:sldMk cId="2751638297" sldId="258"/>
            <ac:spMk id="17" creationId="{A894D52B-028B-4913-A5A4-3485B2B1D0C3}"/>
          </ac:spMkLst>
        </pc:spChg>
        <pc:spChg chg="add mod">
          <ac:chgData name="Amit Panesar" userId="2ace35e5-3849-48d1-ac16-5b752e3df2ab" providerId="ADAL" clId="{15F34900-83B4-46D3-8E93-BA15E5BA3832}" dt="2021-07-08T14:57:27.921" v="103" actId="1076"/>
          <ac:spMkLst>
            <pc:docMk/>
            <pc:sldMk cId="2751638297" sldId="258"/>
            <ac:spMk id="19" creationId="{63C6D15A-9FCE-4D8A-B973-D2E4F9F41BD6}"/>
          </ac:spMkLst>
        </pc:spChg>
        <pc:spChg chg="add mod">
          <ac:chgData name="Amit Panesar" userId="2ace35e5-3849-48d1-ac16-5b752e3df2ab" providerId="ADAL" clId="{15F34900-83B4-46D3-8E93-BA15E5BA3832}" dt="2021-07-08T14:57:27.921" v="103" actId="1076"/>
          <ac:spMkLst>
            <pc:docMk/>
            <pc:sldMk cId="2751638297" sldId="258"/>
            <ac:spMk id="20" creationId="{B933F524-F75B-4C48-94C0-8F68BA4E7A3C}"/>
          </ac:spMkLst>
        </pc:spChg>
        <pc:picChg chg="add mod">
          <ac:chgData name="Amit Panesar" userId="2ace35e5-3849-48d1-ac16-5b752e3df2ab" providerId="ADAL" clId="{15F34900-83B4-46D3-8E93-BA15E5BA3832}" dt="2021-07-08T14:57:27.921" v="103" actId="1076"/>
          <ac:picMkLst>
            <pc:docMk/>
            <pc:sldMk cId="2751638297" sldId="258"/>
            <ac:picMk id="14" creationId="{AFF76E26-2990-457D-B4A4-AD06270DEE4B}"/>
          </ac:picMkLst>
        </pc:picChg>
        <pc:picChg chg="add mod">
          <ac:chgData name="Amit Panesar" userId="2ace35e5-3849-48d1-ac16-5b752e3df2ab" providerId="ADAL" clId="{15F34900-83B4-46D3-8E93-BA15E5BA3832}" dt="2021-07-08T14:57:27.921" v="103" actId="1076"/>
          <ac:picMkLst>
            <pc:docMk/>
            <pc:sldMk cId="2751638297" sldId="258"/>
            <ac:picMk id="18" creationId="{E48729AC-CC34-4387-A2D2-CBD943585919}"/>
          </ac:picMkLst>
        </pc:picChg>
      </pc:sldChg>
      <pc:sldChg chg="addSp modSp mod">
        <pc:chgData name="Amit Panesar" userId="2ace35e5-3849-48d1-ac16-5b752e3df2ab" providerId="ADAL" clId="{15F34900-83B4-46D3-8E93-BA15E5BA3832}" dt="2021-07-08T14:34:23.019" v="35" actId="14100"/>
        <pc:sldMkLst>
          <pc:docMk/>
          <pc:sldMk cId="2461622146" sldId="259"/>
        </pc:sldMkLst>
        <pc:spChg chg="add mod">
          <ac:chgData name="Amit Panesar" userId="2ace35e5-3849-48d1-ac16-5b752e3df2ab" providerId="ADAL" clId="{15F34900-83B4-46D3-8E93-BA15E5BA3832}" dt="2021-07-08T14:34:23.019" v="35" actId="14100"/>
          <ac:spMkLst>
            <pc:docMk/>
            <pc:sldMk cId="2461622146" sldId="259"/>
            <ac:spMk id="9" creationId="{03A3102B-C33C-44D3-B8E2-A7EE15C30103}"/>
          </ac:spMkLst>
        </pc:spChg>
        <pc:spChg chg="add mod">
          <ac:chgData name="Amit Panesar" userId="2ace35e5-3849-48d1-ac16-5b752e3df2ab" providerId="ADAL" clId="{15F34900-83B4-46D3-8E93-BA15E5BA3832}" dt="2021-07-08T14:34:10.907" v="34" actId="207"/>
          <ac:spMkLst>
            <pc:docMk/>
            <pc:sldMk cId="2461622146" sldId="259"/>
            <ac:spMk id="10" creationId="{EB54DF13-C418-4F1D-BF9A-D06BACB38A79}"/>
          </ac:spMkLst>
        </pc:spChg>
        <pc:spChg chg="add mod">
          <ac:chgData name="Amit Panesar" userId="2ace35e5-3849-48d1-ac16-5b752e3df2ab" providerId="ADAL" clId="{15F34900-83B4-46D3-8E93-BA15E5BA3832}" dt="2021-07-08T14:33:40.545" v="33" actId="14100"/>
          <ac:spMkLst>
            <pc:docMk/>
            <pc:sldMk cId="2461622146" sldId="259"/>
            <ac:spMk id="13" creationId="{3C35C6A4-ED7D-45D8-9C48-F78BBEEE9BEA}"/>
          </ac:spMkLst>
        </pc:spChg>
      </pc:sldChg>
      <pc:sldChg chg="delSp mod">
        <pc:chgData name="Amit Panesar" userId="2ace35e5-3849-48d1-ac16-5b752e3df2ab" providerId="ADAL" clId="{15F34900-83B4-46D3-8E93-BA15E5BA3832}" dt="2021-07-08T14:36:29.355" v="39" actId="478"/>
        <pc:sldMkLst>
          <pc:docMk/>
          <pc:sldMk cId="3175667676" sldId="265"/>
        </pc:sldMkLst>
        <pc:spChg chg="del">
          <ac:chgData name="Amit Panesar" userId="2ace35e5-3849-48d1-ac16-5b752e3df2ab" providerId="ADAL" clId="{15F34900-83B4-46D3-8E93-BA15E5BA3832}" dt="2021-07-08T14:36:18.411" v="36" actId="478"/>
          <ac:spMkLst>
            <pc:docMk/>
            <pc:sldMk cId="3175667676" sldId="265"/>
            <ac:spMk id="7" creationId="{00000000-0000-0000-0000-000000000000}"/>
          </ac:spMkLst>
        </pc:spChg>
        <pc:spChg chg="del">
          <ac:chgData name="Amit Panesar" userId="2ace35e5-3849-48d1-ac16-5b752e3df2ab" providerId="ADAL" clId="{15F34900-83B4-46D3-8E93-BA15E5BA3832}" dt="2021-07-08T14:36:22.488" v="37" actId="478"/>
          <ac:spMkLst>
            <pc:docMk/>
            <pc:sldMk cId="3175667676" sldId="265"/>
            <ac:spMk id="8" creationId="{00000000-0000-0000-0000-000000000000}"/>
          </ac:spMkLst>
        </pc:spChg>
        <pc:spChg chg="del">
          <ac:chgData name="Amit Panesar" userId="2ace35e5-3849-48d1-ac16-5b752e3df2ab" providerId="ADAL" clId="{15F34900-83B4-46D3-8E93-BA15E5BA3832}" dt="2021-07-08T14:36:26.635" v="38" actId="478"/>
          <ac:spMkLst>
            <pc:docMk/>
            <pc:sldMk cId="3175667676" sldId="265"/>
            <ac:spMk id="9" creationId="{00000000-0000-0000-0000-000000000000}"/>
          </ac:spMkLst>
        </pc:spChg>
        <pc:spChg chg="del">
          <ac:chgData name="Amit Panesar" userId="2ace35e5-3849-48d1-ac16-5b752e3df2ab" providerId="ADAL" clId="{15F34900-83B4-46D3-8E93-BA15E5BA3832}" dt="2021-07-08T14:36:29.355" v="39" actId="478"/>
          <ac:spMkLst>
            <pc:docMk/>
            <pc:sldMk cId="3175667676" sldId="265"/>
            <ac:spMk id="10" creationId="{00000000-0000-0000-0000-000000000000}"/>
          </ac:spMkLst>
        </pc:spChg>
      </pc:sldChg>
      <pc:sldChg chg="delSp modSp add mod">
        <pc:chgData name="Amit Panesar" userId="2ace35e5-3849-48d1-ac16-5b752e3df2ab" providerId="ADAL" clId="{15F34900-83B4-46D3-8E93-BA15E5BA3832}" dt="2021-07-08T14:36:59.350" v="73" actId="20577"/>
        <pc:sldMkLst>
          <pc:docMk/>
          <pc:sldMk cId="3674826450" sldId="271"/>
        </pc:sldMkLst>
        <pc:spChg chg="del">
          <ac:chgData name="Amit Panesar" userId="2ace35e5-3849-48d1-ac16-5b752e3df2ab" providerId="ADAL" clId="{15F34900-83B4-46D3-8E93-BA15E5BA3832}" dt="2021-07-08T14:36:43.669" v="41" actId="478"/>
          <ac:spMkLst>
            <pc:docMk/>
            <pc:sldMk cId="3674826450" sldId="271"/>
            <ac:spMk id="2" creationId="{00000000-0000-0000-0000-000000000000}"/>
          </ac:spMkLst>
        </pc:spChg>
        <pc:spChg chg="del">
          <ac:chgData name="Amit Panesar" userId="2ace35e5-3849-48d1-ac16-5b752e3df2ab" providerId="ADAL" clId="{15F34900-83B4-46D3-8E93-BA15E5BA3832}" dt="2021-07-08T14:36:46.635" v="42" actId="478"/>
          <ac:spMkLst>
            <pc:docMk/>
            <pc:sldMk cId="3674826450" sldId="271"/>
            <ac:spMk id="3" creationId="{00000000-0000-0000-0000-000000000000}"/>
          </ac:spMkLst>
        </pc:spChg>
        <pc:spChg chg="mod">
          <ac:chgData name="Amit Panesar" userId="2ace35e5-3849-48d1-ac16-5b752e3df2ab" providerId="ADAL" clId="{15F34900-83B4-46D3-8E93-BA15E5BA3832}" dt="2021-07-08T14:36:59.350" v="73" actId="20577"/>
          <ac:spMkLst>
            <pc:docMk/>
            <pc:sldMk cId="3674826450" sldId="271"/>
            <ac:spMk id="4" creationId="{00000000-0000-0000-0000-000000000000}"/>
          </ac:spMkLst>
        </pc:spChg>
      </pc:sldChg>
      <pc:sldChg chg="add">
        <pc:chgData name="Amit Panesar" userId="2ace35e5-3849-48d1-ac16-5b752e3df2ab" providerId="ADAL" clId="{15F34900-83B4-46D3-8E93-BA15E5BA3832}" dt="2021-07-08T14:37:19.264" v="74"/>
        <pc:sldMkLst>
          <pc:docMk/>
          <pc:sldMk cId="3144367948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B7E7E-31BA-4B58-AC28-8FCD4F08F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7AE4E9-30B3-4B70-A38C-AEE1F921C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55EEA-97BD-44C2-890E-1612A0994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04C54-D1A6-4DB4-AF74-4D404381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5F70D-2E88-4030-9FCF-38F9979B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76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3688C-EC2A-468C-8B0A-44C8072B5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042EE-0537-4074-AA10-8EEB265F6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71048-468E-4103-8D1B-4887767C3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9A32C-3169-4017-8E3B-03D5AAA07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336E2-E3A4-42EE-953C-695A8BC66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62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A5D9FB-0D64-4835-9036-0016845EA4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503A9-42C0-44C4-A432-D654E487D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57658-01A9-44E4-879B-34DEF5908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46C9F-692A-45E0-A55E-3666D5E0C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1BB6F-F6E5-4517-87EE-75809DCC4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4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D7120-92CC-4456-B9CD-6954E346E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DCE10-B69E-4F8E-AD1E-EE14B0C22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B7AA2-E96C-4362-9BC0-A814C57E2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0BEB6-2992-4A9E-B072-C5C20462C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45006-B642-4D6D-8ADA-A2D893114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467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F6D2C-3866-478A-B0D1-65EAD54A6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19C77-35A4-40CA-BFF4-1D2A54FB8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95099-F567-4C2A-9CEA-E54CCB4DA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67AA4-A264-461B-B25C-6943D0FEF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EF555-C1DE-46BD-939C-846E3818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10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AA4A1-AC66-4B7C-9310-7E744E44F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57248-2D8C-4326-95D9-20DA76FC87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0F4B84-CE0B-46BC-B416-6C0753B9D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A8D46-9BF4-4ACE-87A9-F7CD5BBC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5C596-8619-4ED8-B25F-BA80025C1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F580A-7346-4414-AA6A-814C883C8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57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08A88-9B95-47B8-9B71-3E9230A86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7B8FF-D977-4B16-B2E7-94BC6CD29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315BF7-03D4-4492-8939-5E9958688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5C7B42-2193-4314-9F5B-6EE374990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48B3E5-ECDB-46CE-A4F1-CA8F2F024A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72441-853F-49BD-8D53-4212042C9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6F10AB-36A2-4A2A-B8B2-0CDD435C1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03E85C-C07F-4BC5-97D8-2E6BCDCE0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11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91D56-2BBD-4FF6-BCFF-49F6B3B70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2A241-8A1A-4392-A909-8829F4395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8E157-FED5-41F8-9527-21C3AA340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6585A2-338C-4EAE-AC66-10C349C61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890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E544B0-0DE4-4EDB-9BAC-67F486E26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C73BB1-1E55-42A6-B3C1-1D2D70CF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F1A0A-0BDB-4351-A7EC-FF5EE2C5D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3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1A279-1925-41DE-8859-E28F82C3A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4CA4E-F14F-47A6-9593-40CDE7636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A81140-6EB1-4384-B527-B6575DACB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4CF02-4D26-4AF8-BD1E-046F2FB28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5F2E7-10D0-481D-8AA4-A0BF9F95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EF510-3B07-4421-A5B4-7B09799D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12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58C26-3E82-44B6-9E3A-5F02EFADE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4661D3-709F-4B5A-B637-D5D81FD730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E2783-7EB3-4345-B7A9-21E40BDC5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F3F274-97C2-4083-9C3C-399956532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63CDD2-33F5-4E8F-BF0B-2BFAE79E6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CB834-47D0-4998-9939-4359AE03C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46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7F7AD0-89F5-4329-823D-344953C2A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E9409-2787-4F55-8FDC-5BA471A28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30CBF-3B07-4144-91E6-DC066070F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6BFE7-EA82-4807-B273-2886F33E4BF4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6D575-DDAC-4664-8B65-A2816179EC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E1241-C369-41FE-ADAB-7BE7F23B03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1E726-6CF7-439A-98E8-834C31529A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96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endParaRPr lang="en-GB" b="1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set up, solve and interpret compound interest problems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149658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COMPOUND INTEREST</a:t>
            </a: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9A5890E9-7574-46BF-9422-CBC9E31DED4D}"/>
              </a:ext>
            </a:extLst>
          </p:cNvPr>
          <p:cNvSpPr/>
          <p:nvPr/>
        </p:nvSpPr>
        <p:spPr>
          <a:xfrm>
            <a:off x="471055" y="3134012"/>
            <a:ext cx="11286836" cy="350693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88A7EE-1366-4E7C-BFF3-F8F022334597}"/>
              </a:ext>
            </a:extLst>
          </p:cNvPr>
          <p:cNvSpPr txBox="1"/>
          <p:nvPr/>
        </p:nvSpPr>
        <p:spPr>
          <a:xfrm>
            <a:off x="1035624" y="3834390"/>
            <a:ext cx="3131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1) Find the area of this triangle.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0B6A3B-B0FF-4BFC-AA4B-C2858BAA0253}"/>
              </a:ext>
            </a:extLst>
          </p:cNvPr>
          <p:cNvSpPr txBox="1"/>
          <p:nvPr/>
        </p:nvSpPr>
        <p:spPr>
          <a:xfrm>
            <a:off x="4731370" y="3834390"/>
            <a:ext cx="2766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2) Find the area and </a:t>
            </a:r>
          </a:p>
          <a:p>
            <a:r>
              <a:rPr lang="en-GB" dirty="0"/>
              <a:t>circumference of this circle.</a:t>
            </a:r>
          </a:p>
        </p:txBody>
      </p:sp>
      <p:pic>
        <p:nvPicPr>
          <p:cNvPr id="14" name="Picture 1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FF76E26-2990-457D-B4A4-AD06270DEE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53" t="5765" r="5053" b="10018"/>
          <a:stretch/>
        </p:blipFill>
        <p:spPr>
          <a:xfrm>
            <a:off x="5129223" y="4579494"/>
            <a:ext cx="1883346" cy="1724025"/>
          </a:xfrm>
          <a:prstGeom prst="rect">
            <a:avLst/>
          </a:prstGeom>
        </p:spPr>
      </p:pic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B4F07832-54C7-471F-B3E4-3DC57DF6504A}"/>
              </a:ext>
            </a:extLst>
          </p:cNvPr>
          <p:cNvSpPr/>
          <p:nvPr/>
        </p:nvSpPr>
        <p:spPr>
          <a:xfrm>
            <a:off x="1747627" y="4480721"/>
            <a:ext cx="2105025" cy="1247775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B2E35F-3C23-4ACD-82AA-0C260ACC8C44}"/>
              </a:ext>
            </a:extLst>
          </p:cNvPr>
          <p:cNvSpPr txBox="1"/>
          <p:nvPr/>
        </p:nvSpPr>
        <p:spPr>
          <a:xfrm>
            <a:off x="1977325" y="5815389"/>
            <a:ext cx="1247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94D52B-028B-4913-A5A4-3485B2B1D0C3}"/>
              </a:ext>
            </a:extLst>
          </p:cNvPr>
          <p:cNvSpPr txBox="1"/>
          <p:nvPr/>
        </p:nvSpPr>
        <p:spPr>
          <a:xfrm>
            <a:off x="729550" y="4951030"/>
            <a:ext cx="1247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3cm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E48729AC-CC34-4387-A2D2-CBD9435859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342" y="4579494"/>
            <a:ext cx="1760545" cy="1591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3C6D15A-9FCE-4D8A-B973-D2E4F9F41BD6}"/>
              </a:ext>
            </a:extLst>
          </p:cNvPr>
          <p:cNvSpPr txBox="1"/>
          <p:nvPr/>
        </p:nvSpPr>
        <p:spPr>
          <a:xfrm>
            <a:off x="7886932" y="5256840"/>
            <a:ext cx="1247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933F524-F75B-4C48-94C0-8F68BA4E7A3C}"/>
              </a:ext>
            </a:extLst>
          </p:cNvPr>
          <p:cNvSpPr txBox="1"/>
          <p:nvPr/>
        </p:nvSpPr>
        <p:spPr>
          <a:xfrm>
            <a:off x="8244630" y="3834390"/>
            <a:ext cx="24341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3) Find the Surface Area</a:t>
            </a:r>
          </a:p>
          <a:p>
            <a:r>
              <a:rPr lang="en-GB" dirty="0"/>
              <a:t>  of this shape.</a:t>
            </a: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Practice Paper Set 1 Paper 2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427E340-4263-43F1-9E0B-A4881BE4A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1764" y="1689857"/>
            <a:ext cx="8428471" cy="151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90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9670" y="1653057"/>
            <a:ext cx="4895273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percentage multiplier for: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20% increase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70% decrease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5% increase</a:t>
            </a:r>
          </a:p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1126" y="1479223"/>
            <a:ext cx="4978401" cy="26010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83141" y="1479222"/>
            <a:ext cx="4978401" cy="26010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1034715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Multipliers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141" y="1034715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Compound interest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6B8258-CABC-412A-A198-211504DD4BE4}"/>
              </a:ext>
            </a:extLst>
          </p:cNvPr>
          <p:cNvSpPr txBox="1"/>
          <p:nvPr/>
        </p:nvSpPr>
        <p:spPr>
          <a:xfrm>
            <a:off x="6939970" y="1653057"/>
            <a:ext cx="4895273" cy="254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Sally bought a piano for £2200. In each year the value of the piano increases by 11% of its value at the start of that year. 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value of the piano after one year.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value of the piano after four years.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ounded Rectangle 9">
            <a:extLst>
              <a:ext uri="{FF2B5EF4-FFF2-40B4-BE49-F238E27FC236}">
                <a16:creationId xmlns:a16="http://schemas.microsoft.com/office/drawing/2014/main" id="{03A3102B-C33C-44D3-B8E2-A7EE15C30103}"/>
              </a:ext>
            </a:extLst>
          </p:cNvPr>
          <p:cNvSpPr/>
          <p:nvPr/>
        </p:nvSpPr>
        <p:spPr>
          <a:xfrm>
            <a:off x="609599" y="4924888"/>
            <a:ext cx="5172076" cy="15635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54DF13-C418-4F1D-BF9A-D06BACB38A79}"/>
              </a:ext>
            </a:extLst>
          </p:cNvPr>
          <p:cNvSpPr txBox="1"/>
          <p:nvPr/>
        </p:nvSpPr>
        <p:spPr>
          <a:xfrm>
            <a:off x="535710" y="4524732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Depreciation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35C6A4-ED7D-45D8-9C48-F78BBEEE9BEA}"/>
              </a:ext>
            </a:extLst>
          </p:cNvPr>
          <p:cNvSpPr txBox="1"/>
          <p:nvPr/>
        </p:nvSpPr>
        <p:spPr>
          <a:xfrm>
            <a:off x="734288" y="4986397"/>
            <a:ext cx="5047387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 car was bought for £18000. Its value depreciated by 15% each year for the first three years. What was its value at the end of the three years?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MULTIPLIERS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73381" y="2050472"/>
            <a:ext cx="9023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down the multiplier that is used to calculate: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4% increase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73381" y="4432201"/>
            <a:ext cx="88669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down the multiplier that is used to calculate: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12% decrease</a:t>
            </a: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34EF41D-9F0E-4477-9C06-00D75B879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5097" y="2883372"/>
            <a:ext cx="3191164" cy="1872673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en-GB" sz="3200" b="1" dirty="0">
                <a:solidFill>
                  <a:schemeClr val="tx1"/>
                </a:solidFill>
              </a:rPr>
              <a:t>Percentage Multiplier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B47D68-A172-473C-BC7D-F833DAD2CB9B}"/>
              </a:ext>
            </a:extLst>
          </p:cNvPr>
          <p:cNvSpPr/>
          <p:nvPr/>
        </p:nvSpPr>
        <p:spPr>
          <a:xfrm>
            <a:off x="2486728" y="2264529"/>
            <a:ext cx="1926990" cy="108799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Percentage multiplier for 15% increase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014EFE-4EBC-4ABA-8B75-1F8AEDE5DA9B}"/>
              </a:ext>
            </a:extLst>
          </p:cNvPr>
          <p:cNvSpPr/>
          <p:nvPr/>
        </p:nvSpPr>
        <p:spPr>
          <a:xfrm>
            <a:off x="5017071" y="1677675"/>
            <a:ext cx="1917794" cy="114698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Percentage multiplier for 10% decrease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DA7D61-148F-4712-916E-2DF372E83087}"/>
              </a:ext>
            </a:extLst>
          </p:cNvPr>
          <p:cNvSpPr/>
          <p:nvPr/>
        </p:nvSpPr>
        <p:spPr>
          <a:xfrm>
            <a:off x="7538218" y="2705034"/>
            <a:ext cx="1954694" cy="100250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Percentage multiplier for 10% increase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7DB593F-AC3C-480E-AF3E-FF690ADFB0D6}"/>
              </a:ext>
            </a:extLst>
          </p:cNvPr>
          <p:cNvSpPr/>
          <p:nvPr/>
        </p:nvSpPr>
        <p:spPr>
          <a:xfrm>
            <a:off x="1988454" y="1562360"/>
            <a:ext cx="1350326" cy="70216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>
                <a:solidFill>
                  <a:srgbClr val="0070C0"/>
                </a:solidFill>
              </a:rPr>
              <a:t>×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71B7FAE-01B4-4560-96D4-0B02150C0877}"/>
              </a:ext>
            </a:extLst>
          </p:cNvPr>
          <p:cNvSpPr/>
          <p:nvPr/>
        </p:nvSpPr>
        <p:spPr>
          <a:xfrm>
            <a:off x="6075885" y="971404"/>
            <a:ext cx="1350326" cy="70216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>
                <a:solidFill>
                  <a:srgbClr val="0070C0"/>
                </a:solidFill>
              </a:rPr>
              <a:t>×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75DE4E8-13F2-4CC4-95E9-DE7FD10C3291}"/>
              </a:ext>
            </a:extLst>
          </p:cNvPr>
          <p:cNvSpPr/>
          <p:nvPr/>
        </p:nvSpPr>
        <p:spPr>
          <a:xfrm>
            <a:off x="7426211" y="4235305"/>
            <a:ext cx="2051193" cy="11102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Percentage multiplier for 12.5% increase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6CCC3DF-92A2-4A25-904C-753323D50026}"/>
              </a:ext>
            </a:extLst>
          </p:cNvPr>
          <p:cNvSpPr/>
          <p:nvPr/>
        </p:nvSpPr>
        <p:spPr>
          <a:xfrm>
            <a:off x="8614548" y="5345532"/>
            <a:ext cx="1350326" cy="70216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>
                <a:solidFill>
                  <a:srgbClr val="0070C0"/>
                </a:solidFill>
              </a:rPr>
              <a:t>×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D72987-732C-41EF-B4D7-7991CD4DE550}"/>
              </a:ext>
            </a:extLst>
          </p:cNvPr>
          <p:cNvSpPr/>
          <p:nvPr/>
        </p:nvSpPr>
        <p:spPr>
          <a:xfrm>
            <a:off x="4705634" y="4814760"/>
            <a:ext cx="1876102" cy="106154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Percentage multiplier for 9% increase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B87F45-9886-4F87-9054-0B85F0CD037D}"/>
              </a:ext>
            </a:extLst>
          </p:cNvPr>
          <p:cNvSpPr/>
          <p:nvPr/>
        </p:nvSpPr>
        <p:spPr>
          <a:xfrm>
            <a:off x="2255794" y="3987504"/>
            <a:ext cx="1967346" cy="11257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Percentage multiplier for 40% decrease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C04DB7B-FE49-4D9D-B2F3-B3C5419AABFD}"/>
              </a:ext>
            </a:extLst>
          </p:cNvPr>
          <p:cNvSpPr/>
          <p:nvPr/>
        </p:nvSpPr>
        <p:spPr>
          <a:xfrm>
            <a:off x="8638684" y="2002865"/>
            <a:ext cx="1350326" cy="70216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rgbClr val="0070C0"/>
                </a:solidFill>
              </a:rPr>
              <a:t>× </a:t>
            </a:r>
            <a:r>
              <a:rPr lang="en-GB" sz="2800" b="1" dirty="0">
                <a:solidFill>
                  <a:srgbClr val="0070C0"/>
                </a:solidFill>
              </a:rPr>
              <a:t>1.1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9F02519-4576-4749-A626-5F1A0C6FE615}"/>
              </a:ext>
            </a:extLst>
          </p:cNvPr>
          <p:cNvSpPr/>
          <p:nvPr/>
        </p:nvSpPr>
        <p:spPr>
          <a:xfrm>
            <a:off x="1754457" y="5113303"/>
            <a:ext cx="1350326" cy="70216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>
                <a:solidFill>
                  <a:srgbClr val="0070C0"/>
                </a:solidFill>
              </a:rPr>
              <a:t>×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50796D7-82D7-47BF-9C3D-913D70DE7B38}"/>
              </a:ext>
            </a:extLst>
          </p:cNvPr>
          <p:cNvSpPr/>
          <p:nvPr/>
        </p:nvSpPr>
        <p:spPr>
          <a:xfrm>
            <a:off x="5713904" y="5876305"/>
            <a:ext cx="1350326" cy="70216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>
                <a:solidFill>
                  <a:srgbClr val="0070C0"/>
                </a:solidFill>
              </a:rPr>
              <a:t>×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COMPOUND INTEREST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73381" y="2050472"/>
            <a:ext cx="9023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Sebastian leaves £3000 in the bank for two years. It earns compound interest of 2% per year. Calculate the total amount Sebastian has in the bank at the end of the two years.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773381" y="4432201"/>
            <a:ext cx="8866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£14,000 is invested at 7.5% per annum compound interest. Find the total amount at the end of twelve years.</a:t>
            </a:r>
          </a:p>
        </p:txBody>
      </p:sp>
    </p:spTree>
    <p:extLst>
      <p:ext uri="{BB962C8B-B14F-4D97-AF65-F5344CB8AC3E}">
        <p14:creationId xmlns:p14="http://schemas.microsoft.com/office/powerpoint/2010/main" val="319309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74C0E2-32F5-436E-9F2E-1C5AD0E796E1}"/>
              </a:ext>
            </a:extLst>
          </p:cNvPr>
          <p:cNvSpPr txBox="1"/>
          <p:nvPr/>
        </p:nvSpPr>
        <p:spPr>
          <a:xfrm>
            <a:off x="953288" y="1847849"/>
            <a:ext cx="44672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Fiona leaves £1600 in the bank for four years. It earns compound interest of 4% each year. Calculate the total amount Fiona has in the bank at the end of the four years.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Gareth invests £4000 for 3 years at 3% per annum compound interest. Calculate the value of his investment, correct to the nearest penny, at the end of the three years.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E34A02-6483-4AD9-87B1-626F6EE19522}"/>
              </a:ext>
            </a:extLst>
          </p:cNvPr>
          <p:cNvSpPr txBox="1"/>
          <p:nvPr/>
        </p:nvSpPr>
        <p:spPr>
          <a:xfrm>
            <a:off x="6738086" y="1847849"/>
            <a:ext cx="44672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Natalie invests £600 for two years at 10% per year compound interest. How much interest does she earn?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Jenny invests £400 for two years at 5% compound interest, paid yearly. Tim says that the interest Jenny will receive will be £40. Is Tim right? Explain your answer.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DEPRECIATION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4C99ED-1B7F-4261-B8A4-51B9CCA5BDD6}"/>
              </a:ext>
            </a:extLst>
          </p:cNvPr>
          <p:cNvSpPr txBox="1"/>
          <p:nvPr/>
        </p:nvSpPr>
        <p:spPr>
          <a:xfrm>
            <a:off x="1773381" y="2050472"/>
            <a:ext cx="9023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Sharon pays £3500 for a secondhand car. The annual rate of depreciation of the car is 24%. How much will it be worth four years after she has bought it?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1C52EE-8C48-41AA-B35A-BAF3C78C73DC}"/>
              </a:ext>
            </a:extLst>
          </p:cNvPr>
          <p:cNvSpPr txBox="1"/>
          <p:nvPr/>
        </p:nvSpPr>
        <p:spPr>
          <a:xfrm>
            <a:off x="1773381" y="4432201"/>
            <a:ext cx="8866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dirty="0"/>
              <a:t>A company bought a van that had a value of £12000. Each year the value of the van depreciates by 25%. Work out the value of the van at the end of three years. </a:t>
            </a:r>
            <a:endParaRPr lang="en-GB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826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E86C6-0C42-4A49-A814-FF66E80D1388}"/>
              </a:ext>
            </a:extLst>
          </p:cNvPr>
          <p:cNvSpPr txBox="1"/>
          <p:nvPr/>
        </p:nvSpPr>
        <p:spPr>
          <a:xfrm>
            <a:off x="6738086" y="1847849"/>
            <a:ext cx="44672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A fish tank has sprung a leak, at the base of the tank. 5% of the water is lost every minute. How much water is lost from the tank after ten minutes?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James weighed 100kg. His target was to weigh 80kg or less. His weight decreased by 3% each month. Has he achieved his target after six months? Show your workings. 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59388-37DA-4946-878D-BABA80A14C49}"/>
              </a:ext>
            </a:extLst>
          </p:cNvPr>
          <p:cNvSpPr txBox="1"/>
          <p:nvPr/>
        </p:nvSpPr>
        <p:spPr>
          <a:xfrm>
            <a:off x="953288" y="1847849"/>
            <a:ext cx="44672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The value of a car depreciates by 35% each year. At the end of 2007 the value of the car was £5460. Work out the value of the car at the end of 2006.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The rate of depreciation of a particular brand of computer is 65% per year. If the cost of the computer when new is £650 how much is it worth after two years?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36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2018 Paper 3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tent Placeholder 3" descr="Screen Clipping">
            <a:extLst>
              <a:ext uri="{FF2B5EF4-FFF2-40B4-BE49-F238E27FC236}">
                <a16:creationId xmlns:a16="http://schemas.microsoft.com/office/drawing/2014/main" id="{727DA1BF-353E-47BF-84FE-E69B47AB7C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172" y="1205489"/>
            <a:ext cx="8573655" cy="2935892"/>
          </a:xfrm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83809348-CA44-4544-AB9B-0C0F9F5EA370}"/>
</file>

<file path=customXml/itemProps2.xml><?xml version="1.0" encoding="utf-8"?>
<ds:datastoreItem xmlns:ds="http://schemas.openxmlformats.org/officeDocument/2006/customXml" ds:itemID="{D7A56D49-AA10-4D4A-AB17-C72135E77CAB}"/>
</file>

<file path=customXml/itemProps3.xml><?xml version="1.0" encoding="utf-8"?>
<ds:datastoreItem xmlns:ds="http://schemas.openxmlformats.org/officeDocument/2006/customXml" ds:itemID="{DD3F1D1B-1E8A-4A9A-9AB8-934A241EB4AF}"/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662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Office Theme</vt:lpstr>
      <vt:lpstr>COMPOUND INTEREST</vt:lpstr>
      <vt:lpstr>PowerPoint Presentation</vt:lpstr>
      <vt:lpstr>MULTIPLIERS</vt:lpstr>
      <vt:lpstr>Your turn…</vt:lpstr>
      <vt:lpstr>COMPOUND INTEREST</vt:lpstr>
      <vt:lpstr>Your turn…</vt:lpstr>
      <vt:lpstr>DEPRECIATION</vt:lpstr>
      <vt:lpstr>Your turn…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Amit Panesar</dc:creator>
  <cp:lastModifiedBy>Amit Panesar</cp:lastModifiedBy>
  <cp:revision>6</cp:revision>
  <dcterms:created xsi:type="dcterms:W3CDTF">2021-07-06T11:11:06Z</dcterms:created>
  <dcterms:modified xsi:type="dcterms:W3CDTF">2021-08-17T13:21:32Z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