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B84599-6094-4D54-8003-C66052030B30}" v="18" dt="2021-09-29T11:04:04.3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46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6C81C6-CD5E-41A2-9CEA-C0E9CBFF30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3AC0E1-2CE0-468F-ACC4-D6FE20790F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035749-091E-4EF8-940E-5E9F4605DC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22E088-66DC-45B7-A60E-788B152932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31BA25-B750-48F5-8111-7949A98FA8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0FD3B9-2D27-4B24-85CD-8D7F3B774A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3E264A-7E9B-4B86-A605-63C6817BBF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7E8150-7999-498D-BDD7-8A75DD6FB3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10B56F-6F03-4746-8CA8-5F77B891DF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22CA62-A605-4B67-8E73-1F355547F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EAB336-779D-41D9-ACD2-52F59F331C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7AE95E9C-7CCB-4551-B332-430C1F9149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oup of figurines&#10;&#10;Description automatically generated with medium confidence">
            <a:extLst>
              <a:ext uri="{FF2B5EF4-FFF2-40B4-BE49-F238E27FC236}">
                <a16:creationId xmlns:a16="http://schemas.microsoft.com/office/drawing/2014/main" id="{2C01792C-824E-4DD7-BE1F-91CB732435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834" y="381000"/>
            <a:ext cx="7883366" cy="6096000"/>
          </a:xfrm>
          <a:prstGeom prst="rect">
            <a:avLst/>
          </a:prstGeom>
        </p:spPr>
      </p:pic>
      <p:sp>
        <p:nvSpPr>
          <p:cNvPr id="5" name="Text Box 65">
            <a:extLst>
              <a:ext uri="{FF2B5EF4-FFF2-40B4-BE49-F238E27FC236}">
                <a16:creationId xmlns:a16="http://schemas.microsoft.com/office/drawing/2014/main" id="{EB2544C0-A1F5-4A87-8019-964DE6237E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834" y="1628775"/>
            <a:ext cx="1584325" cy="1223963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</p:spPr>
        <p:txBody>
          <a:bodyPr wrap="none" anchor="ctr" anchorCtr="1"/>
          <a:lstStyle/>
          <a:p>
            <a:pPr algn="ctr">
              <a:spcBef>
                <a:spcPct val="50000"/>
              </a:spcBef>
            </a:pPr>
            <a:r>
              <a:rPr lang="en-GB" sz="2400" b="1" dirty="0">
                <a:cs typeface="Arial" charset="0"/>
              </a:rPr>
              <a:t>3/6</a:t>
            </a:r>
          </a:p>
        </p:txBody>
      </p:sp>
      <p:sp>
        <p:nvSpPr>
          <p:cNvPr id="6" name="Text Box 66">
            <a:extLst>
              <a:ext uri="{FF2B5EF4-FFF2-40B4-BE49-F238E27FC236}">
                <a16:creationId xmlns:a16="http://schemas.microsoft.com/office/drawing/2014/main" id="{96AD78B7-6F5C-4683-A7C7-E2BC19BA1D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834" y="2852738"/>
            <a:ext cx="1584325" cy="1223962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</p:spPr>
        <p:txBody>
          <a:bodyPr wrap="none" anchor="ctr" anchorCtr="1"/>
          <a:lstStyle/>
          <a:p>
            <a:pPr algn="ctr">
              <a:spcBef>
                <a:spcPct val="50000"/>
              </a:spcBef>
            </a:pPr>
            <a:r>
              <a:rPr lang="en-GB" sz="2400" b="1"/>
              <a:t>10/15</a:t>
            </a:r>
          </a:p>
        </p:txBody>
      </p:sp>
      <p:sp>
        <p:nvSpPr>
          <p:cNvPr id="7" name="Text Box 67">
            <a:extLst>
              <a:ext uri="{FF2B5EF4-FFF2-40B4-BE49-F238E27FC236}">
                <a16:creationId xmlns:a16="http://schemas.microsoft.com/office/drawing/2014/main" id="{DCA664CB-2C3B-4A3A-ACCE-44C5F5AA26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2488" y="398685"/>
            <a:ext cx="1584325" cy="1230089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 anchor="ctr" anchorCtr="1"/>
          <a:lstStyle/>
          <a:p>
            <a:pPr algn="ctr">
              <a:spcBef>
                <a:spcPct val="50000"/>
              </a:spcBef>
            </a:pPr>
            <a:r>
              <a:rPr lang="en-GB" sz="2000" b="1" dirty="0">
                <a:cs typeface="Arial" charset="0"/>
              </a:rPr>
              <a:t>4/10</a:t>
            </a:r>
          </a:p>
        </p:txBody>
      </p:sp>
      <p:sp>
        <p:nvSpPr>
          <p:cNvPr id="8" name="Text Box 68">
            <a:extLst>
              <a:ext uri="{FF2B5EF4-FFF2-40B4-BE49-F238E27FC236}">
                <a16:creationId xmlns:a16="http://schemas.microsoft.com/office/drawing/2014/main" id="{9719A713-E9A4-4FC7-B3DF-5D5B9C3C9D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1138" y="1628775"/>
            <a:ext cx="1584325" cy="1223963"/>
          </a:xfrm>
          <a:prstGeom prst="rect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</p:spPr>
        <p:txBody>
          <a:bodyPr wrap="none" anchor="ctr" anchorCtr="1"/>
          <a:lstStyle/>
          <a:p>
            <a:pPr algn="ctr">
              <a:spcBef>
                <a:spcPct val="50000"/>
              </a:spcBef>
            </a:pPr>
            <a:r>
              <a:rPr lang="en-GB" sz="2800" b="1"/>
              <a:t>12/18</a:t>
            </a:r>
          </a:p>
        </p:txBody>
      </p:sp>
      <p:sp>
        <p:nvSpPr>
          <p:cNvPr id="9" name="Text Box 69">
            <a:extLst>
              <a:ext uri="{FF2B5EF4-FFF2-40B4-BE49-F238E27FC236}">
                <a16:creationId xmlns:a16="http://schemas.microsoft.com/office/drawing/2014/main" id="{065E6481-3694-4777-A95E-D873AF9EB4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5463" y="5300663"/>
            <a:ext cx="1584325" cy="1223962"/>
          </a:xfrm>
          <a:prstGeom prst="rect">
            <a:avLst/>
          </a:prstGeom>
          <a:solidFill>
            <a:srgbClr val="FF00FF"/>
          </a:solidFill>
          <a:ln w="9525">
            <a:noFill/>
            <a:miter lim="800000"/>
            <a:headEnd/>
            <a:tailEnd/>
          </a:ln>
        </p:spPr>
        <p:txBody>
          <a:bodyPr wrap="none" anchor="ctr" anchorCtr="1"/>
          <a:lstStyle/>
          <a:p>
            <a:pPr algn="ctr">
              <a:spcBef>
                <a:spcPct val="50000"/>
              </a:spcBef>
            </a:pPr>
            <a:r>
              <a:rPr lang="en-GB" sz="2000" b="1">
                <a:cs typeface="Arial" charset="0"/>
              </a:rPr>
              <a:t>6/9</a:t>
            </a:r>
          </a:p>
        </p:txBody>
      </p:sp>
      <p:sp>
        <p:nvSpPr>
          <p:cNvPr id="10" name="Text Box 70">
            <a:extLst>
              <a:ext uri="{FF2B5EF4-FFF2-40B4-BE49-F238E27FC236}">
                <a16:creationId xmlns:a16="http://schemas.microsoft.com/office/drawing/2014/main" id="{16ECD34E-2386-4CD7-A1AE-10A20B0654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1138" y="377938"/>
            <a:ext cx="1584325" cy="1250838"/>
          </a:xfrm>
          <a:prstGeom prst="rect">
            <a:avLst/>
          </a:prstGeom>
          <a:solidFill>
            <a:srgbClr val="CC99FF"/>
          </a:solidFill>
          <a:ln w="9525">
            <a:noFill/>
            <a:miter lim="800000"/>
            <a:headEnd/>
            <a:tailEnd/>
          </a:ln>
        </p:spPr>
        <p:txBody>
          <a:bodyPr wrap="none" anchor="ctr" anchorCtr="1"/>
          <a:lstStyle/>
          <a:p>
            <a:pPr algn="ctr">
              <a:spcBef>
                <a:spcPct val="50000"/>
              </a:spcBef>
            </a:pPr>
            <a:r>
              <a:rPr lang="en-GB" sz="2000" b="1">
                <a:cs typeface="Arial" charset="0"/>
              </a:rPr>
              <a:t>10/20</a:t>
            </a:r>
          </a:p>
        </p:txBody>
      </p:sp>
      <p:sp>
        <p:nvSpPr>
          <p:cNvPr id="11" name="Text Box 71">
            <a:extLst>
              <a:ext uri="{FF2B5EF4-FFF2-40B4-BE49-F238E27FC236}">
                <a16:creationId xmlns:a16="http://schemas.microsoft.com/office/drawing/2014/main" id="{AE363E83-7F3A-4F1C-8475-15168CC94C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2488" y="2852738"/>
            <a:ext cx="1584325" cy="122396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</p:spPr>
        <p:txBody>
          <a:bodyPr wrap="none" anchor="ctr" anchorCtr="1"/>
          <a:lstStyle/>
          <a:p>
            <a:pPr algn="ctr">
              <a:spcBef>
                <a:spcPct val="50000"/>
              </a:spcBef>
            </a:pPr>
            <a:r>
              <a:rPr lang="en-GB" sz="2800" b="1">
                <a:cs typeface="Arial" charset="0"/>
              </a:rPr>
              <a:t>20/30</a:t>
            </a:r>
          </a:p>
        </p:txBody>
      </p:sp>
      <p:sp>
        <p:nvSpPr>
          <p:cNvPr id="12" name="Text Box 72">
            <a:extLst>
              <a:ext uri="{FF2B5EF4-FFF2-40B4-BE49-F238E27FC236}">
                <a16:creationId xmlns:a16="http://schemas.microsoft.com/office/drawing/2014/main" id="{FE7E7368-D0F7-48B0-8070-BB448BBD1D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6813" y="4076700"/>
            <a:ext cx="1584325" cy="1223963"/>
          </a:xfrm>
          <a:prstGeom prst="rect">
            <a:avLst/>
          </a:prstGeom>
          <a:solidFill>
            <a:srgbClr val="CC99FF"/>
          </a:solidFill>
          <a:ln w="9525">
            <a:noFill/>
            <a:miter lim="800000"/>
            <a:headEnd/>
            <a:tailEnd/>
          </a:ln>
        </p:spPr>
        <p:txBody>
          <a:bodyPr wrap="none" anchor="ctr" anchorCtr="1"/>
          <a:lstStyle/>
          <a:p>
            <a:pPr algn="ctr">
              <a:spcBef>
                <a:spcPct val="50000"/>
              </a:spcBef>
            </a:pPr>
            <a:r>
              <a:rPr lang="en-GB" sz="2800" b="1">
                <a:cs typeface="Arial" charset="0"/>
              </a:rPr>
              <a:t>9/9</a:t>
            </a:r>
          </a:p>
        </p:txBody>
      </p:sp>
      <p:sp>
        <p:nvSpPr>
          <p:cNvPr id="13" name="Text Box 73">
            <a:extLst>
              <a:ext uri="{FF2B5EF4-FFF2-40B4-BE49-F238E27FC236}">
                <a16:creationId xmlns:a16="http://schemas.microsoft.com/office/drawing/2014/main" id="{3954D3DD-6CF1-45E1-BC74-9117CA1617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5463" y="2852738"/>
            <a:ext cx="1584325" cy="1223962"/>
          </a:xfrm>
          <a:prstGeom prst="rect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</p:spPr>
        <p:txBody>
          <a:bodyPr wrap="none" anchor="ctr" anchorCtr="1"/>
          <a:lstStyle/>
          <a:p>
            <a:pPr algn="ctr">
              <a:spcBef>
                <a:spcPct val="50000"/>
              </a:spcBef>
            </a:pPr>
            <a:r>
              <a:rPr lang="en-GB" sz="2000" b="1"/>
              <a:t>3/12</a:t>
            </a:r>
          </a:p>
        </p:txBody>
      </p:sp>
      <p:sp>
        <p:nvSpPr>
          <p:cNvPr id="14" name="Text Box 74">
            <a:extLst>
              <a:ext uri="{FF2B5EF4-FFF2-40B4-BE49-F238E27FC236}">
                <a16:creationId xmlns:a16="http://schemas.microsoft.com/office/drawing/2014/main" id="{5674CEF3-26B5-42C1-BEA7-0571C74D61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1138" y="2852738"/>
            <a:ext cx="1584325" cy="1223962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 anchor="ctr" anchorCtr="1"/>
          <a:lstStyle/>
          <a:p>
            <a:pPr algn="ctr">
              <a:spcBef>
                <a:spcPct val="50000"/>
              </a:spcBef>
            </a:pPr>
            <a:r>
              <a:rPr lang="en-GB" sz="2800" b="1">
                <a:cs typeface="Arial" charset="0"/>
              </a:rPr>
              <a:t>6/12</a:t>
            </a:r>
          </a:p>
        </p:txBody>
      </p:sp>
      <p:sp>
        <p:nvSpPr>
          <p:cNvPr id="15" name="Text Box 75">
            <a:extLst>
              <a:ext uri="{FF2B5EF4-FFF2-40B4-BE49-F238E27FC236}">
                <a16:creationId xmlns:a16="http://schemas.microsoft.com/office/drawing/2014/main" id="{765A2CE6-5A84-4EE9-B393-602C3A67D5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6813" y="404813"/>
            <a:ext cx="1584325" cy="1223962"/>
          </a:xfrm>
          <a:prstGeom prst="rect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</p:spPr>
        <p:txBody>
          <a:bodyPr wrap="none" anchor="ctr" anchorCtr="1"/>
          <a:lstStyle/>
          <a:p>
            <a:pPr algn="ctr">
              <a:spcBef>
                <a:spcPct val="50000"/>
              </a:spcBef>
            </a:pPr>
            <a:r>
              <a:rPr lang="en-GB" sz="2800" b="1">
                <a:cs typeface="Arial" charset="0"/>
              </a:rPr>
              <a:t>3/9</a:t>
            </a:r>
          </a:p>
        </p:txBody>
      </p:sp>
      <p:sp>
        <p:nvSpPr>
          <p:cNvPr id="16" name="Text Box 76">
            <a:extLst>
              <a:ext uri="{FF2B5EF4-FFF2-40B4-BE49-F238E27FC236}">
                <a16:creationId xmlns:a16="http://schemas.microsoft.com/office/drawing/2014/main" id="{7B5F3401-3F82-4485-ACCC-CAB596EB94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6813" y="1628775"/>
            <a:ext cx="1584325" cy="1223963"/>
          </a:xfrm>
          <a:prstGeom prst="rect">
            <a:avLst/>
          </a:prstGeom>
          <a:solidFill>
            <a:srgbClr val="FF00FF"/>
          </a:solidFill>
          <a:ln w="9525">
            <a:noFill/>
            <a:miter lim="800000"/>
            <a:headEnd/>
            <a:tailEnd/>
          </a:ln>
        </p:spPr>
        <p:txBody>
          <a:bodyPr wrap="none" anchor="ctr" anchorCtr="1"/>
          <a:lstStyle/>
          <a:p>
            <a:pPr algn="ctr">
              <a:spcBef>
                <a:spcPct val="50000"/>
              </a:spcBef>
            </a:pPr>
            <a:r>
              <a:rPr lang="en-GB" sz="2400" b="1">
                <a:cs typeface="Arial" charset="0"/>
              </a:rPr>
              <a:t>2/6</a:t>
            </a:r>
          </a:p>
        </p:txBody>
      </p:sp>
      <p:sp>
        <p:nvSpPr>
          <p:cNvPr id="17" name="Text Box 77">
            <a:extLst>
              <a:ext uri="{FF2B5EF4-FFF2-40B4-BE49-F238E27FC236}">
                <a16:creationId xmlns:a16="http://schemas.microsoft.com/office/drawing/2014/main" id="{DAF90C19-2644-43B8-8471-7FC5D728C1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1138" y="4076700"/>
            <a:ext cx="1584325" cy="1223963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</p:spPr>
        <p:txBody>
          <a:bodyPr wrap="none" anchor="ctr" anchorCtr="1"/>
          <a:lstStyle/>
          <a:p>
            <a:pPr algn="ctr">
              <a:spcBef>
                <a:spcPct val="50000"/>
              </a:spcBef>
            </a:pPr>
            <a:r>
              <a:rPr lang="en-GB" sz="2800" b="1">
                <a:cs typeface="Arial" charset="0"/>
              </a:rPr>
              <a:t>10/20</a:t>
            </a:r>
          </a:p>
        </p:txBody>
      </p:sp>
      <p:sp>
        <p:nvSpPr>
          <p:cNvPr id="18" name="Text Box 78">
            <a:extLst>
              <a:ext uri="{FF2B5EF4-FFF2-40B4-BE49-F238E27FC236}">
                <a16:creationId xmlns:a16="http://schemas.microsoft.com/office/drawing/2014/main" id="{97CFB839-E7A2-42DB-88DC-A49BDA1BF3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6813" y="5300663"/>
            <a:ext cx="1584325" cy="1223962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 anchor="ctr" anchorCtr="1"/>
          <a:lstStyle/>
          <a:p>
            <a:pPr algn="ctr">
              <a:spcBef>
                <a:spcPct val="50000"/>
              </a:spcBef>
            </a:pPr>
            <a:r>
              <a:rPr lang="en-GB" sz="2400" b="1"/>
              <a:t>6/24</a:t>
            </a:r>
          </a:p>
        </p:txBody>
      </p:sp>
      <p:sp>
        <p:nvSpPr>
          <p:cNvPr id="19" name="Text Box 79">
            <a:extLst>
              <a:ext uri="{FF2B5EF4-FFF2-40B4-BE49-F238E27FC236}">
                <a16:creationId xmlns:a16="http://schemas.microsoft.com/office/drawing/2014/main" id="{5AE097D6-8974-42D0-87AF-B50CB18D36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6813" y="2852738"/>
            <a:ext cx="1584325" cy="1223962"/>
          </a:xfrm>
          <a:prstGeom prst="rect">
            <a:avLst/>
          </a:prstGeom>
          <a:solidFill>
            <a:srgbClr val="FF66FF"/>
          </a:solidFill>
          <a:ln w="9525">
            <a:noFill/>
            <a:miter lim="800000"/>
            <a:headEnd/>
            <a:tailEnd/>
          </a:ln>
        </p:spPr>
        <p:txBody>
          <a:bodyPr wrap="none" anchor="ctr" anchorCtr="1"/>
          <a:lstStyle/>
          <a:p>
            <a:pPr algn="ctr">
              <a:spcBef>
                <a:spcPct val="50000"/>
              </a:spcBef>
            </a:pPr>
            <a:r>
              <a:rPr lang="en-GB" sz="2000" b="1" dirty="0"/>
              <a:t>9/12</a:t>
            </a:r>
          </a:p>
        </p:txBody>
      </p:sp>
      <p:sp>
        <p:nvSpPr>
          <p:cNvPr id="20" name="Text Box 80">
            <a:extLst>
              <a:ext uri="{FF2B5EF4-FFF2-40B4-BE49-F238E27FC236}">
                <a16:creationId xmlns:a16="http://schemas.microsoft.com/office/drawing/2014/main" id="{D79D0DBB-E7E5-4C51-A8A2-57C467D1D3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1138" y="5300663"/>
            <a:ext cx="1584325" cy="1223962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 anchor="ctr" anchorCtr="1"/>
          <a:lstStyle/>
          <a:p>
            <a:pPr algn="ctr">
              <a:spcBef>
                <a:spcPct val="50000"/>
              </a:spcBef>
            </a:pPr>
            <a:r>
              <a:rPr lang="en-GB" sz="2400" b="1">
                <a:cs typeface="Arial" charset="0"/>
              </a:rPr>
              <a:t>8/80</a:t>
            </a:r>
          </a:p>
        </p:txBody>
      </p:sp>
      <p:sp>
        <p:nvSpPr>
          <p:cNvPr id="21" name="Text Box 81">
            <a:extLst>
              <a:ext uri="{FF2B5EF4-FFF2-40B4-BE49-F238E27FC236}">
                <a16:creationId xmlns:a16="http://schemas.microsoft.com/office/drawing/2014/main" id="{7ACD5F0D-E093-4ACD-A652-5724BCAEBD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3875" y="374873"/>
            <a:ext cx="1584325" cy="1253902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</p:spPr>
        <p:txBody>
          <a:bodyPr wrap="none" anchor="ctr" anchorCtr="1"/>
          <a:lstStyle/>
          <a:p>
            <a:pPr algn="ctr">
              <a:spcBef>
                <a:spcPct val="50000"/>
              </a:spcBef>
            </a:pPr>
            <a:r>
              <a:rPr lang="en-GB" sz="2800" b="1" dirty="0">
                <a:cs typeface="Arial" charset="0"/>
              </a:rPr>
              <a:t>15/20</a:t>
            </a:r>
          </a:p>
        </p:txBody>
      </p:sp>
      <p:sp>
        <p:nvSpPr>
          <p:cNvPr id="22" name="Text Box 82">
            <a:extLst>
              <a:ext uri="{FF2B5EF4-FFF2-40B4-BE49-F238E27FC236}">
                <a16:creationId xmlns:a16="http://schemas.microsoft.com/office/drawing/2014/main" id="{41DAC0E8-8E6A-44C6-93A8-7946DD1373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2488" y="4076700"/>
            <a:ext cx="1584325" cy="1223963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</p:spPr>
        <p:txBody>
          <a:bodyPr wrap="none" anchor="ctr" anchorCtr="1"/>
          <a:lstStyle/>
          <a:p>
            <a:pPr algn="ctr">
              <a:spcBef>
                <a:spcPct val="50000"/>
              </a:spcBef>
            </a:pPr>
            <a:r>
              <a:rPr lang="en-GB" sz="2800" b="1"/>
              <a:t>3/15</a:t>
            </a:r>
          </a:p>
        </p:txBody>
      </p:sp>
      <p:sp>
        <p:nvSpPr>
          <p:cNvPr id="23" name="Text Box 83">
            <a:extLst>
              <a:ext uri="{FF2B5EF4-FFF2-40B4-BE49-F238E27FC236}">
                <a16:creationId xmlns:a16="http://schemas.microsoft.com/office/drawing/2014/main" id="{24688FD0-E179-4FD8-82AF-982293C48B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834" y="4076700"/>
            <a:ext cx="1584325" cy="1223963"/>
          </a:xfrm>
          <a:prstGeom prst="rect">
            <a:avLst/>
          </a:prstGeom>
          <a:solidFill>
            <a:srgbClr val="FF00FF"/>
          </a:solidFill>
          <a:ln w="9525">
            <a:noFill/>
            <a:miter lim="800000"/>
            <a:headEnd/>
            <a:tailEnd/>
          </a:ln>
        </p:spPr>
        <p:txBody>
          <a:bodyPr wrap="none" anchor="ctr" anchorCtr="1"/>
          <a:lstStyle/>
          <a:p>
            <a:pPr algn="ctr">
              <a:spcBef>
                <a:spcPct val="50000"/>
              </a:spcBef>
            </a:pPr>
            <a:r>
              <a:rPr lang="en-GB" sz="2000" b="1">
                <a:cs typeface="Arial" charset="0"/>
              </a:rPr>
              <a:t>4/20</a:t>
            </a:r>
          </a:p>
        </p:txBody>
      </p:sp>
      <p:sp>
        <p:nvSpPr>
          <p:cNvPr id="24" name="Text Box 84">
            <a:extLst>
              <a:ext uri="{FF2B5EF4-FFF2-40B4-BE49-F238E27FC236}">
                <a16:creationId xmlns:a16="http://schemas.microsoft.com/office/drawing/2014/main" id="{F7EF2B6A-0417-45DD-A3E4-ABDFC6E755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834" y="374873"/>
            <a:ext cx="1571318" cy="1283841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 anchor="ctr" anchorCtr="1"/>
          <a:lstStyle/>
          <a:p>
            <a:pPr algn="ctr">
              <a:spcBef>
                <a:spcPct val="50000"/>
              </a:spcBef>
            </a:pPr>
            <a:r>
              <a:rPr lang="en-GB" sz="2800" b="1" dirty="0">
                <a:cs typeface="Arial" charset="0"/>
              </a:rPr>
              <a:t>2/4</a:t>
            </a:r>
          </a:p>
        </p:txBody>
      </p:sp>
      <p:sp>
        <p:nvSpPr>
          <p:cNvPr id="25" name="Text Box 86">
            <a:extLst>
              <a:ext uri="{FF2B5EF4-FFF2-40B4-BE49-F238E27FC236}">
                <a16:creationId xmlns:a16="http://schemas.microsoft.com/office/drawing/2014/main" id="{DACFD681-FE21-4D1D-B603-3296A7E7DE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5463" y="4005263"/>
            <a:ext cx="1584325" cy="12954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 anchorCtr="1"/>
          <a:lstStyle/>
          <a:p>
            <a:pPr algn="ctr">
              <a:spcBef>
                <a:spcPct val="50000"/>
              </a:spcBef>
            </a:pPr>
            <a:r>
              <a:rPr lang="en-GB" sz="2000" b="1"/>
              <a:t>8/24</a:t>
            </a:r>
          </a:p>
        </p:txBody>
      </p:sp>
      <p:sp>
        <p:nvSpPr>
          <p:cNvPr id="26" name="Text Box 88">
            <a:extLst>
              <a:ext uri="{FF2B5EF4-FFF2-40B4-BE49-F238E27FC236}">
                <a16:creationId xmlns:a16="http://schemas.microsoft.com/office/drawing/2014/main" id="{B88D0410-73EE-4E7C-986D-5F119E9DA8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834" y="5300663"/>
            <a:ext cx="1584325" cy="1223962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</p:spPr>
        <p:txBody>
          <a:bodyPr wrap="none" anchor="ctr" anchorCtr="1"/>
          <a:lstStyle/>
          <a:p>
            <a:pPr algn="ctr">
              <a:spcBef>
                <a:spcPct val="50000"/>
              </a:spcBef>
            </a:pPr>
            <a:r>
              <a:rPr lang="en-GB" sz="2400" b="1"/>
              <a:t>5/15</a:t>
            </a:r>
          </a:p>
        </p:txBody>
      </p:sp>
      <p:sp>
        <p:nvSpPr>
          <p:cNvPr id="27" name="Text Box 89">
            <a:extLst>
              <a:ext uri="{FF2B5EF4-FFF2-40B4-BE49-F238E27FC236}">
                <a16:creationId xmlns:a16="http://schemas.microsoft.com/office/drawing/2014/main" id="{9E9E2D46-E49E-47F4-8412-69E8DE78C4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907" y="5300663"/>
            <a:ext cx="1584325" cy="1223962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</p:spPr>
        <p:txBody>
          <a:bodyPr wrap="none" anchor="ctr" anchorCtr="1"/>
          <a:lstStyle/>
          <a:p>
            <a:pPr algn="ctr">
              <a:spcBef>
                <a:spcPct val="50000"/>
              </a:spcBef>
            </a:pPr>
            <a:r>
              <a:rPr lang="en-GB" sz="2000" b="1"/>
              <a:t>8/20</a:t>
            </a:r>
          </a:p>
        </p:txBody>
      </p:sp>
      <p:sp>
        <p:nvSpPr>
          <p:cNvPr id="28" name="Text Box 84">
            <a:extLst>
              <a:ext uri="{FF2B5EF4-FFF2-40B4-BE49-F238E27FC236}">
                <a16:creationId xmlns:a16="http://schemas.microsoft.com/office/drawing/2014/main" id="{E08A95EC-A41D-4D1E-9448-CB441F40C2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907" y="1575023"/>
            <a:ext cx="1571318" cy="1283841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 anchor="ctr" anchorCtr="1"/>
          <a:lstStyle/>
          <a:p>
            <a:pPr algn="ctr">
              <a:spcBef>
                <a:spcPct val="50000"/>
              </a:spcBef>
            </a:pPr>
            <a:r>
              <a:rPr lang="en-GB" sz="2800" b="1" dirty="0">
                <a:cs typeface="Arial" charset="0"/>
              </a:rPr>
              <a:t>2/10</a:t>
            </a:r>
          </a:p>
        </p:txBody>
      </p:sp>
      <p:sp>
        <p:nvSpPr>
          <p:cNvPr id="29" name="Text Box 70">
            <a:extLst>
              <a:ext uri="{FF2B5EF4-FFF2-40B4-BE49-F238E27FC236}">
                <a16:creationId xmlns:a16="http://schemas.microsoft.com/office/drawing/2014/main" id="{30D26FB5-25AC-4500-9F14-993455A094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3875" y="1625713"/>
            <a:ext cx="1584325" cy="1223962"/>
          </a:xfrm>
          <a:prstGeom prst="rect">
            <a:avLst/>
          </a:prstGeom>
          <a:solidFill>
            <a:srgbClr val="CC99FF"/>
          </a:solidFill>
          <a:ln w="9525">
            <a:noFill/>
            <a:miter lim="800000"/>
            <a:headEnd/>
            <a:tailEnd/>
          </a:ln>
        </p:spPr>
        <p:txBody>
          <a:bodyPr wrap="none" anchor="ctr" anchorCtr="1"/>
          <a:lstStyle/>
          <a:p>
            <a:pPr algn="ctr">
              <a:spcBef>
                <a:spcPct val="50000"/>
              </a:spcBef>
            </a:pPr>
            <a:r>
              <a:rPr lang="en-GB" sz="2000" b="1" dirty="0">
                <a:cs typeface="Arial" charset="0"/>
              </a:rPr>
              <a:t>6/10</a:t>
            </a:r>
          </a:p>
        </p:txBody>
      </p:sp>
    </p:spTree>
    <p:extLst>
      <p:ext uri="{BB962C8B-B14F-4D97-AF65-F5344CB8AC3E}">
        <p14:creationId xmlns:p14="http://schemas.microsoft.com/office/powerpoint/2010/main" val="2683182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40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1" fill="hold">
                      <p:stCondLst>
                        <p:cond delay="0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4" ma:contentTypeDescription="Create a new document." ma:contentTypeScope="" ma:versionID="999ee6dba2c83fd35070fcf36004950c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3fe37b08140f3367720c3b68730b0f79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8B8700E-C157-4E16-8629-B722F8B54E01}">
  <ds:schemaRefs>
    <ds:schemaRef ds:uri="http://schemas.microsoft.com/office/2006/metadata/properties"/>
    <ds:schemaRef ds:uri="http://schemas.microsoft.com/office/infopath/2007/PartnerControls"/>
    <ds:schemaRef ds:uri="a675e989-819c-4ef8-a9e7-308823201b25"/>
  </ds:schemaRefs>
</ds:datastoreItem>
</file>

<file path=customXml/itemProps2.xml><?xml version="1.0" encoding="utf-8"?>
<ds:datastoreItem xmlns:ds="http://schemas.openxmlformats.org/officeDocument/2006/customXml" ds:itemID="{791AD486-E374-4ACC-A44C-841358F934F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0AAC916-DA0C-490B-A66D-5833AF5F565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75e989-819c-4ef8-a9e7-308823201b25"/>
    <ds:schemaRef ds:uri="84be7d0a-34a6-4ef2-a332-62c3b98ca6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631</TotalTime>
  <Words>25</Words>
  <Application>Microsoft Office PowerPoint</Application>
  <PresentationFormat>On-screen Show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Bridgnorth Endowed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BES</dc:creator>
  <cp:lastModifiedBy>Hayley Fitch</cp:lastModifiedBy>
  <cp:revision>26</cp:revision>
  <dcterms:created xsi:type="dcterms:W3CDTF">2008-03-06T10:12:50Z</dcterms:created>
  <dcterms:modified xsi:type="dcterms:W3CDTF">2023-10-01T10:36:07Z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