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49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56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6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3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4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4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2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1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66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14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33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3">
            <a:extLst>
              <a:ext uri="{FF2B5EF4-FFF2-40B4-BE49-F238E27FC236}">
                <a16:creationId xmlns:a16="http://schemas.microsoft.com/office/drawing/2014/main" id="{97F0A7CE-AC89-4AC6-3E79-ECB34B70A9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92" r="3110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5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31B13E-3990-A18F-EE97-49367C031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 fontScale="90000"/>
          </a:bodyPr>
          <a:lstStyle/>
          <a:p>
            <a:r>
              <a:rPr lang="en-GB" sz="4800" dirty="0"/>
              <a:t>PREPARING FOR FUNCTIONAL SKILLS MATHS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B534F7-DC43-7613-9973-801A28E6F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9092740" cy="1208141"/>
          </a:xfrm>
        </p:spPr>
        <p:txBody>
          <a:bodyPr>
            <a:normAutofit/>
          </a:bodyPr>
          <a:lstStyle/>
          <a:p>
            <a:r>
              <a:rPr lang="en-GB" sz="4400" dirty="0"/>
              <a:t>2022 – 2023 Milton Keynes College</a:t>
            </a: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70575-208C-5D32-8B73-855C95738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6" y="1079702"/>
            <a:ext cx="3776086" cy="473283"/>
          </a:xfrm>
          <a:prstGeom prst="rect">
            <a:avLst/>
          </a:prstGeom>
        </p:spPr>
      </p:pic>
      <p:pic>
        <p:nvPicPr>
          <p:cNvPr id="2050" name="Picture 2" descr="Loop Math GIF">
            <a:extLst>
              <a:ext uri="{FF2B5EF4-FFF2-40B4-BE49-F238E27FC236}">
                <a16:creationId xmlns:a16="http://schemas.microsoft.com/office/drawing/2014/main" id="{3D883E74-DC7D-6272-88D8-48377CC3C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548" y="3740416"/>
            <a:ext cx="3137452" cy="31374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0702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73D3-0099-1ABE-40C0-E337AC7FD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 1 - 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159-851B-BCE2-EC65-EF66147E3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/>
              <a:t>Welcome to the college and your tutor</a:t>
            </a:r>
          </a:p>
          <a:p>
            <a:r>
              <a:rPr lang="en-GB" sz="3600" dirty="0"/>
              <a:t>BKSB Assessment</a:t>
            </a:r>
          </a:p>
          <a:p>
            <a:r>
              <a:rPr lang="en-GB" sz="3600" dirty="0"/>
              <a:t>Course Overview</a:t>
            </a:r>
          </a:p>
          <a:p>
            <a:r>
              <a:rPr lang="en-GB" sz="3600" dirty="0"/>
              <a:t>Topics and Targets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E6C0AF-7F5D-155C-82A2-8E6006EC0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450" y="0"/>
            <a:ext cx="7067550" cy="885825"/>
          </a:xfrm>
          <a:prstGeom prst="rect">
            <a:avLst/>
          </a:prstGeom>
        </p:spPr>
      </p:pic>
      <p:pic>
        <p:nvPicPr>
          <p:cNvPr id="1026" name="Picture 2" descr="math GIF">
            <a:extLst>
              <a:ext uri="{FF2B5EF4-FFF2-40B4-BE49-F238E27FC236}">
                <a16:creationId xmlns:a16="http://schemas.microsoft.com/office/drawing/2014/main" id="{4075E3DB-A5AE-D47A-F687-BAACACDED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078" y="3144078"/>
            <a:ext cx="3713922" cy="371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637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BB461-9523-1149-780C-F55057EA4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Scheme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56CBE-5B86-EC9F-A09D-FB8D3D46E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3584DF-BCA6-C23C-7473-A879BF9DD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" y="1963737"/>
            <a:ext cx="1088707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65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A907E-7099-2B90-6A51-19D6B1F5F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Individual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2671E-1229-B0A4-3411-969945ADF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BBA664-9682-12CF-3D0C-A3D3C0FB1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4193" y="2061469"/>
            <a:ext cx="7898448" cy="466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397394"/>
      </p:ext>
    </p:extLst>
  </p:cSld>
  <p:clrMapOvr>
    <a:masterClrMapping/>
  </p:clrMapOvr>
</p:sld>
</file>

<file path=ppt/theme/theme1.xml><?xml version="1.0" encoding="utf-8"?>
<a:theme xmlns:a="http://schemas.openxmlformats.org/drawingml/2006/main" name="ArchwayVTI">
  <a:themeElements>
    <a:clrScheme name="AnalogousFromLightSeed_2SEEDS">
      <a:dk1>
        <a:srgbClr val="000000"/>
      </a:dk1>
      <a:lt1>
        <a:srgbClr val="FFFFFF"/>
      </a:lt1>
      <a:dk2>
        <a:srgbClr val="22363C"/>
      </a:dk2>
      <a:lt2>
        <a:srgbClr val="E2E6E8"/>
      </a:lt2>
      <a:accent1>
        <a:srgbClr val="C18C78"/>
      </a:accent1>
      <a:accent2>
        <a:srgbClr val="CC9099"/>
      </a:accent2>
      <a:accent3>
        <a:srgbClr val="B19F77"/>
      </a:accent3>
      <a:accent4>
        <a:srgbClr val="6DAFA2"/>
      </a:accent4>
      <a:accent5>
        <a:srgbClr val="70ACBC"/>
      </a:accent5>
      <a:accent6>
        <a:srgbClr val="7893C1"/>
      </a:accent6>
      <a:hlink>
        <a:srgbClr val="5E8A9B"/>
      </a:hlink>
      <a:folHlink>
        <a:srgbClr val="7F7F7F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34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Felix Titling</vt:lpstr>
      <vt:lpstr>Goudy Old Style</vt:lpstr>
      <vt:lpstr>ArchwayVTI</vt:lpstr>
      <vt:lpstr>PREPARING FOR FUNCTIONAL SKILLS MATHS</vt:lpstr>
      <vt:lpstr>Week 1 - Intro</vt:lpstr>
      <vt:lpstr>Scheme of work</vt:lpstr>
      <vt:lpstr>Individual targets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FUNCTIONAL SKILLS MATHS</dc:title>
  <dc:creator>Malcolm Cooke</dc:creator>
  <cp:lastModifiedBy>Malcolm Cooke</cp:lastModifiedBy>
  <cp:revision>1</cp:revision>
  <dcterms:created xsi:type="dcterms:W3CDTF">2022-11-26T12:35:11Z</dcterms:created>
  <dcterms:modified xsi:type="dcterms:W3CDTF">2022-11-26T12:56:16Z</dcterms:modified>
</cp:coreProperties>
</file>