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handoutMasterIdLst>
    <p:handoutMasterId r:id="rId41"/>
  </p:handoutMasterIdLst>
  <p:sldIdLst>
    <p:sldId id="261" r:id="rId2"/>
    <p:sldId id="259" r:id="rId3"/>
    <p:sldId id="315" r:id="rId4"/>
    <p:sldId id="307" r:id="rId5"/>
    <p:sldId id="292" r:id="rId6"/>
    <p:sldId id="296" r:id="rId7"/>
    <p:sldId id="262" r:id="rId8"/>
    <p:sldId id="297" r:id="rId9"/>
    <p:sldId id="291" r:id="rId10"/>
    <p:sldId id="320" r:id="rId11"/>
    <p:sldId id="319" r:id="rId12"/>
    <p:sldId id="323" r:id="rId13"/>
    <p:sldId id="324" r:id="rId14"/>
    <p:sldId id="258" r:id="rId15"/>
    <p:sldId id="269" r:id="rId16"/>
    <p:sldId id="325" r:id="rId17"/>
    <p:sldId id="298" r:id="rId18"/>
    <p:sldId id="336" r:id="rId19"/>
    <p:sldId id="300" r:id="rId20"/>
    <p:sldId id="299" r:id="rId21"/>
    <p:sldId id="301" r:id="rId22"/>
    <p:sldId id="302" r:id="rId23"/>
    <p:sldId id="304" r:id="rId24"/>
    <p:sldId id="305" r:id="rId25"/>
    <p:sldId id="355" r:id="rId26"/>
    <p:sldId id="310" r:id="rId27"/>
    <p:sldId id="322" r:id="rId28"/>
    <p:sldId id="321" r:id="rId29"/>
    <p:sldId id="338" r:id="rId30"/>
    <p:sldId id="341" r:id="rId31"/>
    <p:sldId id="345" r:id="rId32"/>
    <p:sldId id="349" r:id="rId33"/>
    <p:sldId id="350" r:id="rId34"/>
    <p:sldId id="318" r:id="rId35"/>
    <p:sldId id="351" r:id="rId36"/>
    <p:sldId id="352" r:id="rId37"/>
    <p:sldId id="353" r:id="rId38"/>
    <p:sldId id="354" r:id="rId39"/>
    <p:sldId id="317" r:id="rId40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99FF66"/>
    <a:srgbClr val="B2B2B2"/>
    <a:srgbClr val="CC3399"/>
    <a:srgbClr val="990099"/>
    <a:srgbClr val="993366"/>
    <a:srgbClr val="FF66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793886-AEB2-435D-BCAF-E9CC4EDC8B31}" v="228" dt="2023-08-30T08:15:34.5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3557" autoAdjust="0"/>
  </p:normalViewPr>
  <p:slideViewPr>
    <p:cSldViewPr>
      <p:cViewPr varScale="1">
        <p:scale>
          <a:sx n="60" d="100"/>
          <a:sy n="60" d="100"/>
        </p:scale>
        <p:origin x="146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lcolm Cooke" userId="629abd82-4003-4907-b151-625ed5717e62" providerId="ADAL" clId="{45793886-AEB2-435D-BCAF-E9CC4EDC8B31}"/>
    <pc:docChg chg="undo custSel addSld delSld modSld sldOrd">
      <pc:chgData name="Malcolm Cooke" userId="629abd82-4003-4907-b151-625ed5717e62" providerId="ADAL" clId="{45793886-AEB2-435D-BCAF-E9CC4EDC8B31}" dt="2023-08-30T08:15:34.579" v="711" actId="1440"/>
      <pc:docMkLst>
        <pc:docMk/>
      </pc:docMkLst>
      <pc:sldChg chg="add">
        <pc:chgData name="Malcolm Cooke" userId="629abd82-4003-4907-b151-625ed5717e62" providerId="ADAL" clId="{45793886-AEB2-435D-BCAF-E9CC4EDC8B31}" dt="2023-08-29T15:18:43.755" v="551"/>
        <pc:sldMkLst>
          <pc:docMk/>
          <pc:sldMk cId="0" sldId="258"/>
        </pc:sldMkLst>
      </pc:sldChg>
      <pc:sldChg chg="modSp">
        <pc:chgData name="Malcolm Cooke" userId="629abd82-4003-4907-b151-625ed5717e62" providerId="ADAL" clId="{45793886-AEB2-435D-BCAF-E9CC4EDC8B31}" dt="2023-08-29T14:59:00.741" v="372" actId="20577"/>
        <pc:sldMkLst>
          <pc:docMk/>
          <pc:sldMk cId="0" sldId="259"/>
        </pc:sldMkLst>
        <pc:spChg chg="mod">
          <ac:chgData name="Malcolm Cooke" userId="629abd82-4003-4907-b151-625ed5717e62" providerId="ADAL" clId="{45793886-AEB2-435D-BCAF-E9CC4EDC8B31}" dt="2023-08-29T14:59:00.741" v="372" actId="20577"/>
          <ac:spMkLst>
            <pc:docMk/>
            <pc:sldMk cId="0" sldId="259"/>
            <ac:spMk id="4099" creationId="{7D23E8BC-0334-BE12-5FDC-3D8B587B1266}"/>
          </ac:spMkLst>
        </pc:spChg>
      </pc:sldChg>
      <pc:sldChg chg="addSp modSp">
        <pc:chgData name="Malcolm Cooke" userId="629abd82-4003-4907-b151-625ed5717e62" providerId="ADAL" clId="{45793886-AEB2-435D-BCAF-E9CC4EDC8B31}" dt="2023-08-30T08:12:19.821" v="708" actId="1076"/>
        <pc:sldMkLst>
          <pc:docMk/>
          <pc:sldMk cId="0" sldId="261"/>
        </pc:sldMkLst>
        <pc:spChg chg="add mod">
          <ac:chgData name="Malcolm Cooke" userId="629abd82-4003-4907-b151-625ed5717e62" providerId="ADAL" clId="{45793886-AEB2-435D-BCAF-E9CC4EDC8B31}" dt="2023-08-30T08:12:19.821" v="708" actId="1076"/>
          <ac:spMkLst>
            <pc:docMk/>
            <pc:sldMk cId="0" sldId="261"/>
            <ac:spMk id="2" creationId="{DA6B3C1C-BD9C-4971-53EC-35F4C9256D78}"/>
          </ac:spMkLst>
        </pc:spChg>
        <pc:picChg chg="mod">
          <ac:chgData name="Malcolm Cooke" userId="629abd82-4003-4907-b151-625ed5717e62" providerId="ADAL" clId="{45793886-AEB2-435D-BCAF-E9CC4EDC8B31}" dt="2023-08-29T15:17:54.775" v="550" actId="1076"/>
          <ac:picMkLst>
            <pc:docMk/>
            <pc:sldMk cId="0" sldId="261"/>
            <ac:picMk id="3079" creationId="{0250FA4F-EB95-5908-D913-A594993973E8}"/>
          </ac:picMkLst>
        </pc:picChg>
      </pc:sldChg>
      <pc:sldChg chg="addSp delSp modSp">
        <pc:chgData name="Malcolm Cooke" userId="629abd82-4003-4907-b151-625ed5717e62" providerId="ADAL" clId="{45793886-AEB2-435D-BCAF-E9CC4EDC8B31}" dt="2023-08-29T15:00:35.618" v="407" actId="5793"/>
        <pc:sldMkLst>
          <pc:docMk/>
          <pc:sldMk cId="0" sldId="262"/>
        </pc:sldMkLst>
        <pc:spChg chg="add del mod">
          <ac:chgData name="Malcolm Cooke" userId="629abd82-4003-4907-b151-625ed5717e62" providerId="ADAL" clId="{45793886-AEB2-435D-BCAF-E9CC4EDC8B31}" dt="2023-08-29T11:53:25.484" v="115" actId="478"/>
          <ac:spMkLst>
            <pc:docMk/>
            <pc:sldMk cId="0" sldId="262"/>
            <ac:spMk id="3" creationId="{85F4FC98-E63B-949D-E75D-397D9192D4D4}"/>
          </ac:spMkLst>
        </pc:spChg>
        <pc:spChg chg="add del mod">
          <ac:chgData name="Malcolm Cooke" userId="629abd82-4003-4907-b151-625ed5717e62" providerId="ADAL" clId="{45793886-AEB2-435D-BCAF-E9CC4EDC8B31}" dt="2023-08-29T11:53:36.151" v="116" actId="478"/>
          <ac:spMkLst>
            <pc:docMk/>
            <pc:sldMk cId="0" sldId="262"/>
            <ac:spMk id="4" creationId="{81909829-FFD7-A0F6-D572-CFB428F04B55}"/>
          </ac:spMkLst>
        </pc:spChg>
        <pc:spChg chg="mod">
          <ac:chgData name="Malcolm Cooke" userId="629abd82-4003-4907-b151-625ed5717e62" providerId="ADAL" clId="{45793886-AEB2-435D-BCAF-E9CC4EDC8B31}" dt="2023-08-29T15:00:35.618" v="407" actId="5793"/>
          <ac:spMkLst>
            <pc:docMk/>
            <pc:sldMk cId="0" sldId="262"/>
            <ac:spMk id="11267" creationId="{C9CC166A-9EB8-D262-1240-98637855A851}"/>
          </ac:spMkLst>
        </pc:spChg>
      </pc:sldChg>
      <pc:sldChg chg="add">
        <pc:chgData name="Malcolm Cooke" userId="629abd82-4003-4907-b151-625ed5717e62" providerId="ADAL" clId="{45793886-AEB2-435D-BCAF-E9CC4EDC8B31}" dt="2023-08-29T15:18:43.755" v="551"/>
        <pc:sldMkLst>
          <pc:docMk/>
          <pc:sldMk cId="0" sldId="269"/>
        </pc:sldMkLst>
      </pc:sldChg>
      <pc:sldChg chg="modSp">
        <pc:chgData name="Malcolm Cooke" userId="629abd82-4003-4907-b151-625ed5717e62" providerId="ADAL" clId="{45793886-AEB2-435D-BCAF-E9CC4EDC8B31}" dt="2023-08-29T11:44:13.282" v="8" actId="962"/>
        <pc:sldMkLst>
          <pc:docMk/>
          <pc:sldMk cId="0" sldId="291"/>
        </pc:sldMkLst>
        <pc:spChg chg="mod">
          <ac:chgData name="Malcolm Cooke" userId="629abd82-4003-4907-b151-625ed5717e62" providerId="ADAL" clId="{45793886-AEB2-435D-BCAF-E9CC4EDC8B31}" dt="2023-08-29T11:44:13.282" v="8" actId="962"/>
          <ac:spMkLst>
            <pc:docMk/>
            <pc:sldMk cId="0" sldId="291"/>
            <ac:spMk id="14340" creationId="{8F8DCB1B-51F2-33D5-5B47-F30C9BF0E250}"/>
          </ac:spMkLst>
        </pc:spChg>
      </pc:sldChg>
      <pc:sldChg chg="modSp">
        <pc:chgData name="Malcolm Cooke" userId="629abd82-4003-4907-b151-625ed5717e62" providerId="ADAL" clId="{45793886-AEB2-435D-BCAF-E9CC4EDC8B31}" dt="2023-08-29T11:43:59.562" v="5" actId="962"/>
        <pc:sldMkLst>
          <pc:docMk/>
          <pc:sldMk cId="0" sldId="296"/>
        </pc:sldMkLst>
        <pc:spChg chg="mod">
          <ac:chgData name="Malcolm Cooke" userId="629abd82-4003-4907-b151-625ed5717e62" providerId="ADAL" clId="{45793886-AEB2-435D-BCAF-E9CC4EDC8B31}" dt="2023-08-29T11:40:51.172" v="2" actId="962"/>
          <ac:spMkLst>
            <pc:docMk/>
            <pc:sldMk cId="0" sldId="296"/>
            <ac:spMk id="6148" creationId="{0B1B7BF4-692C-0F93-475D-03CA6BD34271}"/>
          </ac:spMkLst>
        </pc:spChg>
        <pc:spChg chg="mod">
          <ac:chgData name="Malcolm Cooke" userId="629abd82-4003-4907-b151-625ed5717e62" providerId="ADAL" clId="{45793886-AEB2-435D-BCAF-E9CC4EDC8B31}" dt="2023-08-29T11:40:56.703" v="3" actId="962"/>
          <ac:spMkLst>
            <pc:docMk/>
            <pc:sldMk cId="0" sldId="296"/>
            <ac:spMk id="6149" creationId="{0A5538B5-C2C9-3EA1-7EA6-5E99EA6FD438}"/>
          </ac:spMkLst>
        </pc:spChg>
        <pc:spChg chg="mod">
          <ac:chgData name="Malcolm Cooke" userId="629abd82-4003-4907-b151-625ed5717e62" providerId="ADAL" clId="{45793886-AEB2-435D-BCAF-E9CC4EDC8B31}" dt="2023-08-29T11:43:55.676" v="4" actId="962"/>
          <ac:spMkLst>
            <pc:docMk/>
            <pc:sldMk cId="0" sldId="296"/>
            <ac:spMk id="6150" creationId="{DAE87456-12B9-9DBF-6F54-82BDD8956A1D}"/>
          </ac:spMkLst>
        </pc:spChg>
        <pc:spChg chg="mod">
          <ac:chgData name="Malcolm Cooke" userId="629abd82-4003-4907-b151-625ed5717e62" providerId="ADAL" clId="{45793886-AEB2-435D-BCAF-E9CC4EDC8B31}" dt="2023-08-29T11:43:59.562" v="5" actId="962"/>
          <ac:spMkLst>
            <pc:docMk/>
            <pc:sldMk cId="0" sldId="296"/>
            <ac:spMk id="6151" creationId="{E0151751-F45B-4C39-87A9-D2979C776D7A}"/>
          </ac:spMkLst>
        </pc:spChg>
      </pc:sldChg>
      <pc:sldChg chg="addSp delSp modSp mod">
        <pc:chgData name="Malcolm Cooke" userId="629abd82-4003-4907-b151-625ed5717e62" providerId="ADAL" clId="{45793886-AEB2-435D-BCAF-E9CC4EDC8B31}" dt="2023-08-29T15:03:21.713" v="414" actId="1076"/>
        <pc:sldMkLst>
          <pc:docMk/>
          <pc:sldMk cId="0" sldId="297"/>
        </pc:sldMkLst>
        <pc:picChg chg="add del mod">
          <ac:chgData name="Malcolm Cooke" userId="629abd82-4003-4907-b151-625ed5717e62" providerId="ADAL" clId="{45793886-AEB2-435D-BCAF-E9CC4EDC8B31}" dt="2023-08-29T11:54:17.281" v="118" actId="478"/>
          <ac:picMkLst>
            <pc:docMk/>
            <pc:sldMk cId="0" sldId="297"/>
            <ac:picMk id="2" creationId="{3C0A5CCF-1A51-33B0-E9B4-FECF7D753CC7}"/>
          </ac:picMkLst>
        </pc:picChg>
        <pc:picChg chg="add del mod">
          <ac:chgData name="Malcolm Cooke" userId="629abd82-4003-4907-b151-625ed5717e62" providerId="ADAL" clId="{45793886-AEB2-435D-BCAF-E9CC4EDC8B31}" dt="2023-08-29T11:54:26.020" v="120" actId="478"/>
          <ac:picMkLst>
            <pc:docMk/>
            <pc:sldMk cId="0" sldId="297"/>
            <ac:picMk id="3" creationId="{32170E2C-735E-33A5-87CF-717AD11D9FDD}"/>
          </ac:picMkLst>
        </pc:picChg>
        <pc:picChg chg="add mod">
          <ac:chgData name="Malcolm Cooke" userId="629abd82-4003-4907-b151-625ed5717e62" providerId="ADAL" clId="{45793886-AEB2-435D-BCAF-E9CC4EDC8B31}" dt="2023-08-29T15:03:21.713" v="414" actId="1076"/>
          <ac:picMkLst>
            <pc:docMk/>
            <pc:sldMk cId="0" sldId="297"/>
            <ac:picMk id="5" creationId="{CC0AFE4A-416A-E0C0-BB38-612D42879F4E}"/>
          </ac:picMkLst>
        </pc:picChg>
        <pc:picChg chg="mod">
          <ac:chgData name="Malcolm Cooke" userId="629abd82-4003-4907-b151-625ed5717e62" providerId="ADAL" clId="{45793886-AEB2-435D-BCAF-E9CC4EDC8B31}" dt="2023-08-29T15:03:19.180" v="413" actId="1076"/>
          <ac:picMkLst>
            <pc:docMk/>
            <pc:sldMk cId="0" sldId="297"/>
            <ac:picMk id="12292" creationId="{38DE1A0C-E87F-F965-D3D5-A7A863EEB3EF}"/>
          </ac:picMkLst>
        </pc:picChg>
        <pc:picChg chg="add mod">
          <ac:chgData name="Malcolm Cooke" userId="629abd82-4003-4907-b151-625ed5717e62" providerId="ADAL" clId="{45793886-AEB2-435D-BCAF-E9CC4EDC8B31}" dt="2023-08-29T15:03:17.012" v="412" actId="1076"/>
          <ac:picMkLst>
            <pc:docMk/>
            <pc:sldMk cId="0" sldId="297"/>
            <ac:picMk id="12295" creationId="{20582AE5-A2A6-6C3F-BEF3-5FBECD2FAAFA}"/>
          </ac:picMkLst>
        </pc:picChg>
      </pc:sldChg>
      <pc:sldChg chg="addSp delSp modSp add mod">
        <pc:chgData name="Malcolm Cooke" userId="629abd82-4003-4907-b151-625ed5717e62" providerId="ADAL" clId="{45793886-AEB2-435D-BCAF-E9CC4EDC8B31}" dt="2023-08-29T15:28:22.231" v="671" actId="478"/>
        <pc:sldMkLst>
          <pc:docMk/>
          <pc:sldMk cId="0" sldId="298"/>
        </pc:sldMkLst>
        <pc:spChg chg="del">
          <ac:chgData name="Malcolm Cooke" userId="629abd82-4003-4907-b151-625ed5717e62" providerId="ADAL" clId="{45793886-AEB2-435D-BCAF-E9CC4EDC8B31}" dt="2023-08-29T15:28:16.698" v="670" actId="26606"/>
          <ac:spMkLst>
            <pc:docMk/>
            <pc:sldMk cId="0" sldId="298"/>
            <ac:spMk id="15362" creationId="{96625348-990B-1F92-8F2B-65C52CBAE3A6}"/>
          </ac:spMkLst>
        </pc:spChg>
        <pc:spChg chg="del">
          <ac:chgData name="Malcolm Cooke" userId="629abd82-4003-4907-b151-625ed5717e62" providerId="ADAL" clId="{45793886-AEB2-435D-BCAF-E9CC4EDC8B31}" dt="2023-08-29T15:28:16.698" v="670" actId="26606"/>
          <ac:spMkLst>
            <pc:docMk/>
            <pc:sldMk cId="0" sldId="298"/>
            <ac:spMk id="15363" creationId="{A2FE0753-F42A-CA0B-BB8E-26CFD63B7B9A}"/>
          </ac:spMkLst>
        </pc:spChg>
        <pc:spChg chg="add del">
          <ac:chgData name="Malcolm Cooke" userId="629abd82-4003-4907-b151-625ed5717e62" providerId="ADAL" clId="{45793886-AEB2-435D-BCAF-E9CC4EDC8B31}" dt="2023-08-29T15:28:22.231" v="671" actId="478"/>
          <ac:spMkLst>
            <pc:docMk/>
            <pc:sldMk cId="0" sldId="298"/>
            <ac:spMk id="62471" creationId="{442CDFE0-9419-E55A-B552-522E91B080E2}"/>
          </ac:spMkLst>
        </pc:spChg>
        <pc:picChg chg="del">
          <ac:chgData name="Malcolm Cooke" userId="629abd82-4003-4907-b151-625ed5717e62" providerId="ADAL" clId="{45793886-AEB2-435D-BCAF-E9CC4EDC8B31}" dt="2023-08-29T15:27:35.722" v="668" actId="478"/>
          <ac:picMkLst>
            <pc:docMk/>
            <pc:sldMk cId="0" sldId="298"/>
            <ac:picMk id="15364" creationId="{66D55843-965C-B57E-D42F-5A3244AF1F51}"/>
          </ac:picMkLst>
        </pc:picChg>
        <pc:picChg chg="add mod">
          <ac:chgData name="Malcolm Cooke" userId="629abd82-4003-4907-b151-625ed5717e62" providerId="ADAL" clId="{45793886-AEB2-435D-BCAF-E9CC4EDC8B31}" dt="2023-08-29T15:28:16.698" v="670" actId="26606"/>
          <ac:picMkLst>
            <pc:docMk/>
            <pc:sldMk cId="0" sldId="298"/>
            <ac:picMk id="62466" creationId="{6AE93F32-F58D-4B5D-BD85-402C4DC63F39}"/>
          </ac:picMkLst>
        </pc:picChg>
      </pc:sldChg>
      <pc:sldChg chg="add">
        <pc:chgData name="Malcolm Cooke" userId="629abd82-4003-4907-b151-625ed5717e62" providerId="ADAL" clId="{45793886-AEB2-435D-BCAF-E9CC4EDC8B31}" dt="2023-08-29T15:18:43.755" v="551"/>
        <pc:sldMkLst>
          <pc:docMk/>
          <pc:sldMk cId="0" sldId="299"/>
        </pc:sldMkLst>
      </pc:sldChg>
      <pc:sldChg chg="add">
        <pc:chgData name="Malcolm Cooke" userId="629abd82-4003-4907-b151-625ed5717e62" providerId="ADAL" clId="{45793886-AEB2-435D-BCAF-E9CC4EDC8B31}" dt="2023-08-29T15:18:43.755" v="551"/>
        <pc:sldMkLst>
          <pc:docMk/>
          <pc:sldMk cId="0" sldId="300"/>
        </pc:sldMkLst>
      </pc:sldChg>
      <pc:sldChg chg="add">
        <pc:chgData name="Malcolm Cooke" userId="629abd82-4003-4907-b151-625ed5717e62" providerId="ADAL" clId="{45793886-AEB2-435D-BCAF-E9CC4EDC8B31}" dt="2023-08-29T15:18:43.755" v="551"/>
        <pc:sldMkLst>
          <pc:docMk/>
          <pc:sldMk cId="0" sldId="301"/>
        </pc:sldMkLst>
      </pc:sldChg>
      <pc:sldChg chg="add">
        <pc:chgData name="Malcolm Cooke" userId="629abd82-4003-4907-b151-625ed5717e62" providerId="ADAL" clId="{45793886-AEB2-435D-BCAF-E9CC4EDC8B31}" dt="2023-08-29T15:18:43.755" v="551"/>
        <pc:sldMkLst>
          <pc:docMk/>
          <pc:sldMk cId="0" sldId="302"/>
        </pc:sldMkLst>
      </pc:sldChg>
      <pc:sldChg chg="add">
        <pc:chgData name="Malcolm Cooke" userId="629abd82-4003-4907-b151-625ed5717e62" providerId="ADAL" clId="{45793886-AEB2-435D-BCAF-E9CC4EDC8B31}" dt="2023-08-29T15:18:43.755" v="551"/>
        <pc:sldMkLst>
          <pc:docMk/>
          <pc:sldMk cId="0" sldId="304"/>
        </pc:sldMkLst>
      </pc:sldChg>
      <pc:sldChg chg="add">
        <pc:chgData name="Malcolm Cooke" userId="629abd82-4003-4907-b151-625ed5717e62" providerId="ADAL" clId="{45793886-AEB2-435D-BCAF-E9CC4EDC8B31}" dt="2023-08-29T15:18:43.755" v="551"/>
        <pc:sldMkLst>
          <pc:docMk/>
          <pc:sldMk cId="0" sldId="305"/>
        </pc:sldMkLst>
      </pc:sldChg>
      <pc:sldChg chg="modSp mod">
        <pc:chgData name="Malcolm Cooke" userId="629abd82-4003-4907-b151-625ed5717e62" providerId="ADAL" clId="{45793886-AEB2-435D-BCAF-E9CC4EDC8B31}" dt="2023-08-29T11:40:10.930" v="1" actId="962"/>
        <pc:sldMkLst>
          <pc:docMk/>
          <pc:sldMk cId="0" sldId="307"/>
        </pc:sldMkLst>
        <pc:picChg chg="mod">
          <ac:chgData name="Malcolm Cooke" userId="629abd82-4003-4907-b151-625ed5717e62" providerId="ADAL" clId="{45793886-AEB2-435D-BCAF-E9CC4EDC8B31}" dt="2023-08-29T11:40:10.930" v="1" actId="962"/>
          <ac:picMkLst>
            <pc:docMk/>
            <pc:sldMk cId="0" sldId="307"/>
            <ac:picMk id="2" creationId="{8938901F-00AE-726A-ADAA-74DC7A604F93}"/>
          </ac:picMkLst>
        </pc:picChg>
      </pc:sldChg>
      <pc:sldChg chg="add">
        <pc:chgData name="Malcolm Cooke" userId="629abd82-4003-4907-b151-625ed5717e62" providerId="ADAL" clId="{45793886-AEB2-435D-BCAF-E9CC4EDC8B31}" dt="2023-08-29T15:18:43.755" v="551"/>
        <pc:sldMkLst>
          <pc:docMk/>
          <pc:sldMk cId="0" sldId="310"/>
        </pc:sldMkLst>
      </pc:sldChg>
      <pc:sldChg chg="del">
        <pc:chgData name="Malcolm Cooke" userId="629abd82-4003-4907-b151-625ed5717e62" providerId="ADAL" clId="{45793886-AEB2-435D-BCAF-E9CC4EDC8B31}" dt="2023-08-29T15:10:21.553" v="547" actId="47"/>
        <pc:sldMkLst>
          <pc:docMk/>
          <pc:sldMk cId="0" sldId="314"/>
        </pc:sldMkLst>
      </pc:sldChg>
      <pc:sldChg chg="modSp mod">
        <pc:chgData name="Malcolm Cooke" userId="629abd82-4003-4907-b151-625ed5717e62" providerId="ADAL" clId="{45793886-AEB2-435D-BCAF-E9CC4EDC8B31}" dt="2023-08-29T11:39:52.488" v="0" actId="962"/>
        <pc:sldMkLst>
          <pc:docMk/>
          <pc:sldMk cId="2018299033" sldId="315"/>
        </pc:sldMkLst>
        <pc:picChg chg="mod">
          <ac:chgData name="Malcolm Cooke" userId="629abd82-4003-4907-b151-625ed5717e62" providerId="ADAL" clId="{45793886-AEB2-435D-BCAF-E9CC4EDC8B31}" dt="2023-08-29T11:39:52.488" v="0" actId="962"/>
          <ac:picMkLst>
            <pc:docMk/>
            <pc:sldMk cId="2018299033" sldId="315"/>
            <ac:picMk id="3" creationId="{82CC8D23-DA3D-E10E-9CC8-85095D40BBD7}"/>
          </ac:picMkLst>
        </pc:picChg>
      </pc:sldChg>
      <pc:sldChg chg="addSp delSp modSp add mod">
        <pc:chgData name="Malcolm Cooke" userId="629abd82-4003-4907-b151-625ed5717e62" providerId="ADAL" clId="{45793886-AEB2-435D-BCAF-E9CC4EDC8B31}" dt="2023-08-30T08:15:34.579" v="711" actId="1440"/>
        <pc:sldMkLst>
          <pc:docMk/>
          <pc:sldMk cId="0" sldId="317"/>
        </pc:sldMkLst>
        <pc:spChg chg="mod">
          <ac:chgData name="Malcolm Cooke" userId="629abd82-4003-4907-b151-625ed5717e62" providerId="ADAL" clId="{45793886-AEB2-435D-BCAF-E9CC4EDC8B31}" dt="2023-08-29T15:33:14.302" v="705" actId="20577"/>
          <ac:spMkLst>
            <pc:docMk/>
            <pc:sldMk cId="0" sldId="317"/>
            <ac:spMk id="14338" creationId="{F53BE2DE-7F0B-BE77-30BB-13EEEE97FB13}"/>
          </ac:spMkLst>
        </pc:spChg>
        <pc:picChg chg="add">
          <ac:chgData name="Malcolm Cooke" userId="629abd82-4003-4907-b151-625ed5717e62" providerId="ADAL" clId="{45793886-AEB2-435D-BCAF-E9CC4EDC8B31}" dt="2023-08-30T08:13:48.518" v="709" actId="22"/>
          <ac:picMkLst>
            <pc:docMk/>
            <pc:sldMk cId="0" sldId="317"/>
            <ac:picMk id="3" creationId="{9742A649-AB4A-03F4-038A-E973EECFD4CF}"/>
          </ac:picMkLst>
        </pc:picChg>
        <pc:picChg chg="del mod">
          <ac:chgData name="Malcolm Cooke" userId="629abd82-4003-4907-b151-625ed5717e62" providerId="ADAL" clId="{45793886-AEB2-435D-BCAF-E9CC4EDC8B31}" dt="2023-08-29T15:33:08.963" v="691" actId="478"/>
          <ac:picMkLst>
            <pc:docMk/>
            <pc:sldMk cId="0" sldId="317"/>
            <ac:picMk id="14340" creationId="{141C6E1B-9961-F6A6-DDC8-F05BED0FE569}"/>
          </ac:picMkLst>
        </pc:picChg>
        <pc:picChg chg="mod">
          <ac:chgData name="Malcolm Cooke" userId="629abd82-4003-4907-b151-625ed5717e62" providerId="ADAL" clId="{45793886-AEB2-435D-BCAF-E9CC4EDC8B31}" dt="2023-08-30T08:15:34.579" v="711" actId="1440"/>
          <ac:picMkLst>
            <pc:docMk/>
            <pc:sldMk cId="0" sldId="317"/>
            <ac:picMk id="14343" creationId="{9AC34510-D880-83DA-B070-1BBC990BD091}"/>
          </ac:picMkLst>
        </pc:picChg>
      </pc:sldChg>
      <pc:sldChg chg="modSp add mod">
        <pc:chgData name="Malcolm Cooke" userId="629abd82-4003-4907-b151-625ed5717e62" providerId="ADAL" clId="{45793886-AEB2-435D-BCAF-E9CC4EDC8B31}" dt="2023-08-29T15:30:19.347" v="673" actId="207"/>
        <pc:sldMkLst>
          <pc:docMk/>
          <pc:sldMk cId="0" sldId="318"/>
        </pc:sldMkLst>
        <pc:spChg chg="mod">
          <ac:chgData name="Malcolm Cooke" userId="629abd82-4003-4907-b151-625ed5717e62" providerId="ADAL" clId="{45793886-AEB2-435D-BCAF-E9CC4EDC8B31}" dt="2023-08-29T15:30:19.347" v="673" actId="207"/>
          <ac:spMkLst>
            <pc:docMk/>
            <pc:sldMk cId="0" sldId="318"/>
            <ac:spMk id="4" creationId="{54098B22-8014-DA5F-D4D7-21B74D184583}"/>
          </ac:spMkLst>
        </pc:spChg>
      </pc:sldChg>
      <pc:sldChg chg="modSp">
        <pc:chgData name="Malcolm Cooke" userId="629abd82-4003-4907-b151-625ed5717e62" providerId="ADAL" clId="{45793886-AEB2-435D-BCAF-E9CC4EDC8B31}" dt="2023-08-29T11:49:06.081" v="86" actId="20577"/>
        <pc:sldMkLst>
          <pc:docMk/>
          <pc:sldMk cId="0" sldId="319"/>
        </pc:sldMkLst>
        <pc:spChg chg="mod">
          <ac:chgData name="Malcolm Cooke" userId="629abd82-4003-4907-b151-625ed5717e62" providerId="ADAL" clId="{45793886-AEB2-435D-BCAF-E9CC4EDC8B31}" dt="2023-08-29T11:49:06.081" v="86" actId="20577"/>
          <ac:spMkLst>
            <pc:docMk/>
            <pc:sldMk cId="0" sldId="319"/>
            <ac:spMk id="16386" creationId="{8315EA3D-079D-4CAE-D9E7-25344B726D40}"/>
          </ac:spMkLst>
        </pc:spChg>
        <pc:picChg chg="mod">
          <ac:chgData name="Malcolm Cooke" userId="629abd82-4003-4907-b151-625ed5717e62" providerId="ADAL" clId="{45793886-AEB2-435D-BCAF-E9CC4EDC8B31}" dt="2023-08-29T11:46:07.188" v="10" actId="962"/>
          <ac:picMkLst>
            <pc:docMk/>
            <pc:sldMk cId="0" sldId="319"/>
            <ac:picMk id="16388" creationId="{97D546BE-940E-6A3F-5D81-4E54A6BC49E8}"/>
          </ac:picMkLst>
        </pc:picChg>
      </pc:sldChg>
      <pc:sldChg chg="addSp modSp mod">
        <pc:chgData name="Malcolm Cooke" userId="629abd82-4003-4907-b151-625ed5717e62" providerId="ADAL" clId="{45793886-AEB2-435D-BCAF-E9CC4EDC8B31}" dt="2023-08-29T15:05:59.056" v="546" actId="1076"/>
        <pc:sldMkLst>
          <pc:docMk/>
          <pc:sldMk cId="0" sldId="320"/>
        </pc:sldMkLst>
        <pc:spChg chg="add mod">
          <ac:chgData name="Malcolm Cooke" userId="629abd82-4003-4907-b151-625ed5717e62" providerId="ADAL" clId="{45793886-AEB2-435D-BCAF-E9CC4EDC8B31}" dt="2023-08-29T14:47:54.234" v="146" actId="1076"/>
          <ac:spMkLst>
            <pc:docMk/>
            <pc:sldMk cId="0" sldId="320"/>
            <ac:spMk id="2" creationId="{D99A5798-46BA-5012-5B5D-4DD4849522F2}"/>
          </ac:spMkLst>
        </pc:spChg>
        <pc:spChg chg="add mod">
          <ac:chgData name="Malcolm Cooke" userId="629abd82-4003-4907-b151-625ed5717e62" providerId="ADAL" clId="{45793886-AEB2-435D-BCAF-E9CC4EDC8B31}" dt="2023-08-29T15:05:59.056" v="546" actId="1076"/>
          <ac:spMkLst>
            <pc:docMk/>
            <pc:sldMk cId="0" sldId="320"/>
            <ac:spMk id="3" creationId="{16CAB4C9-0DE2-1D23-49D0-150AC2B08A9D}"/>
          </ac:spMkLst>
        </pc:spChg>
        <pc:spChg chg="mod">
          <ac:chgData name="Malcolm Cooke" userId="629abd82-4003-4907-b151-625ed5717e62" providerId="ADAL" clId="{45793886-AEB2-435D-BCAF-E9CC4EDC8B31}" dt="2023-08-29T11:47:53.239" v="56" actId="20577"/>
          <ac:spMkLst>
            <pc:docMk/>
            <pc:sldMk cId="0" sldId="320"/>
            <ac:spMk id="15362" creationId="{8264F166-6FB9-9610-9E22-16D8C61EB309}"/>
          </ac:spMkLst>
        </pc:spChg>
        <pc:picChg chg="mod">
          <ac:chgData name="Malcolm Cooke" userId="629abd82-4003-4907-b151-625ed5717e62" providerId="ADAL" clId="{45793886-AEB2-435D-BCAF-E9CC4EDC8B31}" dt="2023-08-29T15:04:42.800" v="417" actId="1076"/>
          <ac:picMkLst>
            <pc:docMk/>
            <pc:sldMk cId="0" sldId="320"/>
            <ac:picMk id="15364" creationId="{8C44E42B-D024-83CA-0134-5BED48C85993}"/>
          </ac:picMkLst>
        </pc:picChg>
      </pc:sldChg>
      <pc:sldChg chg="addSp modSp add del mod">
        <pc:chgData name="Malcolm Cooke" userId="629abd82-4003-4907-b151-625ed5717e62" providerId="ADAL" clId="{45793886-AEB2-435D-BCAF-E9CC4EDC8B31}" dt="2023-08-29T15:19:15.665" v="555" actId="1440"/>
        <pc:sldMkLst>
          <pc:docMk/>
          <pc:sldMk cId="0" sldId="321"/>
        </pc:sldMkLst>
        <pc:spChg chg="mod">
          <ac:chgData name="Malcolm Cooke" userId="629abd82-4003-4907-b151-625ed5717e62" providerId="ADAL" clId="{45793886-AEB2-435D-BCAF-E9CC4EDC8B31}" dt="2023-08-29T14:54:05.548" v="358" actId="20577"/>
          <ac:spMkLst>
            <pc:docMk/>
            <pc:sldMk cId="0" sldId="321"/>
            <ac:spMk id="19458" creationId="{E6A4E230-BEFD-7A66-8729-7A6CEFA5B022}"/>
          </ac:spMkLst>
        </pc:spChg>
        <pc:spChg chg="mod">
          <ac:chgData name="Malcolm Cooke" userId="629abd82-4003-4907-b151-625ed5717e62" providerId="ADAL" clId="{45793886-AEB2-435D-BCAF-E9CC4EDC8B31}" dt="2023-08-29T15:19:10.001" v="553" actId="6549"/>
          <ac:spMkLst>
            <pc:docMk/>
            <pc:sldMk cId="0" sldId="321"/>
            <ac:spMk id="25607" creationId="{E3E2D1BF-AB63-2252-3718-8F4FFDC0701F}"/>
          </ac:spMkLst>
        </pc:spChg>
        <pc:picChg chg="mod">
          <ac:chgData name="Malcolm Cooke" userId="629abd82-4003-4907-b151-625ed5717e62" providerId="ADAL" clId="{45793886-AEB2-435D-BCAF-E9CC4EDC8B31}" dt="2023-08-29T11:46:14.431" v="12" actId="962"/>
          <ac:picMkLst>
            <pc:docMk/>
            <pc:sldMk cId="0" sldId="321"/>
            <ac:picMk id="19460" creationId="{DF3B3D3E-ED7B-738C-7CC4-96BA74637D81}"/>
          </ac:picMkLst>
        </pc:picChg>
        <pc:picChg chg="mod">
          <ac:chgData name="Malcolm Cooke" userId="629abd82-4003-4907-b151-625ed5717e62" providerId="ADAL" clId="{45793886-AEB2-435D-BCAF-E9CC4EDC8B31}" dt="2023-08-29T11:46:28.351" v="14" actId="962"/>
          <ac:picMkLst>
            <pc:docMk/>
            <pc:sldMk cId="0" sldId="321"/>
            <ac:picMk id="19461" creationId="{9230F340-8E5A-B24B-6DED-9255768E8455}"/>
          </ac:picMkLst>
        </pc:picChg>
        <pc:picChg chg="mod">
          <ac:chgData name="Malcolm Cooke" userId="629abd82-4003-4907-b151-625ed5717e62" providerId="ADAL" clId="{45793886-AEB2-435D-BCAF-E9CC4EDC8B31}" dt="2023-08-29T14:54:07.199" v="359" actId="1076"/>
          <ac:picMkLst>
            <pc:docMk/>
            <pc:sldMk cId="0" sldId="321"/>
            <ac:picMk id="19462" creationId="{EEAA9763-6D9D-A4FA-DCD3-743D42D253A8}"/>
          </ac:picMkLst>
        </pc:picChg>
        <pc:picChg chg="mod">
          <ac:chgData name="Malcolm Cooke" userId="629abd82-4003-4907-b151-625ed5717e62" providerId="ADAL" clId="{45793886-AEB2-435D-BCAF-E9CC4EDC8B31}" dt="2023-08-29T11:46:33.233" v="16" actId="962"/>
          <ac:picMkLst>
            <pc:docMk/>
            <pc:sldMk cId="0" sldId="321"/>
            <ac:picMk id="19463" creationId="{DE342E10-6F32-854C-0731-70405A388734}"/>
          </ac:picMkLst>
        </pc:picChg>
        <pc:picChg chg="add mod">
          <ac:chgData name="Malcolm Cooke" userId="629abd82-4003-4907-b151-625ed5717e62" providerId="ADAL" clId="{45793886-AEB2-435D-BCAF-E9CC4EDC8B31}" dt="2023-08-29T14:53:15.483" v="336" actId="14100"/>
          <ac:picMkLst>
            <pc:docMk/>
            <pc:sldMk cId="0" sldId="321"/>
            <ac:picMk id="19466" creationId="{10255FA2-187E-9911-A638-E448B66C73EB}"/>
          </ac:picMkLst>
        </pc:picChg>
        <pc:picChg chg="mod">
          <ac:chgData name="Malcolm Cooke" userId="629abd82-4003-4907-b151-625ed5717e62" providerId="ADAL" clId="{45793886-AEB2-435D-BCAF-E9CC4EDC8B31}" dt="2023-08-29T15:19:15.665" v="555" actId="1440"/>
          <ac:picMkLst>
            <pc:docMk/>
            <pc:sldMk cId="0" sldId="321"/>
            <ac:picMk id="25608" creationId="{75B60171-6884-E64D-464A-040E996B1231}"/>
          </ac:picMkLst>
        </pc:picChg>
      </pc:sldChg>
      <pc:sldChg chg="modSp add del mod">
        <pc:chgData name="Malcolm Cooke" userId="629abd82-4003-4907-b151-625ed5717e62" providerId="ADAL" clId="{45793886-AEB2-435D-BCAF-E9CC4EDC8B31}" dt="2023-08-29T15:18:43.755" v="551"/>
        <pc:sldMkLst>
          <pc:docMk/>
          <pc:sldMk cId="0" sldId="322"/>
        </pc:sldMkLst>
        <pc:picChg chg="mod">
          <ac:chgData name="Malcolm Cooke" userId="629abd82-4003-4907-b151-625ed5717e62" providerId="ADAL" clId="{45793886-AEB2-435D-BCAF-E9CC4EDC8B31}" dt="2023-08-29T11:46:39.685" v="17" actId="962"/>
          <ac:picMkLst>
            <pc:docMk/>
            <pc:sldMk cId="0" sldId="322"/>
            <ac:picMk id="3" creationId="{0BFFCD69-BA52-6789-5FDA-5FD11F852D98}"/>
          </ac:picMkLst>
        </pc:picChg>
      </pc:sldChg>
      <pc:sldChg chg="addSp modSp mod">
        <pc:chgData name="Malcolm Cooke" userId="629abd82-4003-4907-b151-625ed5717e62" providerId="ADAL" clId="{45793886-AEB2-435D-BCAF-E9CC4EDC8B31}" dt="2023-08-29T14:48:13.987" v="148" actId="1076"/>
        <pc:sldMkLst>
          <pc:docMk/>
          <pc:sldMk cId="0" sldId="323"/>
        </pc:sldMkLst>
        <pc:spChg chg="add mod">
          <ac:chgData name="Malcolm Cooke" userId="629abd82-4003-4907-b151-625ed5717e62" providerId="ADAL" clId="{45793886-AEB2-435D-BCAF-E9CC4EDC8B31}" dt="2023-08-29T14:48:13.987" v="148" actId="1076"/>
          <ac:spMkLst>
            <pc:docMk/>
            <pc:sldMk cId="0" sldId="323"/>
            <ac:spMk id="2" creationId="{733AC1F0-FCBA-3069-BE1A-7B7B2641E24D}"/>
          </ac:spMkLst>
        </pc:spChg>
        <pc:spChg chg="mod">
          <ac:chgData name="Malcolm Cooke" userId="629abd82-4003-4907-b151-625ed5717e62" providerId="ADAL" clId="{45793886-AEB2-435D-BCAF-E9CC4EDC8B31}" dt="2023-08-29T11:49:22.782" v="113" actId="20577"/>
          <ac:spMkLst>
            <pc:docMk/>
            <pc:sldMk cId="0" sldId="323"/>
            <ac:spMk id="17410" creationId="{2FDD771C-97C8-5244-583D-B42E111DA1EF}"/>
          </ac:spMkLst>
        </pc:spChg>
      </pc:sldChg>
      <pc:sldChg chg="modSp mod">
        <pc:chgData name="Malcolm Cooke" userId="629abd82-4003-4907-b151-625ed5717e62" providerId="ADAL" clId="{45793886-AEB2-435D-BCAF-E9CC4EDC8B31}" dt="2023-08-29T14:51:36.171" v="333" actId="20577"/>
        <pc:sldMkLst>
          <pc:docMk/>
          <pc:sldMk cId="0" sldId="324"/>
        </pc:sldMkLst>
        <pc:spChg chg="mod">
          <ac:chgData name="Malcolm Cooke" userId="629abd82-4003-4907-b151-625ed5717e62" providerId="ADAL" clId="{45793886-AEB2-435D-BCAF-E9CC4EDC8B31}" dt="2023-08-29T14:49:51.177" v="162" actId="20577"/>
          <ac:spMkLst>
            <pc:docMk/>
            <pc:sldMk cId="0" sldId="324"/>
            <ac:spMk id="18434" creationId="{DC153D59-0B87-54A2-67D7-B70AF34C55E1}"/>
          </ac:spMkLst>
        </pc:spChg>
        <pc:spChg chg="mod">
          <ac:chgData name="Malcolm Cooke" userId="629abd82-4003-4907-b151-625ed5717e62" providerId="ADAL" clId="{45793886-AEB2-435D-BCAF-E9CC4EDC8B31}" dt="2023-08-29T14:51:36.171" v="333" actId="20577"/>
          <ac:spMkLst>
            <pc:docMk/>
            <pc:sldMk cId="0" sldId="324"/>
            <ac:spMk id="18435" creationId="{762FF27D-72DD-7F4D-8564-16AC8D369556}"/>
          </ac:spMkLst>
        </pc:spChg>
        <pc:picChg chg="mod">
          <ac:chgData name="Malcolm Cooke" userId="629abd82-4003-4907-b151-625ed5717e62" providerId="ADAL" clId="{45793886-AEB2-435D-BCAF-E9CC4EDC8B31}" dt="2023-08-29T14:50:24.096" v="171" actId="1076"/>
          <ac:picMkLst>
            <pc:docMk/>
            <pc:sldMk cId="0" sldId="324"/>
            <ac:picMk id="18436" creationId="{1A957610-CBBD-DAFD-2DB5-47435CDFBC13}"/>
          </ac:picMkLst>
        </pc:picChg>
      </pc:sldChg>
      <pc:sldChg chg="modSp add">
        <pc:chgData name="Malcolm Cooke" userId="629abd82-4003-4907-b151-625ed5717e62" providerId="ADAL" clId="{45793886-AEB2-435D-BCAF-E9CC4EDC8B31}" dt="2023-08-29T15:27:23.345" v="667"/>
        <pc:sldMkLst>
          <pc:docMk/>
          <pc:sldMk cId="0" sldId="325"/>
        </pc:sldMkLst>
        <pc:picChg chg="mod">
          <ac:chgData name="Malcolm Cooke" userId="629abd82-4003-4907-b151-625ed5717e62" providerId="ADAL" clId="{45793886-AEB2-435D-BCAF-E9CC4EDC8B31}" dt="2023-08-29T15:27:23.345" v="667"/>
          <ac:picMkLst>
            <pc:docMk/>
            <pc:sldMk cId="0" sldId="325"/>
            <ac:picMk id="14338" creationId="{15476AB7-B434-8ED8-EE66-3FD7CF247300}"/>
          </ac:picMkLst>
        </pc:picChg>
      </pc:sldChg>
      <pc:sldChg chg="add">
        <pc:chgData name="Malcolm Cooke" userId="629abd82-4003-4907-b151-625ed5717e62" providerId="ADAL" clId="{45793886-AEB2-435D-BCAF-E9CC4EDC8B31}" dt="2023-08-29T15:18:43.755" v="551"/>
        <pc:sldMkLst>
          <pc:docMk/>
          <pc:sldMk cId="0" sldId="336"/>
        </pc:sldMkLst>
      </pc:sldChg>
      <pc:sldChg chg="modSp add mod">
        <pc:chgData name="Malcolm Cooke" userId="629abd82-4003-4907-b151-625ed5717e62" providerId="ADAL" clId="{45793886-AEB2-435D-BCAF-E9CC4EDC8B31}" dt="2023-08-29T15:20:45.852" v="566" actId="14100"/>
        <pc:sldMkLst>
          <pc:docMk/>
          <pc:sldMk cId="0" sldId="338"/>
        </pc:sldMkLst>
        <pc:spChg chg="mod">
          <ac:chgData name="Malcolm Cooke" userId="629abd82-4003-4907-b151-625ed5717e62" providerId="ADAL" clId="{45793886-AEB2-435D-BCAF-E9CC4EDC8B31}" dt="2023-08-29T15:20:09.128" v="559" actId="20577"/>
          <ac:spMkLst>
            <pc:docMk/>
            <pc:sldMk cId="0" sldId="338"/>
            <ac:spMk id="26626" creationId="{E2C98344-F34C-FFE7-66F4-383552FB5619}"/>
          </ac:spMkLst>
        </pc:spChg>
        <pc:spChg chg="mod">
          <ac:chgData name="Malcolm Cooke" userId="629abd82-4003-4907-b151-625ed5717e62" providerId="ADAL" clId="{45793886-AEB2-435D-BCAF-E9CC4EDC8B31}" dt="2023-08-29T15:20:45.852" v="566" actId="14100"/>
          <ac:spMkLst>
            <pc:docMk/>
            <pc:sldMk cId="0" sldId="338"/>
            <ac:spMk id="26634" creationId="{8FFC09F2-569C-79D8-5883-39EC1D6A526B}"/>
          </ac:spMkLst>
        </pc:spChg>
      </pc:sldChg>
      <pc:sldChg chg="modSp add mod">
        <pc:chgData name="Malcolm Cooke" userId="629abd82-4003-4907-b151-625ed5717e62" providerId="ADAL" clId="{45793886-AEB2-435D-BCAF-E9CC4EDC8B31}" dt="2023-08-29T15:24:47.304" v="583" actId="1076"/>
        <pc:sldMkLst>
          <pc:docMk/>
          <pc:sldMk cId="0" sldId="341"/>
        </pc:sldMkLst>
        <pc:spChg chg="mod">
          <ac:chgData name="Malcolm Cooke" userId="629abd82-4003-4907-b151-625ed5717e62" providerId="ADAL" clId="{45793886-AEB2-435D-BCAF-E9CC4EDC8B31}" dt="2023-08-29T15:21:25.381" v="570" actId="20577"/>
          <ac:spMkLst>
            <pc:docMk/>
            <pc:sldMk cId="0" sldId="341"/>
            <ac:spMk id="27650" creationId="{836B45AB-1DC7-74DF-5A28-509E244EA726}"/>
          </ac:spMkLst>
        </pc:spChg>
        <pc:spChg chg="mod">
          <ac:chgData name="Malcolm Cooke" userId="629abd82-4003-4907-b151-625ed5717e62" providerId="ADAL" clId="{45793886-AEB2-435D-BCAF-E9CC4EDC8B31}" dt="2023-08-29T15:24:47.304" v="583" actId="1076"/>
          <ac:spMkLst>
            <pc:docMk/>
            <pc:sldMk cId="0" sldId="341"/>
            <ac:spMk id="27653" creationId="{1781C221-7ED4-9167-713E-DAF9F9227504}"/>
          </ac:spMkLst>
        </pc:spChg>
        <pc:picChg chg="mod">
          <ac:chgData name="Malcolm Cooke" userId="629abd82-4003-4907-b151-625ed5717e62" providerId="ADAL" clId="{45793886-AEB2-435D-BCAF-E9CC4EDC8B31}" dt="2023-08-29T15:24:47.304" v="583" actId="1076"/>
          <ac:picMkLst>
            <pc:docMk/>
            <pc:sldMk cId="0" sldId="341"/>
            <ac:picMk id="27652" creationId="{8FB76E85-32D9-34AE-8F6A-D27B57E33E8C}"/>
          </ac:picMkLst>
        </pc:picChg>
      </pc:sldChg>
      <pc:sldChg chg="add del">
        <pc:chgData name="Malcolm Cooke" userId="629abd82-4003-4907-b151-625ed5717e62" providerId="ADAL" clId="{45793886-AEB2-435D-BCAF-E9CC4EDC8B31}" dt="2023-08-29T15:22:11.919" v="575" actId="47"/>
        <pc:sldMkLst>
          <pc:docMk/>
          <pc:sldMk cId="0" sldId="343"/>
        </pc:sldMkLst>
      </pc:sldChg>
      <pc:sldChg chg="addSp delSp modSp add mod">
        <pc:chgData name="Malcolm Cooke" userId="629abd82-4003-4907-b151-625ed5717e62" providerId="ADAL" clId="{45793886-AEB2-435D-BCAF-E9CC4EDC8B31}" dt="2023-08-29T15:24:25.542" v="581"/>
        <pc:sldMkLst>
          <pc:docMk/>
          <pc:sldMk cId="0" sldId="345"/>
        </pc:sldMkLst>
        <pc:picChg chg="add mod">
          <ac:chgData name="Malcolm Cooke" userId="629abd82-4003-4907-b151-625ed5717e62" providerId="ADAL" clId="{45793886-AEB2-435D-BCAF-E9CC4EDC8B31}" dt="2023-08-29T15:24:25.542" v="581"/>
          <ac:picMkLst>
            <pc:docMk/>
            <pc:sldMk cId="0" sldId="345"/>
            <ac:picMk id="3" creationId="{14653DD7-A6B2-B8DB-3A89-CD7BCB4D3856}"/>
          </ac:picMkLst>
        </pc:picChg>
        <pc:picChg chg="del mod">
          <ac:chgData name="Malcolm Cooke" userId="629abd82-4003-4907-b151-625ed5717e62" providerId="ADAL" clId="{45793886-AEB2-435D-BCAF-E9CC4EDC8B31}" dt="2023-08-29T15:24:07.250" v="577" actId="478"/>
          <ac:picMkLst>
            <pc:docMk/>
            <pc:sldMk cId="0" sldId="345"/>
            <ac:picMk id="29700" creationId="{D64373C6-17EB-0424-6C43-04A43E1CB8CA}"/>
          </ac:picMkLst>
        </pc:picChg>
      </pc:sldChg>
      <pc:sldChg chg="add">
        <pc:chgData name="Malcolm Cooke" userId="629abd82-4003-4907-b151-625ed5717e62" providerId="ADAL" clId="{45793886-AEB2-435D-BCAF-E9CC4EDC8B31}" dt="2023-08-29T15:18:43.755" v="551"/>
        <pc:sldMkLst>
          <pc:docMk/>
          <pc:sldMk cId="0" sldId="349"/>
        </pc:sldMkLst>
      </pc:sldChg>
      <pc:sldChg chg="modSp add mod">
        <pc:chgData name="Malcolm Cooke" userId="629abd82-4003-4907-b151-625ed5717e62" providerId="ADAL" clId="{45793886-AEB2-435D-BCAF-E9CC4EDC8B31}" dt="2023-08-29T15:26:10.888" v="666" actId="1076"/>
        <pc:sldMkLst>
          <pc:docMk/>
          <pc:sldMk cId="365478147" sldId="350"/>
        </pc:sldMkLst>
        <pc:spChg chg="mod">
          <ac:chgData name="Malcolm Cooke" userId="629abd82-4003-4907-b151-625ed5717e62" providerId="ADAL" clId="{45793886-AEB2-435D-BCAF-E9CC4EDC8B31}" dt="2023-08-29T15:26:10.888" v="666" actId="1076"/>
          <ac:spMkLst>
            <pc:docMk/>
            <pc:sldMk cId="365478147" sldId="350"/>
            <ac:spMk id="30723" creationId="{AF1F96FB-E58B-0F31-46ED-291EA30CA63E}"/>
          </ac:spMkLst>
        </pc:spChg>
      </pc:sldChg>
      <pc:sldChg chg="addSp delSp modSp add mod">
        <pc:chgData name="Malcolm Cooke" userId="629abd82-4003-4907-b151-625ed5717e62" providerId="ADAL" clId="{45793886-AEB2-435D-BCAF-E9CC4EDC8B31}" dt="2023-08-29T15:31:39.035" v="687" actId="1076"/>
        <pc:sldMkLst>
          <pc:docMk/>
          <pc:sldMk cId="0" sldId="351"/>
        </pc:sldMkLst>
        <pc:spChg chg="del mod">
          <ac:chgData name="Malcolm Cooke" userId="629abd82-4003-4907-b151-625ed5717e62" providerId="ADAL" clId="{45793886-AEB2-435D-BCAF-E9CC4EDC8B31}" dt="2023-08-29T15:30:36.580" v="680" actId="478"/>
          <ac:spMkLst>
            <pc:docMk/>
            <pc:sldMk cId="0" sldId="351"/>
            <ac:spMk id="9218" creationId="{F564F014-F91D-7932-FDA6-8D3B72C619A1}"/>
          </ac:spMkLst>
        </pc:spChg>
        <pc:spChg chg="mod">
          <ac:chgData name="Malcolm Cooke" userId="629abd82-4003-4907-b151-625ed5717e62" providerId="ADAL" clId="{45793886-AEB2-435D-BCAF-E9CC4EDC8B31}" dt="2023-08-29T15:30:41.719" v="681" actId="403"/>
          <ac:spMkLst>
            <pc:docMk/>
            <pc:sldMk cId="0" sldId="351"/>
            <ac:spMk id="9219" creationId="{3205A3B2-2854-7054-F074-F0AA8E6279F7}"/>
          </ac:spMkLst>
        </pc:spChg>
        <pc:picChg chg="mod">
          <ac:chgData name="Malcolm Cooke" userId="629abd82-4003-4907-b151-625ed5717e62" providerId="ADAL" clId="{45793886-AEB2-435D-BCAF-E9CC4EDC8B31}" dt="2023-08-29T15:31:36.816" v="686" actId="1076"/>
          <ac:picMkLst>
            <pc:docMk/>
            <pc:sldMk cId="0" sldId="351"/>
            <ac:picMk id="9221" creationId="{7D73901C-B489-5BF1-5A9D-FFFDC5B0F88B}"/>
          </ac:picMkLst>
        </pc:picChg>
        <pc:picChg chg="mod">
          <ac:chgData name="Malcolm Cooke" userId="629abd82-4003-4907-b151-625ed5717e62" providerId="ADAL" clId="{45793886-AEB2-435D-BCAF-E9CC4EDC8B31}" dt="2023-08-29T15:31:34.812" v="685" actId="1076"/>
          <ac:picMkLst>
            <pc:docMk/>
            <pc:sldMk cId="0" sldId="351"/>
            <ac:picMk id="9222" creationId="{EC365260-F903-2003-C78C-C355FC189C44}"/>
          </ac:picMkLst>
        </pc:picChg>
        <pc:picChg chg="add mod">
          <ac:chgData name="Malcolm Cooke" userId="629abd82-4003-4907-b151-625ed5717e62" providerId="ADAL" clId="{45793886-AEB2-435D-BCAF-E9CC4EDC8B31}" dt="2023-08-29T15:31:39.035" v="687" actId="1076"/>
          <ac:picMkLst>
            <pc:docMk/>
            <pc:sldMk cId="0" sldId="351"/>
            <ac:picMk id="72706" creationId="{B34438C6-8AB7-5CFE-581D-5641CCD07D9C}"/>
          </ac:picMkLst>
        </pc:picChg>
      </pc:sldChg>
      <pc:sldChg chg="modSp add">
        <pc:chgData name="Malcolm Cooke" userId="629abd82-4003-4907-b151-625ed5717e62" providerId="ADAL" clId="{45793886-AEB2-435D-BCAF-E9CC4EDC8B31}" dt="2023-08-29T15:31:54.357" v="689"/>
        <pc:sldMkLst>
          <pc:docMk/>
          <pc:sldMk cId="0" sldId="352"/>
        </pc:sldMkLst>
        <pc:picChg chg="mod">
          <ac:chgData name="Malcolm Cooke" userId="629abd82-4003-4907-b151-625ed5717e62" providerId="ADAL" clId="{45793886-AEB2-435D-BCAF-E9CC4EDC8B31}" dt="2023-08-29T15:31:54.357" v="689"/>
          <ac:picMkLst>
            <pc:docMk/>
            <pc:sldMk cId="0" sldId="352"/>
            <ac:picMk id="10244" creationId="{83634667-5383-A0EB-B363-00583928351C}"/>
          </ac:picMkLst>
        </pc:picChg>
      </pc:sldChg>
      <pc:sldChg chg="add">
        <pc:chgData name="Malcolm Cooke" userId="629abd82-4003-4907-b151-625ed5717e62" providerId="ADAL" clId="{45793886-AEB2-435D-BCAF-E9CC4EDC8B31}" dt="2023-08-29T15:29:50.128" v="672"/>
        <pc:sldMkLst>
          <pc:docMk/>
          <pc:sldMk cId="0" sldId="353"/>
        </pc:sldMkLst>
      </pc:sldChg>
      <pc:sldChg chg="add">
        <pc:chgData name="Malcolm Cooke" userId="629abd82-4003-4907-b151-625ed5717e62" providerId="ADAL" clId="{45793886-AEB2-435D-BCAF-E9CC4EDC8B31}" dt="2023-08-29T15:29:50.128" v="672"/>
        <pc:sldMkLst>
          <pc:docMk/>
          <pc:sldMk cId="0" sldId="354"/>
        </pc:sldMkLst>
      </pc:sldChg>
      <pc:sldChg chg="add ord">
        <pc:chgData name="Malcolm Cooke" userId="629abd82-4003-4907-b151-625ed5717e62" providerId="ADAL" clId="{45793886-AEB2-435D-BCAF-E9CC4EDC8B31}" dt="2023-08-30T08:08:00.375" v="707"/>
        <pc:sldMkLst>
          <pc:docMk/>
          <pc:sldMk cId="0" sldId="355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927CE978-A875-7882-8C51-F7E97C3FA8D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78FAC870-02FD-33B3-47BC-9E4433C8BC5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9876" name="Rectangle 4">
            <a:extLst>
              <a:ext uri="{FF2B5EF4-FFF2-40B4-BE49-F238E27FC236}">
                <a16:creationId xmlns:a16="http://schemas.microsoft.com/office/drawing/2014/main" id="{7B634246-5ECE-6D82-C1BB-D771400460AC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9877" name="Rectangle 5">
            <a:extLst>
              <a:ext uri="{FF2B5EF4-FFF2-40B4-BE49-F238E27FC236}">
                <a16:creationId xmlns:a16="http://schemas.microsoft.com/office/drawing/2014/main" id="{CA8064AA-7CEA-D729-9271-A34240154830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23BEF4E-CE90-4608-9703-F23B05E311A4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93D4D07-3E5C-D87B-11DA-205403A4DB7E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457200"/>
            <a:ext cx="8397875" cy="5562600"/>
            <a:chOff x="240" y="288"/>
            <a:chExt cx="5290" cy="3504"/>
          </a:xfrm>
        </p:grpSpPr>
        <p:sp>
          <p:nvSpPr>
            <p:cNvPr id="3" name="Rectangle 3">
              <a:extLst>
                <a:ext uri="{FF2B5EF4-FFF2-40B4-BE49-F238E27FC236}">
                  <a16:creationId xmlns:a16="http://schemas.microsoft.com/office/drawing/2014/main" id="{F920F6C1-BC34-2A72-B0FC-2563FD98DE49}"/>
                </a:ext>
              </a:extLst>
            </p:cNvPr>
            <p:cNvSpPr>
              <a:spLocks noChangeArrowheads="1"/>
            </p:cNvSpPr>
            <p:nvPr/>
          </p:nvSpPr>
          <p:spPr bwMode="blackWhite">
            <a:xfrm>
              <a:off x="240" y="288"/>
              <a:ext cx="5290" cy="3504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9AAB2C26-BD4B-E117-93B8-C5C21BFAD7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" y="336"/>
              <a:ext cx="5184" cy="3408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5" name="Line 5">
              <a:extLst>
                <a:ext uri="{FF2B5EF4-FFF2-40B4-BE49-F238E27FC236}">
                  <a16:creationId xmlns:a16="http://schemas.microsoft.com/office/drawing/2014/main" id="{898D9708-7C3B-404B-1B1F-ED6251948F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2256"/>
              <a:ext cx="4608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3619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219200" y="838200"/>
            <a:ext cx="6781800" cy="2559050"/>
          </a:xfrm>
        </p:spPr>
        <p:txBody>
          <a:bodyPr anchorCtr="1"/>
          <a:lstStyle>
            <a:lvl1pPr algn="ctr">
              <a:defRPr sz="6200"/>
            </a:lvl1pPr>
          </a:lstStyle>
          <a:p>
            <a:pPr lvl="0"/>
            <a:r>
              <a:rPr lang="en-GB" noProof="0"/>
              <a:t>Click to edit Master title style</a:t>
            </a:r>
          </a:p>
        </p:txBody>
      </p:sp>
      <p:sp>
        <p:nvSpPr>
          <p:cNvPr id="13619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33800"/>
            <a:ext cx="6400800" cy="187325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000"/>
            </a:lvl1pPr>
          </a:lstStyle>
          <a:p>
            <a:pPr lvl="0"/>
            <a:r>
              <a:rPr lang="en-GB" noProof="0"/>
              <a:t>Click to edit Master subtitle style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D6F08A83-0175-6AC1-3EC2-B9AF2B56BE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536575" y="6248400"/>
            <a:ext cx="205422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C26BEB8E-CCD9-112C-EE00-AE4C5909EC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251200" y="6248400"/>
            <a:ext cx="2887663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88428EAB-24CD-7225-17BC-E0A7F3AD6E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8150" y="62579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21974D0-B2CF-4EAE-80B0-091AB2B0899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9274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5260F3C5-D8B5-242F-E741-82B545305F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550E3444-63F5-4FCD-E584-3D8A11936F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CC7CD839-D5C9-5740-9587-1DBB5EE2BF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9C8D61-933E-4F70-B60C-4ADE61636E7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76623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473075"/>
            <a:ext cx="2038350" cy="5394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473075"/>
            <a:ext cx="5962650" cy="53943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C6160F3D-634C-7A09-EC2A-5A574AA814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BC46810C-B3A7-8D52-22BE-5807802CE0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BB6FB1DA-4529-C318-1CA0-F967A0897A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A39930-B3AD-4CCD-AFC8-0576FC046C6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341103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337906-180F-E9D9-DBD3-FD9A040015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FAFE24-F0EA-EBCA-A03A-FDA92F3904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E52FAE-CBA1-DA07-DC45-4229D726AD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640735-B006-4A99-B507-50696EB63D3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04020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4008AB2E-0FEF-D41E-6DF6-A3280C8D7B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8339D9DD-718C-CD6B-A07C-B75B63D2E1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C0BC5FE4-DF9F-E758-074E-14C4BC9AB9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8B0AE7-DCA5-4BB9-A7A0-61ADE602FFE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57845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B6AB6A18-1734-F214-2536-38C73C23F0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01F3165B-379F-A380-3227-905D693C69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E16215E3-F7BF-C0C6-AAC8-F6E3DDC439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EC1311-7F9C-47C7-8FCD-894CE68C10C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54754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453462A3-D7A5-842B-F930-E49AAE5F95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92C344FA-0C49-387B-86DB-8DB4FC95AD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AA828CEE-424A-563E-3360-C546758697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6CBF19-F077-44F8-8D4A-4EB61A9C824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40247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1AFB7A60-4DAC-EC76-F052-3BC752758E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7AF7F588-4F2F-62C2-6609-BE58EE80C8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FA009BAA-3282-955B-031D-A209B26894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2DA2BD-D80E-48DA-B86C-F8C6365C9F9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32567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596D4734-D987-4362-D0BC-7014A874F9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EF974BEA-9451-1FA0-7D96-044675CF8C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6D5886F6-AA2C-F61E-0F2F-36DDE5FB10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AC3AB0-9640-4BF6-BC62-5E165A0946B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95226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8EED6530-DC9B-AEB4-965C-0B8C4D651E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11261203-C693-689E-C87F-435256AC05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2C28CFC5-B015-C727-EE80-527847220D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907C0B-23EE-42A2-93E6-24CAF55AB56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17253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6999C8EC-B46E-A88C-82A6-C49D62FEBC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D1B2AA75-7ABB-0102-6A1D-13B9115C51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BF1D5225-A8BD-4AA3-8B2D-72D963B407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6B076D-5FE3-46DB-99C4-9A3EE112452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64547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B1AD045A-3507-DBB1-F8DB-0586461056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0477DF3B-EFFE-5D49-D415-7687099342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8B7B6F1A-9869-CC84-69B9-943FA1E749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F13652-37D4-42BA-8A56-3D89C09262D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67000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D31D67EB-7046-B4CB-4011-E196B3333131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228600"/>
            <a:ext cx="8686800" cy="5943600"/>
            <a:chOff x="144" y="144"/>
            <a:chExt cx="5472" cy="3744"/>
          </a:xfrm>
        </p:grpSpPr>
        <p:sp>
          <p:nvSpPr>
            <p:cNvPr id="1032" name="Rectangle 3">
              <a:extLst>
                <a:ext uri="{FF2B5EF4-FFF2-40B4-BE49-F238E27FC236}">
                  <a16:creationId xmlns:a16="http://schemas.microsoft.com/office/drawing/2014/main" id="{CA666874-0290-E2E2-C919-C917A584C4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144"/>
              <a:ext cx="5472" cy="3744"/>
            </a:xfrm>
            <a:prstGeom prst="rect">
              <a:avLst/>
            </a:prstGeom>
            <a:solidFill>
              <a:schemeClr val="bg1"/>
            </a:solidFill>
            <a:ln w="4445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033" name="Rectangle 4">
              <a:extLst>
                <a:ext uri="{FF2B5EF4-FFF2-40B4-BE49-F238E27FC236}">
                  <a16:creationId xmlns:a16="http://schemas.microsoft.com/office/drawing/2014/main" id="{037780C0-D8B6-7362-697C-E9E9D151E8F9}"/>
                </a:ext>
              </a:extLst>
            </p:cNvPr>
            <p:cNvSpPr>
              <a:spLocks noChangeArrowheads="1"/>
            </p:cNvSpPr>
            <p:nvPr/>
          </p:nvSpPr>
          <p:spPr bwMode="blackWhite">
            <a:xfrm>
              <a:off x="193" y="193"/>
              <a:ext cx="5373" cy="363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034" name="Line 5">
              <a:extLst>
                <a:ext uri="{FF2B5EF4-FFF2-40B4-BE49-F238E27FC236}">
                  <a16:creationId xmlns:a16="http://schemas.microsoft.com/office/drawing/2014/main" id="{339C3BD8-1E33-8CF2-26FE-0669CA4C7C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" y="1092"/>
              <a:ext cx="5136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35174" name="Rectangle 6">
            <a:extLst>
              <a:ext uri="{FF2B5EF4-FFF2-40B4-BE49-F238E27FC236}">
                <a16:creationId xmlns:a16="http://schemas.microsoft.com/office/drawing/2014/main" id="{D3C607B6-4A8D-3624-A997-116EE6E164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473075"/>
            <a:ext cx="8153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35175" name="Rectangle 7">
            <a:extLst>
              <a:ext uri="{FF2B5EF4-FFF2-40B4-BE49-F238E27FC236}">
                <a16:creationId xmlns:a16="http://schemas.microsoft.com/office/drawing/2014/main" id="{0AA9B73D-C5BD-0831-093A-667FC7684A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828800"/>
            <a:ext cx="81534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35176" name="Rectangle 8">
            <a:extLst>
              <a:ext uri="{FF2B5EF4-FFF2-40B4-BE49-F238E27FC236}">
                <a16:creationId xmlns:a16="http://schemas.microsoft.com/office/drawing/2014/main" id="{8278B9AA-FAD5-61A2-C984-0F5CFA9A781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3400" y="6248400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5177" name="Rectangle 9">
            <a:extLst>
              <a:ext uri="{FF2B5EF4-FFF2-40B4-BE49-F238E27FC236}">
                <a16:creationId xmlns:a16="http://schemas.microsoft.com/office/drawing/2014/main" id="{027BCDCB-C15F-5343-C59E-1047D46A096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385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5178" name="Rectangle 10">
            <a:extLst>
              <a:ext uri="{FF2B5EF4-FFF2-40B4-BE49-F238E27FC236}">
                <a16:creationId xmlns:a16="http://schemas.microsoft.com/office/drawing/2014/main" id="{5CFD34A8-58C5-0D68-69F3-06379425C43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CB5D9647-84C8-4252-80B7-B154D58480AB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4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5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 C 0.007 -0.01333  0.014 -0.028  0.021 -0.04667  C 0.04 -0.1  0.045 -0.152  0.031 -0.16  C 0.017 -0.16933  -0.01 -0.132  -0.029 -0.07867  C -0.039 -0.05067  -0.045 -0.024  -0.047 -0.004  C -0.05 0.012  -0.051 0.028  -0.051 0.04667  C -0.051 0.10667  -0.038 0.156  -0.023 0.156  C -0.008 0.156  0.005 0.10667  0.005 0.04667  C 0.005 0.01867  0.002 -0.008  -0.003 -0.02667  C -0.005 -0.04267  -0.01 -0.06  -0.016 -0.07733  C -0.036 -0.132  -0.063 -0.16933  -0.077 -0.16  C -0.091 -0.15067  -0.086 -0.1  -0.066 -0.04533  C -0.058 -0.02  -0.047 0.00133  -0.036 0.016  C -0.028 0.02933  -0.019 0.04133  -0.007 0.05333  C 0.029 0.092  0.065 0.10933  0.075 0.09333  C 0.084 0.07733  0.064 0.03333  0.028 -0.004  C 0.013 -0.02  -0.003 -0.032  -0.016 -0.04  C -0.028 -0.048  -0.043 -0.05467  -0.059 -0.05867  C -0.103 -0.072  -0.141 -0.068  -0.144 -0.04667  C -0.148 -0.02667  -0.115 0.0  -0.071 0.01333  C -0.051 0.01867  -0.032 0.02133  -0.017 0.02  C -0.004 0.02  0.01 0.01733  0.025 0.01333  C 0.069 0.0  0.102 -0.028  0.098 -0.048  C 0.095 -0.068  0.057 -0.07333  0.013 -0.06  C -0.008 -0.05333  -0.027 -0.044  -0.04 -0.03333  C -0.051 -0.02533  -0.062 -0.016  -0.074 -0.004  C -0.109 0.03467  -0.13 0.07733  -0.12 0.09333  C -0.111 0.10933  -0.074 0.092  -0.039 0.05467  C -0.022 0.036  -0.008 0.01733  0.0 0.0  Z" pathEditMode="relative">
                                      <p:cBhvr>
                                        <p:cTn id="6" dur="129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5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5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98" decel="100000" fill="hold"/>
                                        <p:tgtEl>
                                          <p:spTgt spid="135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35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5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5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98" decel="100000" fill="hold"/>
                                        <p:tgtEl>
                                          <p:spTgt spid="135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35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5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5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98" decel="100000" fill="hold"/>
                                        <p:tgtEl>
                                          <p:spTgt spid="135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35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51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51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98" decel="100000" fill="hold"/>
                                        <p:tgtEl>
                                          <p:spTgt spid="1351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351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51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51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98" decel="100000" fill="hold"/>
                                        <p:tgtEl>
                                          <p:spTgt spid="1351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351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74" grpId="0"/>
      <p:bldP spid="135175" grpId="0" build="p">
        <p:tmplLst>
          <p:tmpl lvl="1">
            <p:tnLst>
              <p:par>
                <p:cTn presetID="37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51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517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3517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898" decel="100000" fill="hold"/>
                        <p:tgtEl>
                          <p:spTgt spid="1351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898"/>
                          </p:stCondLst>
                        </p:cTn>
                        <p:tgtEl>
                          <p:spTgt spid="1351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51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517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3517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898" decel="100000" fill="hold"/>
                        <p:tgtEl>
                          <p:spTgt spid="1351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898"/>
                          </p:stCondLst>
                        </p:cTn>
                        <p:tgtEl>
                          <p:spTgt spid="1351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51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517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3517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898" decel="100000" fill="hold"/>
                        <p:tgtEl>
                          <p:spTgt spid="1351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898"/>
                          </p:stCondLst>
                        </p:cTn>
                        <p:tgtEl>
                          <p:spTgt spid="1351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51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517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3517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898" decel="100000" fill="hold"/>
                        <p:tgtEl>
                          <p:spTgt spid="1351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898"/>
                          </p:stCondLst>
                        </p:cTn>
                        <p:tgtEl>
                          <p:spTgt spid="1351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51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517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3517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898" decel="100000" fill="hold"/>
                        <p:tgtEl>
                          <p:spTgt spid="1351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898"/>
                          </p:stCondLst>
                        </p:cTn>
                        <p:tgtEl>
                          <p:spTgt spid="1351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n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wmf"/><Relationship Id="rId7" Type="http://schemas.openxmlformats.org/officeDocument/2006/relationships/image" Target="../media/image9.wmf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hyperlink" Target="http://wallpapers.free-review.net/r?12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hyperlink" Target="http://wallpapers.free-review.net/r?12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sbooks.nscc.ca/lumenlife/chapter/cognitive-development-in-middle-adulthood/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6" descr="gold-bars">
            <a:extLst>
              <a:ext uri="{FF2B5EF4-FFF2-40B4-BE49-F238E27FC236}">
                <a16:creationId xmlns:a16="http://schemas.microsoft.com/office/drawing/2014/main" id="{F900D531-C621-9EB1-8954-237D9A943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557338"/>
            <a:ext cx="6057900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WordArt 24">
            <a:extLst>
              <a:ext uri="{FF2B5EF4-FFF2-40B4-BE49-F238E27FC236}">
                <a16:creationId xmlns:a16="http://schemas.microsoft.com/office/drawing/2014/main" id="{2937E47A-1A17-1157-9566-01E4DE54136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-180975" y="1700213"/>
            <a:ext cx="8675688" cy="4824412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GB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Managing your</a:t>
            </a:r>
          </a:p>
          <a:p>
            <a:pPr algn="ctr"/>
            <a:r>
              <a:rPr lang="en-GB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Money !!</a:t>
            </a:r>
          </a:p>
        </p:txBody>
      </p:sp>
      <p:pic>
        <p:nvPicPr>
          <p:cNvPr id="3077" name="Picture 28" descr="20pound_notes03250003">
            <a:extLst>
              <a:ext uri="{FF2B5EF4-FFF2-40B4-BE49-F238E27FC236}">
                <a16:creationId xmlns:a16="http://schemas.microsoft.com/office/drawing/2014/main" id="{D2CE9C5D-4B65-7A6E-C94B-80A032971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4581525"/>
            <a:ext cx="2484437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Image result for mk college logo">
            <a:extLst>
              <a:ext uri="{FF2B5EF4-FFF2-40B4-BE49-F238E27FC236}">
                <a16:creationId xmlns:a16="http://schemas.microsoft.com/office/drawing/2014/main" id="{0250FA4F-EB95-5908-D913-A59499397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061"/>
            <a:ext cx="1790700" cy="190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6B3C1C-BD9C-4971-53EC-35F4C9256D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3400" y="462443"/>
            <a:ext cx="8153400" cy="1143000"/>
          </a:xfrm>
        </p:spPr>
        <p:txBody>
          <a:bodyPr/>
          <a:lstStyle/>
          <a:p>
            <a:r>
              <a:rPr lang="en-GB" dirty="0"/>
              <a:t>Intro slide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8264F166-6FB9-9610-9E22-16D8C61EB3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Needs vs wants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CD962CFF-076E-5CBB-EFD9-E0D6FEC31A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5364" name="Picture 5" descr="sibolga-harbour">
            <a:extLst>
              <a:ext uri="{FF2B5EF4-FFF2-40B4-BE49-F238E27FC236}">
                <a16:creationId xmlns:a16="http://schemas.microsoft.com/office/drawing/2014/main" id="{8C44E42B-D024-83CA-0134-5BED48C85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04475" cy="693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WordArt 6">
            <a:extLst>
              <a:ext uri="{FF2B5EF4-FFF2-40B4-BE49-F238E27FC236}">
                <a16:creationId xmlns:a16="http://schemas.microsoft.com/office/drawing/2014/main" id="{94C4FE72-B34D-A252-F886-25A95E72DDF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32588" y="188913"/>
            <a:ext cx="2122487" cy="1223962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GB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Managing your</a:t>
            </a:r>
          </a:p>
          <a:p>
            <a:pPr algn="ctr"/>
            <a:r>
              <a:rPr lang="en-GB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Money !!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99A5798-46BA-5012-5B5D-4DD4849522F2}"/>
              </a:ext>
            </a:extLst>
          </p:cNvPr>
          <p:cNvSpPr/>
          <p:nvPr/>
        </p:nvSpPr>
        <p:spPr>
          <a:xfrm rot="420532">
            <a:off x="688053" y="2360431"/>
            <a:ext cx="880221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Needs vs Wants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CAB4C9-0DE2-1D23-49D0-150AC2B08A9D}"/>
              </a:ext>
            </a:extLst>
          </p:cNvPr>
          <p:cNvSpPr/>
          <p:nvPr/>
        </p:nvSpPr>
        <p:spPr>
          <a:xfrm>
            <a:off x="179512" y="4135021"/>
            <a:ext cx="7812360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Write a list of desert island needs.. Should you luckily find yourself washed up on a beautiful beach..!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8315EA3D-079D-4CAE-D9E7-25344B726D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err="1"/>
              <a:t>Maslows</a:t>
            </a:r>
            <a:r>
              <a:rPr lang="en-US" altLang="en-US" baseline="0" dirty="0"/>
              <a:t> Hierarchy of Needs</a:t>
            </a:r>
            <a:endParaRPr lang="en-US" altLang="en-US" dirty="0"/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DE5FE56C-0976-7626-8F0C-6B18C8A1DD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6388" name="Picture 4" descr="A diagram of a pyramid">
            <a:extLst>
              <a:ext uri="{FF2B5EF4-FFF2-40B4-BE49-F238E27FC236}">
                <a16:creationId xmlns:a16="http://schemas.microsoft.com/office/drawing/2014/main" id="{97D546BE-940E-6A3F-5D81-4E54A6BC4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4000" cy="523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WordArt 5">
            <a:extLst>
              <a:ext uri="{FF2B5EF4-FFF2-40B4-BE49-F238E27FC236}">
                <a16:creationId xmlns:a16="http://schemas.microsoft.com/office/drawing/2014/main" id="{61DD1B15-0F92-1173-7C95-A563DEE00BB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32588" y="188913"/>
            <a:ext cx="2122487" cy="1223962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GB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Managing your</a:t>
            </a:r>
          </a:p>
          <a:p>
            <a:pPr algn="ctr"/>
            <a:r>
              <a:rPr lang="en-GB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Money !!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2FDD771C-97C8-5244-583D-B42E111DA1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House budgeting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3B7EF736-0C8C-A9C5-294E-6681C434CA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7412" name="Picture 9" descr="http://avisco.bigeyedeers.co.uk/blog/wp-content/uploads/2009/02/dscf2410.jpg?w=300">
            <a:extLst>
              <a:ext uri="{FF2B5EF4-FFF2-40B4-BE49-F238E27FC236}">
                <a16:creationId xmlns:a16="http://schemas.microsoft.com/office/drawing/2014/main" id="{A51DC30D-BFF6-E37E-AFB1-653DAF0B1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975" cy="699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WordArt 6">
            <a:extLst>
              <a:ext uri="{FF2B5EF4-FFF2-40B4-BE49-F238E27FC236}">
                <a16:creationId xmlns:a16="http://schemas.microsoft.com/office/drawing/2014/main" id="{E373EFC9-6C54-8A32-F1C8-1466582AD2F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32588" y="188913"/>
            <a:ext cx="2122487" cy="1223962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GB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Managing your</a:t>
            </a:r>
          </a:p>
          <a:p>
            <a:pPr algn="ctr"/>
            <a:r>
              <a:rPr lang="en-GB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Money !!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33AC1F0-FCBA-3069-BE1A-7B7B2641E24D}"/>
              </a:ext>
            </a:extLst>
          </p:cNvPr>
          <p:cNvSpPr/>
          <p:nvPr/>
        </p:nvSpPr>
        <p:spPr>
          <a:xfrm rot="420532">
            <a:off x="378895" y="2016416"/>
            <a:ext cx="880221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Needs vs Wants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DC153D59-0B87-54A2-67D7-B70AF34C5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Need or want - Card Set</a:t>
            </a:r>
          </a:p>
        </p:txBody>
      </p:sp>
      <p:sp>
        <p:nvSpPr>
          <p:cNvPr id="18435" name="Content Placeholder 2">
            <a:extLst>
              <a:ext uri="{FF2B5EF4-FFF2-40B4-BE49-F238E27FC236}">
                <a16:creationId xmlns:a16="http://schemas.microsoft.com/office/drawing/2014/main" id="{762FF27D-72DD-7F4D-8564-16AC8D369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871331"/>
            <a:ext cx="4398640" cy="4038600"/>
          </a:xfrm>
        </p:spPr>
        <p:txBody>
          <a:bodyPr/>
          <a:lstStyle/>
          <a:p>
            <a:r>
              <a:rPr lang="en-US" altLang="en-US" dirty="0"/>
              <a:t>Produce a set of cards that show essential needs</a:t>
            </a:r>
          </a:p>
          <a:p>
            <a:endParaRPr lang="en-US" altLang="en-US" dirty="0"/>
          </a:p>
          <a:p>
            <a:r>
              <a:rPr lang="en-US" altLang="en-US" dirty="0"/>
              <a:t>Separate out things you might ‘just want’ if you can afford it </a:t>
            </a:r>
          </a:p>
          <a:p>
            <a:pPr marL="0" indent="0">
              <a:buNone/>
            </a:pPr>
            <a:endParaRPr lang="en-US" altLang="en-US" dirty="0"/>
          </a:p>
        </p:txBody>
      </p:sp>
      <p:pic>
        <p:nvPicPr>
          <p:cNvPr id="18436" name="Picture 2" descr="http://chicquero.files.wordpress.com/2012/03/want-vs-need-erin-hanson-chicquero-19.jpeg?w=800">
            <a:extLst>
              <a:ext uri="{FF2B5EF4-FFF2-40B4-BE49-F238E27FC236}">
                <a16:creationId xmlns:a16="http://schemas.microsoft.com/office/drawing/2014/main" id="{1A957610-CBBD-DAFD-2DB5-47435CDFBC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5" t="19645" r="14448"/>
          <a:stretch/>
        </p:blipFill>
        <p:spPr bwMode="auto">
          <a:xfrm>
            <a:off x="4932040" y="2132856"/>
            <a:ext cx="3885316" cy="4529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DBEB507F-4710-C8EB-C046-027568AD7E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3600" i="1"/>
              <a:t>Session Aims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65D3C9A9-AD0C-A746-A286-7DE32EFB697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828800"/>
            <a:ext cx="7931150" cy="44799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altLang="en-US" sz="2400"/>
              <a:t>Entry level two (E2)</a:t>
            </a:r>
          </a:p>
          <a:p>
            <a:pPr lvl="1" eaLnBrk="1" hangingPunct="1">
              <a:lnSpc>
                <a:spcPct val="80000"/>
              </a:lnSpc>
            </a:pPr>
            <a:r>
              <a:rPr lang="en-GB" altLang="en-US" sz="2400"/>
              <a:t>Recognise, read and write numbers to 100</a:t>
            </a:r>
          </a:p>
          <a:p>
            <a:pPr lvl="1" eaLnBrk="1" hangingPunct="1">
              <a:lnSpc>
                <a:spcPct val="80000"/>
              </a:lnSpc>
            </a:pPr>
            <a:r>
              <a:rPr lang="en-GB" altLang="en-US" sz="2400"/>
              <a:t>Plot numbers on a simple number line</a:t>
            </a:r>
          </a:p>
          <a:p>
            <a:pPr lvl="1" eaLnBrk="1" hangingPunct="1">
              <a:lnSpc>
                <a:spcPct val="80000"/>
              </a:lnSpc>
            </a:pPr>
            <a:r>
              <a:rPr lang="en-GB" altLang="en-US" sz="2400"/>
              <a:t>Read and write scales in practical situations</a:t>
            </a:r>
          </a:p>
          <a:p>
            <a:pPr eaLnBrk="1" hangingPunct="1">
              <a:lnSpc>
                <a:spcPct val="80000"/>
              </a:lnSpc>
            </a:pPr>
            <a:endParaRPr lang="en-GB" altLang="en-US" sz="2400"/>
          </a:p>
          <a:p>
            <a:pPr eaLnBrk="1" hangingPunct="1">
              <a:lnSpc>
                <a:spcPct val="80000"/>
              </a:lnSpc>
            </a:pPr>
            <a:r>
              <a:rPr lang="en-GB" altLang="en-US" sz="2400"/>
              <a:t>Entry level three (E3)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GB" altLang="en-US" sz="2400"/>
              <a:t>As above and…</a:t>
            </a:r>
          </a:p>
          <a:p>
            <a:pPr lvl="1" eaLnBrk="1" hangingPunct="1">
              <a:lnSpc>
                <a:spcPct val="80000"/>
              </a:lnSpc>
            </a:pPr>
            <a:r>
              <a:rPr lang="en-GB" altLang="en-US" sz="2400"/>
              <a:t>Recognise, read and write numbers up to 1000</a:t>
            </a:r>
            <a:r>
              <a:rPr lang="en-GB" altLang="en-US" sz="2400" baseline="30000"/>
              <a:t>+</a:t>
            </a:r>
          </a:p>
          <a:p>
            <a:pPr lvl="1" eaLnBrk="1" hangingPunct="1">
              <a:lnSpc>
                <a:spcPct val="80000"/>
              </a:lnSpc>
            </a:pPr>
            <a:r>
              <a:rPr lang="en-GB" altLang="en-US" sz="2400"/>
              <a:t>Plot numbers on a variety of number lines styles including temperature</a:t>
            </a:r>
          </a:p>
          <a:p>
            <a:pPr lvl="1" eaLnBrk="1" hangingPunct="1">
              <a:lnSpc>
                <a:spcPct val="80000"/>
              </a:lnSpc>
            </a:pPr>
            <a:r>
              <a:rPr lang="en-GB" altLang="en-US" sz="2400"/>
              <a:t>Use a variety of scales to read measurements in different contexts</a:t>
            </a:r>
          </a:p>
          <a:p>
            <a:pPr lvl="1" eaLnBrk="1" hangingPunct="1">
              <a:lnSpc>
                <a:spcPct val="80000"/>
              </a:lnSpc>
            </a:pPr>
            <a:endParaRPr lang="en-GB" altLang="en-US" sz="2400"/>
          </a:p>
        </p:txBody>
      </p:sp>
      <p:pic>
        <p:nvPicPr>
          <p:cNvPr id="4" name="Picture 7" descr="Image result for mk college logo">
            <a:extLst>
              <a:ext uri="{FF2B5EF4-FFF2-40B4-BE49-F238E27FC236}">
                <a16:creationId xmlns:a16="http://schemas.microsoft.com/office/drawing/2014/main" id="{AB695F8D-436E-D57F-D445-D9222F210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32656"/>
            <a:ext cx="1790700" cy="190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289E0ABC-93BE-3AF3-AAF6-483DBACB9C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2781300"/>
            <a:ext cx="8229600" cy="1143000"/>
          </a:xfrm>
        </p:spPr>
        <p:txBody>
          <a:bodyPr/>
          <a:lstStyle/>
          <a:p>
            <a:pPr eaLnBrk="1" hangingPunct="1"/>
            <a:r>
              <a:rPr lang="en-GB" altLang="en-US"/>
              <a:t>NUMBERS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international_profit_associates_meeting">
            <a:extLst>
              <a:ext uri="{FF2B5EF4-FFF2-40B4-BE49-F238E27FC236}">
                <a16:creationId xmlns:a16="http://schemas.microsoft.com/office/drawing/2014/main" id="{15476AB7-B434-8ED8-EE66-3FD7CF247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WordArt 6">
            <a:extLst>
              <a:ext uri="{FF2B5EF4-FFF2-40B4-BE49-F238E27FC236}">
                <a16:creationId xmlns:a16="http://schemas.microsoft.com/office/drawing/2014/main" id="{D3018D5A-8415-30B3-EED1-8D533403293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9388" y="2276475"/>
            <a:ext cx="1800225" cy="2265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£</a:t>
            </a:r>
          </a:p>
        </p:txBody>
      </p:sp>
      <p:pic>
        <p:nvPicPr>
          <p:cNvPr id="14340" name="Picture 8" descr="PTImetaphor">
            <a:extLst>
              <a:ext uri="{FF2B5EF4-FFF2-40B4-BE49-F238E27FC236}">
                <a16:creationId xmlns:a16="http://schemas.microsoft.com/office/drawing/2014/main" id="{B91C27F6-FD5E-D59B-F7FF-D63BC250C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5" y="5029200"/>
            <a:ext cx="24860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Image result for road">
            <a:extLst>
              <a:ext uri="{FF2B5EF4-FFF2-40B4-BE49-F238E27FC236}">
                <a16:creationId xmlns:a16="http://schemas.microsoft.com/office/drawing/2014/main" id="{6AE93F32-F58D-4B5D-BD85-402C4DC63F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4" r="1" b="27746"/>
          <a:stretch/>
        </p:blipFill>
        <p:spPr bwMode="auto">
          <a:xfrm>
            <a:off x="533400" y="1828800"/>
            <a:ext cx="8153400" cy="4038600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24C78DE0-FD02-48F9-CF70-BBB3A8BB4E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6387" name="Picture 5" descr="40_door_number">
            <a:extLst>
              <a:ext uri="{FF2B5EF4-FFF2-40B4-BE49-F238E27FC236}">
                <a16:creationId xmlns:a16="http://schemas.microsoft.com/office/drawing/2014/main" id="{8F7679A8-E666-8EA9-2C5F-59CF9CF81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0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7" descr="400px-British_car_registration_plate_labels">
            <a:extLst>
              <a:ext uri="{FF2B5EF4-FFF2-40B4-BE49-F238E27FC236}">
                <a16:creationId xmlns:a16="http://schemas.microsoft.com/office/drawing/2014/main" id="{69A851CE-AA2E-D3FF-77BD-F73D69794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188913"/>
            <a:ext cx="4967287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9" descr="you">
            <a:extLst>
              <a:ext uri="{FF2B5EF4-FFF2-40B4-BE49-F238E27FC236}">
                <a16:creationId xmlns:a16="http://schemas.microsoft.com/office/drawing/2014/main" id="{C924F806-38F5-BD1E-6597-E6DB09B33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C575983B-F55F-995E-66CF-C8AD9B2202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2781300"/>
            <a:ext cx="8229600" cy="1143000"/>
          </a:xfrm>
        </p:spPr>
        <p:txBody>
          <a:bodyPr/>
          <a:lstStyle/>
          <a:p>
            <a:pPr eaLnBrk="1" hangingPunct="1"/>
            <a:r>
              <a:rPr lang="en-GB" altLang="en-US"/>
              <a:t>NUMBER LINES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9DE0A33-90F2-3D6B-9F1F-F408757F3D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260350"/>
            <a:ext cx="8015288" cy="914400"/>
          </a:xfrm>
        </p:spPr>
        <p:txBody>
          <a:bodyPr/>
          <a:lstStyle/>
          <a:p>
            <a:pPr eaLnBrk="1" hangingPunct="1"/>
            <a:r>
              <a:rPr lang="en-GB" altLang="en-US" dirty="0"/>
              <a:t>Week 1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7D23E8BC-0334-BE12-5FDC-3D8B587B12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30213" y="1773238"/>
            <a:ext cx="8713787" cy="4319587"/>
          </a:xfrm>
        </p:spPr>
        <p:txBody>
          <a:bodyPr/>
          <a:lstStyle/>
          <a:p>
            <a:pPr eaLnBrk="1" hangingPunct="1"/>
            <a:r>
              <a:rPr lang="en-GB" altLang="en-US" sz="2600" b="1" dirty="0"/>
              <a:t>Welcome</a:t>
            </a:r>
            <a:r>
              <a:rPr lang="en-GB" altLang="en-US" sz="2600" b="1" dirty="0">
                <a:solidFill>
                  <a:srgbClr val="990099"/>
                </a:solidFill>
              </a:rPr>
              <a:t>						</a:t>
            </a:r>
            <a:r>
              <a:rPr lang="en-GB" altLang="en-US" sz="2600" b="1" dirty="0"/>
              <a:t>10 mins</a:t>
            </a:r>
          </a:p>
          <a:p>
            <a:pPr eaLnBrk="1" hangingPunct="1"/>
            <a:r>
              <a:rPr lang="en-GB" altLang="en-US" sz="2600" b="1" dirty="0"/>
              <a:t>Ice Breaker – names				10 mins</a:t>
            </a:r>
          </a:p>
          <a:p>
            <a:pPr eaLnBrk="1" hangingPunct="1"/>
            <a:r>
              <a:rPr lang="en-GB" altLang="en-US" sz="2600" b="1" dirty="0"/>
              <a:t>Numeracy topics, course materials	10 mins</a:t>
            </a:r>
          </a:p>
          <a:p>
            <a:pPr eaLnBrk="1" hangingPunct="1"/>
            <a:r>
              <a:rPr lang="en-GB" altLang="en-US" sz="2600" b="1" dirty="0"/>
              <a:t>Needs vs Wants				20 mins</a:t>
            </a:r>
          </a:p>
          <a:p>
            <a:pPr eaLnBrk="1" hangingPunct="1"/>
            <a:r>
              <a:rPr lang="en-GB" altLang="en-US" sz="2600" b="1" dirty="0"/>
              <a:t>Recognising Money to £9,999		30 mins</a:t>
            </a:r>
          </a:p>
          <a:p>
            <a:pPr eaLnBrk="1" hangingPunct="1"/>
            <a:r>
              <a:rPr lang="en-GB" altLang="en-US" sz="2600" b="1" dirty="0"/>
              <a:t>BREAK						15 mins</a:t>
            </a:r>
          </a:p>
          <a:p>
            <a:pPr eaLnBrk="1" hangingPunct="1"/>
            <a:r>
              <a:rPr lang="en-GB" altLang="en-US" sz="2600" b="1" dirty="0"/>
              <a:t>Budgeting – Produce a budget		</a:t>
            </a:r>
          </a:p>
          <a:p>
            <a:pPr eaLnBrk="1" hangingPunct="1"/>
            <a:r>
              <a:rPr lang="en-GB" altLang="en-US" sz="2600" b="1" dirty="0"/>
              <a:t>Adding and Subtracting Skills</a:t>
            </a:r>
          </a:p>
          <a:p>
            <a:pPr eaLnBrk="1" hangingPunct="1"/>
            <a:endParaRPr lang="en-GB" altLang="en-US" sz="2600" b="1" dirty="0"/>
          </a:p>
        </p:txBody>
      </p:sp>
      <p:sp>
        <p:nvSpPr>
          <p:cNvPr id="4100" name="WordArt 25">
            <a:extLst>
              <a:ext uri="{FF2B5EF4-FFF2-40B4-BE49-F238E27FC236}">
                <a16:creationId xmlns:a16="http://schemas.microsoft.com/office/drawing/2014/main" id="{F14346B1-3D23-0F11-5F70-38AE06C04B0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32588" y="188913"/>
            <a:ext cx="2122487" cy="1223962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GB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Managing your</a:t>
            </a:r>
          </a:p>
          <a:p>
            <a:pPr algn="ctr"/>
            <a:r>
              <a:rPr lang="en-GB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Money !!</a:t>
            </a:r>
          </a:p>
        </p:txBody>
      </p:sp>
      <p:pic>
        <p:nvPicPr>
          <p:cNvPr id="4" name="Picture 28" descr="20pound_notes03250003">
            <a:extLst>
              <a:ext uri="{FF2B5EF4-FFF2-40B4-BE49-F238E27FC236}">
                <a16:creationId xmlns:a16="http://schemas.microsoft.com/office/drawing/2014/main" id="{123DCC97-F211-A911-9F95-AAE7D639E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380" y="211386"/>
            <a:ext cx="1872208" cy="1549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390253E4-88FA-8683-0E4C-03A7530229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445B1EB6-5D66-B4F1-43B4-808D88D91F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8436" name="Picture 7" descr="f-206-15-ex-1">
            <a:extLst>
              <a:ext uri="{FF2B5EF4-FFF2-40B4-BE49-F238E27FC236}">
                <a16:creationId xmlns:a16="http://schemas.microsoft.com/office/drawing/2014/main" id="{A3E5563B-BA2C-EC36-4056-CB340705F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0"/>
            <a:ext cx="6804025" cy="680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D54A5557-0CEE-7DE2-1E7D-2B792431CB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51549350-5A4C-3936-AA2F-09393E7A53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9460" name="Picture 7" descr="gnome-screen-ruler">
            <a:extLst>
              <a:ext uri="{FF2B5EF4-FFF2-40B4-BE49-F238E27FC236}">
                <a16:creationId xmlns:a16="http://schemas.microsoft.com/office/drawing/2014/main" id="{997EDAD2-A21D-131F-038A-068588F2E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0"/>
            <a:ext cx="7740650" cy="679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DBF51B52-9EAD-E6FA-525C-250917213C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80F6E6A9-ADEA-03D8-4DE0-C7EE9F149A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0484" name="Picture 7" descr="s7thermometer">
            <a:extLst>
              <a:ext uri="{FF2B5EF4-FFF2-40B4-BE49-F238E27FC236}">
                <a16:creationId xmlns:a16="http://schemas.microsoft.com/office/drawing/2014/main" id="{806D92CB-4DFE-E5B2-225E-4FC506C0B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65088"/>
            <a:ext cx="6792913" cy="679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AE50C227-047A-D200-8C9A-E1F962732D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2781300"/>
            <a:ext cx="8229600" cy="1143000"/>
          </a:xfrm>
        </p:spPr>
        <p:txBody>
          <a:bodyPr/>
          <a:lstStyle/>
          <a:p>
            <a:pPr eaLnBrk="1" hangingPunct="1"/>
            <a:r>
              <a:rPr lang="en-GB" altLang="en-US"/>
              <a:t>S C A L E 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F6A05586-9958-B72E-B2FB-D103B90EC2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2531" name="Picture 7" descr="outdoor-thermometer">
            <a:extLst>
              <a:ext uri="{FF2B5EF4-FFF2-40B4-BE49-F238E27FC236}">
                <a16:creationId xmlns:a16="http://schemas.microsoft.com/office/drawing/2014/main" id="{2721D968-EAA1-E98D-3D8B-6B1D4F0A8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84663" cy="285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9" descr="typhoon-vintage-scale">
            <a:extLst>
              <a:ext uri="{FF2B5EF4-FFF2-40B4-BE49-F238E27FC236}">
                <a16:creationId xmlns:a16="http://schemas.microsoft.com/office/drawing/2014/main" id="{92230DE3-6691-CD68-6785-B720598B9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0"/>
            <a:ext cx="4859337" cy="470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11" descr="tax-2005-mileage">
            <a:extLst>
              <a:ext uri="{FF2B5EF4-FFF2-40B4-BE49-F238E27FC236}">
                <a16:creationId xmlns:a16="http://schemas.microsoft.com/office/drawing/2014/main" id="{EEA9B139-66EF-D448-5D60-BA18FFC95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4175"/>
            <a:ext cx="4572000" cy="384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7023869E-9A20-091D-B140-D733B02D7F9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 anchor="ctr"/>
          <a:lstStyle/>
          <a:p>
            <a:pPr eaLnBrk="1" hangingPunct="1"/>
            <a:r>
              <a:rPr lang="en-GB" altLang="en-US"/>
              <a:t>Place Value….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DF3509C2-5B54-9705-4A93-CF2BB92D3C15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 anchor="t"/>
          <a:lstStyle/>
          <a:p>
            <a:pPr eaLnBrk="1" hangingPunct="1"/>
            <a:endParaRPr lang="en-US" altLang="en-US"/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284A34F2-3E77-1003-81D4-70F2678B4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2060575"/>
            <a:ext cx="2124075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9">
            <a:extLst>
              <a:ext uri="{FF2B5EF4-FFF2-40B4-BE49-F238E27FC236}">
                <a16:creationId xmlns:a16="http://schemas.microsoft.com/office/drawing/2014/main" id="{A70B26AC-8F73-56CF-2E8D-F992447BA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060575"/>
            <a:ext cx="2124075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0">
            <a:extLst>
              <a:ext uri="{FF2B5EF4-FFF2-40B4-BE49-F238E27FC236}">
                <a16:creationId xmlns:a16="http://schemas.microsoft.com/office/drawing/2014/main" id="{136085FF-22C4-54C3-828B-DC2B7B798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2060575"/>
            <a:ext cx="2124075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1">
            <a:extLst>
              <a:ext uri="{FF2B5EF4-FFF2-40B4-BE49-F238E27FC236}">
                <a16:creationId xmlns:a16="http://schemas.microsoft.com/office/drawing/2014/main" id="{B6D82EF3-5238-0AC4-CBD7-76B116FE0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060575"/>
            <a:ext cx="2124075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WordArt 12">
            <a:extLst>
              <a:ext uri="{FF2B5EF4-FFF2-40B4-BE49-F238E27FC236}">
                <a16:creationId xmlns:a16="http://schemas.microsoft.com/office/drawing/2014/main" id="{36B150FE-0BB4-4DC9-A60F-FE3FC95DDFD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32588" y="188913"/>
            <a:ext cx="2122487" cy="1223962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GB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Managing your</a:t>
            </a:r>
          </a:p>
          <a:p>
            <a:pPr algn="ctr"/>
            <a:r>
              <a:rPr lang="en-GB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Money !!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94C5787-B0CA-30D5-E7AE-712FCFA9816B}"/>
              </a:ext>
            </a:extLst>
          </p:cNvPr>
          <p:cNvSpPr/>
          <p:nvPr/>
        </p:nvSpPr>
        <p:spPr>
          <a:xfrm>
            <a:off x="7524204" y="3888201"/>
            <a:ext cx="1115515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8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027431-EB97-434F-0D32-0A1CC0D8E1A8}"/>
              </a:ext>
            </a:extLst>
          </p:cNvPr>
          <p:cNvSpPr/>
          <p:nvPr/>
        </p:nvSpPr>
        <p:spPr>
          <a:xfrm>
            <a:off x="5364088" y="3888201"/>
            <a:ext cx="1115515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8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71CEF6-86FB-8844-4DAF-6FEB284E4B80}"/>
              </a:ext>
            </a:extLst>
          </p:cNvPr>
          <p:cNvSpPr/>
          <p:nvPr/>
        </p:nvSpPr>
        <p:spPr>
          <a:xfrm>
            <a:off x="3060154" y="3888201"/>
            <a:ext cx="1115515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8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15426B-32B7-3CEB-D2E1-2CDE5169557E}"/>
              </a:ext>
            </a:extLst>
          </p:cNvPr>
          <p:cNvSpPr/>
          <p:nvPr/>
        </p:nvSpPr>
        <p:spPr>
          <a:xfrm>
            <a:off x="828129" y="3888201"/>
            <a:ext cx="1115515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8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K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A69E21-0F29-7CAA-3795-F5BD8CC26AB9}"/>
              </a:ext>
            </a:extLst>
          </p:cNvPr>
          <p:cNvSpPr/>
          <p:nvPr/>
        </p:nvSpPr>
        <p:spPr>
          <a:xfrm>
            <a:off x="7525157" y="5463273"/>
            <a:ext cx="1115515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7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8067A63-B906-2140-597F-BA5209AD4E0F}"/>
              </a:ext>
            </a:extLst>
          </p:cNvPr>
          <p:cNvSpPr/>
          <p:nvPr/>
        </p:nvSpPr>
        <p:spPr>
          <a:xfrm>
            <a:off x="5004085" y="5463274"/>
            <a:ext cx="1691703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7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10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58B7677-1FF8-D7D5-C976-26EDD5517585}"/>
              </a:ext>
            </a:extLst>
          </p:cNvPr>
          <p:cNvSpPr/>
          <p:nvPr/>
        </p:nvSpPr>
        <p:spPr>
          <a:xfrm>
            <a:off x="2429682" y="5449245"/>
            <a:ext cx="2340034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7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100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03C6477-2293-6169-A561-D841757EE17F}"/>
              </a:ext>
            </a:extLst>
          </p:cNvPr>
          <p:cNvSpPr/>
          <p:nvPr/>
        </p:nvSpPr>
        <p:spPr>
          <a:xfrm>
            <a:off x="215870" y="5420959"/>
            <a:ext cx="2340034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7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1000</a:t>
            </a:r>
          </a:p>
        </p:txBody>
      </p:sp>
      <p:sp>
        <p:nvSpPr>
          <p:cNvPr id="13329" name="WordArt 17">
            <a:extLst>
              <a:ext uri="{FF2B5EF4-FFF2-40B4-BE49-F238E27FC236}">
                <a16:creationId xmlns:a16="http://schemas.microsoft.com/office/drawing/2014/main" id="{7CE90B1A-5B79-1056-D826-B1CAE79D347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55650" y="549275"/>
            <a:ext cx="5903913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Place Value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 C 0.007 -0.01333  0.014 -0.028  0.021 -0.04667  C 0.04 -0.1  0.045 -0.152  0.031 -0.16  C 0.017 -0.16933  -0.01 -0.132  -0.029 -0.07867  C -0.039 -0.05067  -0.045 -0.024  -0.047 -0.004  C -0.05 0.012  -0.051 0.028  -0.051 0.04667  C -0.051 0.10667  -0.038 0.156  -0.023 0.156  C -0.008 0.156  0.005 0.10667  0.005 0.04667  C 0.005 0.01867  0.002 -0.008  -0.003 -0.02667  C -0.005 -0.04267  -0.01 -0.06  -0.016 -0.07733  C -0.036 -0.132  -0.063 -0.16933  -0.077 -0.16  C -0.091 -0.15067  -0.086 -0.1  -0.066 -0.04533  C -0.058 -0.02  -0.047 0.00133  -0.036 0.016  C -0.028 0.02933  -0.019 0.04133  -0.007 0.05333  C 0.029 0.092  0.065 0.10933  0.075 0.09333  C 0.084 0.07733  0.064 0.03333  0.028 -0.004  C 0.013 -0.02  -0.003 -0.032  -0.016 -0.04  C -0.028 -0.048  -0.043 -0.05467  -0.059 -0.05867  C -0.103 -0.072  -0.141 -0.068  -0.144 -0.04667  C -0.148 -0.02667  -0.115 0.0  -0.071 0.01333  C -0.051 0.01867  -0.032 0.02133  -0.017 0.02  C -0.004 0.02  0.01 0.01733  0.025 0.01333  C 0.069 0.0  0.102 -0.028  0.098 -0.048  C 0.095 -0.068  0.057 -0.07333  0.013 -0.06  C -0.008 -0.05333  -0.027 -0.044  -0.04 -0.03333  C -0.051 -0.02533  -0.062 -0.016  -0.074 -0.004  C -0.109 0.03467  -0.13 0.07733  -0.12 0.09333  C -0.111 0.10933  -0.074 0.092  -0.039 0.05467  C -0.022 0.036  -0.008 0.01733  0.0 0.0  Z" pathEditMode="relative">
                                      <p:cBhvr>
                                        <p:cTn id="6" dur="129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98" decel="100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98" decel="100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98" decel="100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98" decel="100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98" decel="100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ABCB3BAD-2B0D-3348-72A1-67F3F0A735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3) S K I L L S   C H E C K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A3534570-5C5C-5088-EA76-9C8F1B2B2C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WHAT DO YOU ALREADY KNOW??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A49FF4-3D0E-47CF-A61C-AFE60A66A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80" y="2442356"/>
            <a:ext cx="8532440" cy="441564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B0DB109E-B905-981C-541A-5362A6A46F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5) T A S K S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313AA612-F658-5334-4673-379F10F555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 dirty="0"/>
              <a:t>PRACTICE A  REALISTIC ACTIVITY</a:t>
            </a:r>
          </a:p>
          <a:p>
            <a:pPr eaLnBrk="1" hangingPunct="1"/>
            <a:r>
              <a:rPr lang="en-GB" altLang="en-US" dirty="0"/>
              <a:t>Match the place value cards </a:t>
            </a:r>
          </a:p>
        </p:txBody>
      </p:sp>
      <p:pic>
        <p:nvPicPr>
          <p:cNvPr id="24581" name="Picture 5" descr="Place Value Matching Cards (teacher made) - Twinkl">
            <a:extLst>
              <a:ext uri="{FF2B5EF4-FFF2-40B4-BE49-F238E27FC236}">
                <a16:creationId xmlns:a16="http://schemas.microsoft.com/office/drawing/2014/main" id="{0CE127E4-03E8-74D2-505D-CE4155A6C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3573016"/>
            <a:ext cx="600075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">
            <a:extLst>
              <a:ext uri="{FF2B5EF4-FFF2-40B4-BE49-F238E27FC236}">
                <a16:creationId xmlns:a16="http://schemas.microsoft.com/office/drawing/2014/main" id="{C7299EF8-401F-2018-7B7F-0871D2ACDA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5963" y="3141663"/>
            <a:ext cx="576262" cy="12239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5603" name="Rectangle 9">
            <a:extLst>
              <a:ext uri="{FF2B5EF4-FFF2-40B4-BE49-F238E27FC236}">
                <a16:creationId xmlns:a16="http://schemas.microsoft.com/office/drawing/2014/main" id="{12A1CF62-1153-76A3-403B-5657790FA5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738" y="3213100"/>
            <a:ext cx="576262" cy="1223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5604" name="Rectangle 8">
            <a:extLst>
              <a:ext uri="{FF2B5EF4-FFF2-40B4-BE49-F238E27FC236}">
                <a16:creationId xmlns:a16="http://schemas.microsoft.com/office/drawing/2014/main" id="{05DB3783-108D-1DD6-3BC3-DDEB8B6704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538" y="3213100"/>
            <a:ext cx="576262" cy="1223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5605" name="Rectangle 7">
            <a:extLst>
              <a:ext uri="{FF2B5EF4-FFF2-40B4-BE49-F238E27FC236}">
                <a16:creationId xmlns:a16="http://schemas.microsoft.com/office/drawing/2014/main" id="{F638B57F-ADBF-D9FB-0EEE-CA09994DD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3213100"/>
            <a:ext cx="576262" cy="1223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5606" name="Rectangle 2">
            <a:extLst>
              <a:ext uri="{FF2B5EF4-FFF2-40B4-BE49-F238E27FC236}">
                <a16:creationId xmlns:a16="http://schemas.microsoft.com/office/drawing/2014/main" id="{5295B496-A53D-74F3-3725-0E0AB8836B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EXAM STYLE PROBLEM 1</a:t>
            </a:r>
          </a:p>
        </p:txBody>
      </p:sp>
      <p:sp>
        <p:nvSpPr>
          <p:cNvPr id="25607" name="Rectangle 3">
            <a:extLst>
              <a:ext uri="{FF2B5EF4-FFF2-40B4-BE49-F238E27FC236}">
                <a16:creationId xmlns:a16="http://schemas.microsoft.com/office/drawing/2014/main" id="{E3E2D1BF-AB63-2252-3718-8F4FFDC070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1700213"/>
            <a:ext cx="8229600" cy="47529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en-US" dirty="0"/>
              <a:t>Place these house numbers in order.  Which answer shows these houses in the correct order from lowest to highest?</a:t>
            </a:r>
          </a:p>
          <a:p>
            <a:pPr eaLnBrk="1" hangingPunct="1">
              <a:lnSpc>
                <a:spcPct val="90000"/>
              </a:lnSpc>
            </a:pPr>
            <a:endParaRPr lang="en-GB" altLang="en-US" dirty="0"/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GB" altLang="en-US" dirty="0"/>
              <a:t>25		17		84	         48</a:t>
            </a:r>
          </a:p>
          <a:p>
            <a:pPr eaLnBrk="1" hangingPunct="1">
              <a:lnSpc>
                <a:spcPct val="90000"/>
              </a:lnSpc>
            </a:pPr>
            <a:endParaRPr lang="en-GB" altLang="en-US" dirty="0"/>
          </a:p>
          <a:p>
            <a:pPr eaLnBrk="1" hangingPunct="1">
              <a:lnSpc>
                <a:spcPct val="90000"/>
              </a:lnSpc>
            </a:pPr>
            <a:endParaRPr lang="en-GB" altLang="en-US" dirty="0"/>
          </a:p>
          <a:p>
            <a:pPr eaLnBrk="1" hangingPunct="1">
              <a:lnSpc>
                <a:spcPct val="90000"/>
              </a:lnSpc>
            </a:pPr>
            <a:r>
              <a:rPr lang="en-GB" altLang="en-US" dirty="0"/>
              <a:t>A)	48, 84, 25, 17	B)  17, 25, 48, 84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dirty="0"/>
              <a:t>C)  17, 84, 25, 48	D)  84, 48, 25, 17</a:t>
            </a:r>
          </a:p>
        </p:txBody>
      </p:sp>
      <p:pic>
        <p:nvPicPr>
          <p:cNvPr id="25608" name="Picture 13" descr="door">
            <a:extLst>
              <a:ext uri="{FF2B5EF4-FFF2-40B4-BE49-F238E27FC236}">
                <a16:creationId xmlns:a16="http://schemas.microsoft.com/office/drawing/2014/main" id="{75B60171-6884-E64D-464A-040E996B1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016" y="3136900"/>
            <a:ext cx="1857375" cy="1879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E2C98344-F34C-FFE7-66F4-383552FB56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1700213"/>
            <a:ext cx="8229600" cy="47529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en-US" dirty="0"/>
              <a:t>On the ruler below, which letter is in the wrong place?</a:t>
            </a:r>
          </a:p>
          <a:p>
            <a:pPr eaLnBrk="1" hangingPunct="1">
              <a:lnSpc>
                <a:spcPct val="90000"/>
              </a:lnSpc>
            </a:pPr>
            <a:endParaRPr lang="en-GB" altLang="en-US" dirty="0"/>
          </a:p>
          <a:p>
            <a:pPr eaLnBrk="1" hangingPunct="1">
              <a:lnSpc>
                <a:spcPct val="90000"/>
              </a:lnSpc>
            </a:pPr>
            <a:endParaRPr lang="en-GB" altLang="en-US" dirty="0"/>
          </a:p>
          <a:p>
            <a:pPr eaLnBrk="1" hangingPunct="1">
              <a:lnSpc>
                <a:spcPct val="90000"/>
              </a:lnSpc>
            </a:pPr>
            <a:endParaRPr lang="en-GB" altLang="en-US" dirty="0"/>
          </a:p>
          <a:p>
            <a:pPr eaLnBrk="1" hangingPunct="1">
              <a:lnSpc>
                <a:spcPct val="90000"/>
              </a:lnSpc>
            </a:pPr>
            <a:endParaRPr lang="en-GB" altLang="en-US" dirty="0"/>
          </a:p>
          <a:p>
            <a:pPr eaLnBrk="1" hangingPunct="1">
              <a:lnSpc>
                <a:spcPct val="90000"/>
              </a:lnSpc>
            </a:pPr>
            <a:endParaRPr lang="en-GB" altLang="en-US" dirty="0"/>
          </a:p>
          <a:p>
            <a:pPr eaLnBrk="1" hangingPunct="1">
              <a:lnSpc>
                <a:spcPct val="90000"/>
              </a:lnSpc>
            </a:pPr>
            <a:endParaRPr lang="en-GB" altLang="en-US" dirty="0"/>
          </a:p>
          <a:p>
            <a:pPr eaLnBrk="1" hangingPunct="1">
              <a:lnSpc>
                <a:spcPct val="90000"/>
              </a:lnSpc>
            </a:pPr>
            <a:endParaRPr lang="en-GB" altLang="en-US" dirty="0"/>
          </a:p>
        </p:txBody>
      </p:sp>
      <p:sp>
        <p:nvSpPr>
          <p:cNvPr id="26627" name="Rectangle 6">
            <a:extLst>
              <a:ext uri="{FF2B5EF4-FFF2-40B4-BE49-F238E27FC236}">
                <a16:creationId xmlns:a16="http://schemas.microsoft.com/office/drawing/2014/main" id="{64C1E25E-7FFE-3D90-43F1-93079A6228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EXAM STYLE PROBLEM 2</a:t>
            </a:r>
          </a:p>
        </p:txBody>
      </p:sp>
      <p:pic>
        <p:nvPicPr>
          <p:cNvPr id="26628" name="Picture 10" descr="ruler_20_30">
            <a:extLst>
              <a:ext uri="{FF2B5EF4-FFF2-40B4-BE49-F238E27FC236}">
                <a16:creationId xmlns:a16="http://schemas.microsoft.com/office/drawing/2014/main" id="{2A59E6C2-1166-85ED-4DF7-DDC343D11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5400"/>
            <a:ext cx="914400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AutoShape 11">
            <a:extLst>
              <a:ext uri="{FF2B5EF4-FFF2-40B4-BE49-F238E27FC236}">
                <a16:creationId xmlns:a16="http://schemas.microsoft.com/office/drawing/2014/main" id="{80C4DC03-70D2-A148-F48E-82BD6A586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3213100"/>
            <a:ext cx="217487" cy="1079500"/>
          </a:xfrm>
          <a:prstGeom prst="upArrow">
            <a:avLst>
              <a:gd name="adj1" fmla="val 50000"/>
              <a:gd name="adj2" fmla="val 12408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6630" name="AutoShape 12">
            <a:extLst>
              <a:ext uri="{FF2B5EF4-FFF2-40B4-BE49-F238E27FC236}">
                <a16:creationId xmlns:a16="http://schemas.microsoft.com/office/drawing/2014/main" id="{2121BB32-FEF7-E10A-74AA-465028B46A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138" y="3213100"/>
            <a:ext cx="217487" cy="1079500"/>
          </a:xfrm>
          <a:prstGeom prst="upArrow">
            <a:avLst>
              <a:gd name="adj1" fmla="val 50000"/>
              <a:gd name="adj2" fmla="val 12408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6631" name="AutoShape 13">
            <a:extLst>
              <a:ext uri="{FF2B5EF4-FFF2-40B4-BE49-F238E27FC236}">
                <a16:creationId xmlns:a16="http://schemas.microsoft.com/office/drawing/2014/main" id="{2614E441-4330-8794-9435-FCC9DFA76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175" y="3213100"/>
            <a:ext cx="217488" cy="1079500"/>
          </a:xfrm>
          <a:prstGeom prst="upArrow">
            <a:avLst>
              <a:gd name="adj1" fmla="val 50000"/>
              <a:gd name="adj2" fmla="val 12408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6632" name="AutoShape 14">
            <a:extLst>
              <a:ext uri="{FF2B5EF4-FFF2-40B4-BE49-F238E27FC236}">
                <a16:creationId xmlns:a16="http://schemas.microsoft.com/office/drawing/2014/main" id="{C21D211F-B6CD-9A98-C1E2-540AA1C419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3213100"/>
            <a:ext cx="217488" cy="1079500"/>
          </a:xfrm>
          <a:prstGeom prst="upArrow">
            <a:avLst>
              <a:gd name="adj1" fmla="val 50000"/>
              <a:gd name="adj2" fmla="val 12408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6633" name="AutoShape 15">
            <a:extLst>
              <a:ext uri="{FF2B5EF4-FFF2-40B4-BE49-F238E27FC236}">
                <a16:creationId xmlns:a16="http://schemas.microsoft.com/office/drawing/2014/main" id="{E6ED7981-E5C5-B8D9-C6A1-A8F674E2B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25" y="3141663"/>
            <a:ext cx="217488" cy="1079500"/>
          </a:xfrm>
          <a:prstGeom prst="upArrow">
            <a:avLst>
              <a:gd name="adj1" fmla="val 50000"/>
              <a:gd name="adj2" fmla="val 12408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6634" name="WordArt 16">
            <a:extLst>
              <a:ext uri="{FF2B5EF4-FFF2-40B4-BE49-F238E27FC236}">
                <a16:creationId xmlns:a16="http://schemas.microsoft.com/office/drawing/2014/main" id="{8FFC09F2-569C-79D8-5883-39EC1D6A526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1560" y="4365625"/>
            <a:ext cx="1152153" cy="7921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A= twenty</a:t>
            </a:r>
          </a:p>
          <a:p>
            <a:pPr algn="ctr"/>
            <a:r>
              <a:rPr lang="en-GB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one cm</a:t>
            </a:r>
          </a:p>
        </p:txBody>
      </p:sp>
      <p:sp>
        <p:nvSpPr>
          <p:cNvPr id="26635" name="WordArt 21">
            <a:extLst>
              <a:ext uri="{FF2B5EF4-FFF2-40B4-BE49-F238E27FC236}">
                <a16:creationId xmlns:a16="http://schemas.microsoft.com/office/drawing/2014/main" id="{B9A3041B-B1B8-EA2D-DC98-8C3399F0AF2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55875" y="4365625"/>
            <a:ext cx="936625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B= twenty</a:t>
            </a:r>
          </a:p>
          <a:p>
            <a:pPr algn="ctr"/>
            <a:r>
              <a:rPr lang="en-GB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four cm</a:t>
            </a:r>
          </a:p>
        </p:txBody>
      </p:sp>
      <p:sp>
        <p:nvSpPr>
          <p:cNvPr id="26636" name="WordArt 22">
            <a:extLst>
              <a:ext uri="{FF2B5EF4-FFF2-40B4-BE49-F238E27FC236}">
                <a16:creationId xmlns:a16="http://schemas.microsoft.com/office/drawing/2014/main" id="{95DDA88F-AB94-3538-E3A0-8244FA10673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79838" y="4365625"/>
            <a:ext cx="936625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C= twenty</a:t>
            </a:r>
          </a:p>
          <a:p>
            <a:pPr algn="ctr"/>
            <a:r>
              <a:rPr lang="en-GB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five cm</a:t>
            </a:r>
          </a:p>
        </p:txBody>
      </p:sp>
      <p:sp>
        <p:nvSpPr>
          <p:cNvPr id="26637" name="WordArt 23">
            <a:extLst>
              <a:ext uri="{FF2B5EF4-FFF2-40B4-BE49-F238E27FC236}">
                <a16:creationId xmlns:a16="http://schemas.microsoft.com/office/drawing/2014/main" id="{EA418084-40AB-6B24-F7DA-A8235B4FEA3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508625" y="4365625"/>
            <a:ext cx="936625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D= twenty</a:t>
            </a:r>
          </a:p>
          <a:p>
            <a:pPr algn="ctr"/>
            <a:r>
              <a:rPr lang="en-GB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seven cm</a:t>
            </a:r>
          </a:p>
        </p:txBody>
      </p:sp>
      <p:sp>
        <p:nvSpPr>
          <p:cNvPr id="26638" name="WordArt 24">
            <a:extLst>
              <a:ext uri="{FF2B5EF4-FFF2-40B4-BE49-F238E27FC236}">
                <a16:creationId xmlns:a16="http://schemas.microsoft.com/office/drawing/2014/main" id="{6018D267-9020-A017-7DCC-5D5DA884FF6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235825" y="4365625"/>
            <a:ext cx="936625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E= twenty</a:t>
            </a:r>
          </a:p>
          <a:p>
            <a:pPr algn="ctr"/>
            <a:r>
              <a:rPr lang="en-GB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nine cm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C7897141-8C59-10A3-0C0D-E1A22A1339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4000" b="1"/>
              <a:t>College Rules &amp; Health &amp; Safety</a:t>
            </a:r>
          </a:p>
        </p:txBody>
      </p:sp>
      <p:pic>
        <p:nvPicPr>
          <p:cNvPr id="13315" name="Picture 3" descr="MCj04257940000[1]">
            <a:extLst>
              <a:ext uri="{FF2B5EF4-FFF2-40B4-BE49-F238E27FC236}">
                <a16:creationId xmlns:a16="http://schemas.microsoft.com/office/drawing/2014/main" id="{A98CA670-A236-0B7F-6028-C17620DAA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1844675"/>
            <a:ext cx="1662113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MCj04404580000[1]">
            <a:extLst>
              <a:ext uri="{FF2B5EF4-FFF2-40B4-BE49-F238E27FC236}">
                <a16:creationId xmlns:a16="http://schemas.microsoft.com/office/drawing/2014/main" id="{088016E4-475D-029F-11EB-36DBA5261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852738"/>
            <a:ext cx="18288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 descr="MCj04417500000[1]">
            <a:extLst>
              <a:ext uri="{FF2B5EF4-FFF2-40B4-BE49-F238E27FC236}">
                <a16:creationId xmlns:a16="http://schemas.microsoft.com/office/drawing/2014/main" id="{D76FBB9F-B490-1D87-020D-867C524C4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00213"/>
            <a:ext cx="1655763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 descr="MCj04413910000[1]">
            <a:extLst>
              <a:ext uri="{FF2B5EF4-FFF2-40B4-BE49-F238E27FC236}">
                <a16:creationId xmlns:a16="http://schemas.microsoft.com/office/drawing/2014/main" id="{8633348C-66FB-7FAE-C567-B2E198E9E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149725"/>
            <a:ext cx="1658937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0" descr="MCj04136460000[1]">
            <a:extLst>
              <a:ext uri="{FF2B5EF4-FFF2-40B4-BE49-F238E27FC236}">
                <a16:creationId xmlns:a16="http://schemas.microsoft.com/office/drawing/2014/main" id="{37763BE3-D562-CB77-CE0C-D863AF13D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4005263"/>
            <a:ext cx="1800225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11" descr="MCj03112500000[1]">
            <a:extLst>
              <a:ext uri="{FF2B5EF4-FFF2-40B4-BE49-F238E27FC236}">
                <a16:creationId xmlns:a16="http://schemas.microsoft.com/office/drawing/2014/main" id="{4350E0EF-3423-C1D3-B055-3353B0671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4437063"/>
            <a:ext cx="1944687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2" name="WordArt 12">
            <a:extLst>
              <a:ext uri="{FF2B5EF4-FFF2-40B4-BE49-F238E27FC236}">
                <a16:creationId xmlns:a16="http://schemas.microsoft.com/office/drawing/2014/main" id="{4D8C6451-771B-DA34-8FE1-4B4E993D149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092950" y="188913"/>
            <a:ext cx="1762125" cy="1008062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GB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Managing your</a:t>
            </a:r>
          </a:p>
          <a:p>
            <a:pPr algn="ctr"/>
            <a:r>
              <a:rPr lang="en-GB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Money !!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CC8D23-DA3D-E10E-9CC8-85095D40B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6457" y="1762126"/>
            <a:ext cx="1957770" cy="217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2990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836B45AB-1DC7-74DF-5A28-509E244EA7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1700213"/>
            <a:ext cx="8229600" cy="4752975"/>
          </a:xfrm>
        </p:spPr>
        <p:txBody>
          <a:bodyPr/>
          <a:lstStyle/>
          <a:p>
            <a:pPr eaLnBrk="1" hangingPunct="1"/>
            <a:r>
              <a:rPr lang="en-GB" altLang="en-US" dirty="0"/>
              <a:t>What is the reading on these bathroom scales?</a:t>
            </a:r>
          </a:p>
          <a:p>
            <a:pPr eaLnBrk="1" hangingPunct="1"/>
            <a:endParaRPr lang="en-GB" altLang="en-US" dirty="0"/>
          </a:p>
          <a:p>
            <a:pPr eaLnBrk="1" hangingPunct="1"/>
            <a:endParaRPr lang="en-GB" altLang="en-US" dirty="0"/>
          </a:p>
          <a:p>
            <a:pPr eaLnBrk="1" hangingPunct="1"/>
            <a:endParaRPr lang="en-GB" altLang="en-US" dirty="0"/>
          </a:p>
          <a:p>
            <a:pPr marL="0" indent="0" eaLnBrk="1" hangingPunct="1">
              <a:buNone/>
            </a:pPr>
            <a:endParaRPr lang="en-GB" altLang="en-US" dirty="0"/>
          </a:p>
          <a:p>
            <a:pPr eaLnBrk="1" hangingPunct="1"/>
            <a:r>
              <a:rPr lang="en-GB" altLang="en-US" dirty="0"/>
              <a:t>A)	45 Kg	B) 65 Kg</a:t>
            </a:r>
          </a:p>
          <a:p>
            <a:pPr eaLnBrk="1" hangingPunct="1"/>
            <a:r>
              <a:rPr lang="en-GB" altLang="en-US" dirty="0"/>
              <a:t>C)  55 Kg 	D) 60 Kg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B2F6DDB7-D2A0-10A1-EE45-C20E35CAE5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EXAM STYLE PROBLEM 2</a:t>
            </a:r>
          </a:p>
        </p:txBody>
      </p:sp>
      <p:pic>
        <p:nvPicPr>
          <p:cNvPr id="27652" name="Picture 4">
            <a:extLst>
              <a:ext uri="{FF2B5EF4-FFF2-40B4-BE49-F238E27FC236}">
                <a16:creationId xmlns:a16="http://schemas.microsoft.com/office/drawing/2014/main" id="{8FB76E85-32D9-34AE-8F6A-D27B57E33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564904"/>
            <a:ext cx="6192837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Line 5">
            <a:extLst>
              <a:ext uri="{FF2B5EF4-FFF2-40B4-BE49-F238E27FC236}">
                <a16:creationId xmlns:a16="http://schemas.microsoft.com/office/drawing/2014/main" id="{1781C221-7ED4-9167-713E-DAF9F922750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76056" y="3536241"/>
            <a:ext cx="1152525" cy="1368425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>
            <a:extLst>
              <a:ext uri="{FF2B5EF4-FFF2-40B4-BE49-F238E27FC236}">
                <a16:creationId xmlns:a16="http://schemas.microsoft.com/office/drawing/2014/main" id="{B4BDEF46-0ED8-B80C-35A6-3B28AA5FCE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41667" name="Rectangle 3">
            <a:extLst>
              <a:ext uri="{FF2B5EF4-FFF2-40B4-BE49-F238E27FC236}">
                <a16:creationId xmlns:a16="http://schemas.microsoft.com/office/drawing/2014/main" id="{C4739FB3-17D8-7D19-FCB1-1361303D4B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653DD7-A6B2-B8DB-3A89-CD7BCB4D3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2" y="260649"/>
            <a:ext cx="9137378" cy="6341298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3EA2D7BE-EFD7-B634-2919-FB5EF4FA6E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Exam style question – E3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AF1F96FB-E58B-0F31-46ED-291EA30CA6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Place these holiday prices in order starting with the highest.</a:t>
            </a:r>
          </a:p>
          <a:p>
            <a:pPr eaLnBrk="1" hangingPunct="1"/>
            <a:endParaRPr lang="en-GB" altLang="en-US"/>
          </a:p>
          <a:p>
            <a:pPr eaLnBrk="1" hangingPunct="1"/>
            <a:endParaRPr lang="en-GB" altLang="en-US"/>
          </a:p>
          <a:p>
            <a:pPr eaLnBrk="1" hangingPunct="1"/>
            <a:endParaRPr lang="en-GB" altLang="en-US"/>
          </a:p>
          <a:p>
            <a:pPr eaLnBrk="1" hangingPunct="1"/>
            <a:endParaRPr lang="en-GB" altLang="en-US"/>
          </a:p>
          <a:p>
            <a:pPr eaLnBrk="1" hangingPunct="1"/>
            <a:endParaRPr lang="en-GB" altLang="en-US"/>
          </a:p>
          <a:p>
            <a:pPr eaLnBrk="1" hangingPunct="1"/>
            <a:endParaRPr lang="en-GB" altLang="en-US"/>
          </a:p>
        </p:txBody>
      </p:sp>
      <p:pic>
        <p:nvPicPr>
          <p:cNvPr id="30724" name="Picture 8" descr=" Desktop Wallpaper · Gallery · Travels &#10; Fira Santorini, Greece">
            <a:hlinkClick r:id="rId2"/>
            <a:extLst>
              <a:ext uri="{FF2B5EF4-FFF2-40B4-BE49-F238E27FC236}">
                <a16:creationId xmlns:a16="http://schemas.microsoft.com/office/drawing/2014/main" id="{113DF6F4-12C6-2063-5386-2CA125FD2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781300"/>
            <a:ext cx="1852612" cy="138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10" descr="africa-map">
            <a:extLst>
              <a:ext uri="{FF2B5EF4-FFF2-40B4-BE49-F238E27FC236}">
                <a16:creationId xmlns:a16="http://schemas.microsoft.com/office/drawing/2014/main" id="{E07BEDF7-0B79-8550-9ECF-6073789C2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3068638"/>
            <a:ext cx="1392237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12" descr="australia-sydney-opera-house93201082633">
            <a:extLst>
              <a:ext uri="{FF2B5EF4-FFF2-40B4-BE49-F238E27FC236}">
                <a16:creationId xmlns:a16="http://schemas.microsoft.com/office/drawing/2014/main" id="{F81A531B-410F-9B69-FBF7-A4D02296A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708275"/>
            <a:ext cx="1911350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14" descr="800px-USA_Flag_Map">
            <a:extLst>
              <a:ext uri="{FF2B5EF4-FFF2-40B4-BE49-F238E27FC236}">
                <a16:creationId xmlns:a16="http://schemas.microsoft.com/office/drawing/2014/main" id="{8741DA87-1A1A-DF05-CA32-9A42C1B3C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852738"/>
            <a:ext cx="2160587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16" descr="Italy_color">
            <a:extLst>
              <a:ext uri="{FF2B5EF4-FFF2-40B4-BE49-F238E27FC236}">
                <a16:creationId xmlns:a16="http://schemas.microsoft.com/office/drawing/2014/main" id="{67422428-A24B-78B1-5792-B93D46709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4652963"/>
            <a:ext cx="1625600" cy="165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18" descr="kremlin_and_red_square_fireworks,_moscow,_russia">
            <a:extLst>
              <a:ext uri="{FF2B5EF4-FFF2-40B4-BE49-F238E27FC236}">
                <a16:creationId xmlns:a16="http://schemas.microsoft.com/office/drawing/2014/main" id="{88D4FA4B-0BD4-13C3-97BE-5B3C0FC3E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4941888"/>
            <a:ext cx="1582737" cy="11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0" name="WordArt 19">
            <a:extLst>
              <a:ext uri="{FF2B5EF4-FFF2-40B4-BE49-F238E27FC236}">
                <a16:creationId xmlns:a16="http://schemas.microsoft.com/office/drawing/2014/main" id="{868A7079-7B1F-4BC7-55A0-1E83AEDD350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0825" y="3933825"/>
            <a:ext cx="1873250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Greece £890</a:t>
            </a:r>
          </a:p>
        </p:txBody>
      </p:sp>
      <p:sp>
        <p:nvSpPr>
          <p:cNvPr id="30731" name="WordArt 20">
            <a:extLst>
              <a:ext uri="{FF2B5EF4-FFF2-40B4-BE49-F238E27FC236}">
                <a16:creationId xmlns:a16="http://schemas.microsoft.com/office/drawing/2014/main" id="{57E4F702-F99A-08BF-B2DB-164B8E50A9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11413" y="2781300"/>
            <a:ext cx="1873250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Africa £1,890</a:t>
            </a:r>
          </a:p>
        </p:txBody>
      </p:sp>
      <p:sp>
        <p:nvSpPr>
          <p:cNvPr id="30732" name="WordArt 21">
            <a:extLst>
              <a:ext uri="{FF2B5EF4-FFF2-40B4-BE49-F238E27FC236}">
                <a16:creationId xmlns:a16="http://schemas.microsoft.com/office/drawing/2014/main" id="{8D3DA37E-1A98-6895-A923-64715B11E03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211638" y="4076700"/>
            <a:ext cx="2305050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Australia £2,980</a:t>
            </a:r>
          </a:p>
        </p:txBody>
      </p:sp>
      <p:sp>
        <p:nvSpPr>
          <p:cNvPr id="30733" name="WordArt 22">
            <a:extLst>
              <a:ext uri="{FF2B5EF4-FFF2-40B4-BE49-F238E27FC236}">
                <a16:creationId xmlns:a16="http://schemas.microsoft.com/office/drawing/2014/main" id="{FFD83756-1CFB-FF48-4559-C9D77D15132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092950" y="2565400"/>
            <a:ext cx="1873250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USA £1,980</a:t>
            </a:r>
          </a:p>
        </p:txBody>
      </p:sp>
      <p:sp>
        <p:nvSpPr>
          <p:cNvPr id="30734" name="WordArt 23">
            <a:extLst>
              <a:ext uri="{FF2B5EF4-FFF2-40B4-BE49-F238E27FC236}">
                <a16:creationId xmlns:a16="http://schemas.microsoft.com/office/drawing/2014/main" id="{DC0AA9F8-0F05-4D22-9E10-EB3D93B8ADA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63713" y="6092825"/>
            <a:ext cx="1873250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Italy £980</a:t>
            </a:r>
          </a:p>
        </p:txBody>
      </p:sp>
      <p:sp>
        <p:nvSpPr>
          <p:cNvPr id="30735" name="WordArt 24">
            <a:extLst>
              <a:ext uri="{FF2B5EF4-FFF2-40B4-BE49-F238E27FC236}">
                <a16:creationId xmlns:a16="http://schemas.microsoft.com/office/drawing/2014/main" id="{F4E41ECD-2757-0ED9-EC26-01F57D778F0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92725" y="6021388"/>
            <a:ext cx="1873250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Moscow £2,890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3EA2D7BE-EFD7-B634-2919-FB5EF4FA6E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Exam style question – E3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AF1F96FB-E58B-0F31-46ED-291EA30CA6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652109"/>
            <a:ext cx="8153400" cy="4038600"/>
          </a:xfrm>
        </p:spPr>
        <p:txBody>
          <a:bodyPr/>
          <a:lstStyle/>
          <a:p>
            <a:pPr eaLnBrk="1" hangingPunct="1"/>
            <a:r>
              <a:rPr lang="en-GB" altLang="en-US" dirty="0"/>
              <a:t>You have budgeted £1500 for you holiday. Which destinations can you afford?</a:t>
            </a:r>
          </a:p>
          <a:p>
            <a:pPr eaLnBrk="1" hangingPunct="1"/>
            <a:endParaRPr lang="en-GB" altLang="en-US" dirty="0"/>
          </a:p>
          <a:p>
            <a:pPr eaLnBrk="1" hangingPunct="1"/>
            <a:endParaRPr lang="en-GB" altLang="en-US" dirty="0"/>
          </a:p>
          <a:p>
            <a:pPr eaLnBrk="1" hangingPunct="1"/>
            <a:endParaRPr lang="en-GB" altLang="en-US" dirty="0"/>
          </a:p>
          <a:p>
            <a:pPr eaLnBrk="1" hangingPunct="1"/>
            <a:endParaRPr lang="en-GB" altLang="en-US" dirty="0"/>
          </a:p>
          <a:p>
            <a:pPr eaLnBrk="1" hangingPunct="1"/>
            <a:endParaRPr lang="en-GB" altLang="en-US" dirty="0"/>
          </a:p>
          <a:p>
            <a:pPr eaLnBrk="1" hangingPunct="1"/>
            <a:endParaRPr lang="en-GB" altLang="en-US" dirty="0"/>
          </a:p>
        </p:txBody>
      </p:sp>
      <p:pic>
        <p:nvPicPr>
          <p:cNvPr id="30724" name="Picture 8" descr=" Desktop Wallpaper · Gallery · Travels &#10; Fira Santorini, Greece">
            <a:hlinkClick r:id="rId2"/>
            <a:extLst>
              <a:ext uri="{FF2B5EF4-FFF2-40B4-BE49-F238E27FC236}">
                <a16:creationId xmlns:a16="http://schemas.microsoft.com/office/drawing/2014/main" id="{113DF6F4-12C6-2063-5386-2CA125FD2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781300"/>
            <a:ext cx="1852612" cy="138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10" descr="africa-map">
            <a:extLst>
              <a:ext uri="{FF2B5EF4-FFF2-40B4-BE49-F238E27FC236}">
                <a16:creationId xmlns:a16="http://schemas.microsoft.com/office/drawing/2014/main" id="{E07BEDF7-0B79-8550-9ECF-6073789C2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3068638"/>
            <a:ext cx="1392237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12" descr="australia-sydney-opera-house93201082633">
            <a:extLst>
              <a:ext uri="{FF2B5EF4-FFF2-40B4-BE49-F238E27FC236}">
                <a16:creationId xmlns:a16="http://schemas.microsoft.com/office/drawing/2014/main" id="{F81A531B-410F-9B69-FBF7-A4D02296A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708275"/>
            <a:ext cx="1911350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14" descr="800px-USA_Flag_Map">
            <a:extLst>
              <a:ext uri="{FF2B5EF4-FFF2-40B4-BE49-F238E27FC236}">
                <a16:creationId xmlns:a16="http://schemas.microsoft.com/office/drawing/2014/main" id="{8741DA87-1A1A-DF05-CA32-9A42C1B3C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852738"/>
            <a:ext cx="2160587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16" descr="Italy_color">
            <a:extLst>
              <a:ext uri="{FF2B5EF4-FFF2-40B4-BE49-F238E27FC236}">
                <a16:creationId xmlns:a16="http://schemas.microsoft.com/office/drawing/2014/main" id="{67422428-A24B-78B1-5792-B93D46709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4652963"/>
            <a:ext cx="1625600" cy="165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18" descr="kremlin_and_red_square_fireworks,_moscow,_russia">
            <a:extLst>
              <a:ext uri="{FF2B5EF4-FFF2-40B4-BE49-F238E27FC236}">
                <a16:creationId xmlns:a16="http://schemas.microsoft.com/office/drawing/2014/main" id="{88D4FA4B-0BD4-13C3-97BE-5B3C0FC3E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4941888"/>
            <a:ext cx="1582737" cy="11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0" name="WordArt 19">
            <a:extLst>
              <a:ext uri="{FF2B5EF4-FFF2-40B4-BE49-F238E27FC236}">
                <a16:creationId xmlns:a16="http://schemas.microsoft.com/office/drawing/2014/main" id="{868A7079-7B1F-4BC7-55A0-1E83AEDD350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0825" y="3933825"/>
            <a:ext cx="1873250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Greece £890</a:t>
            </a:r>
          </a:p>
        </p:txBody>
      </p:sp>
      <p:sp>
        <p:nvSpPr>
          <p:cNvPr id="30731" name="WordArt 20">
            <a:extLst>
              <a:ext uri="{FF2B5EF4-FFF2-40B4-BE49-F238E27FC236}">
                <a16:creationId xmlns:a16="http://schemas.microsoft.com/office/drawing/2014/main" id="{57E4F702-F99A-08BF-B2DB-164B8E50A9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11413" y="2781300"/>
            <a:ext cx="1873250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Africa £1,890</a:t>
            </a:r>
          </a:p>
        </p:txBody>
      </p:sp>
      <p:sp>
        <p:nvSpPr>
          <p:cNvPr id="30732" name="WordArt 21">
            <a:extLst>
              <a:ext uri="{FF2B5EF4-FFF2-40B4-BE49-F238E27FC236}">
                <a16:creationId xmlns:a16="http://schemas.microsoft.com/office/drawing/2014/main" id="{8D3DA37E-1A98-6895-A923-64715B11E03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211638" y="4076700"/>
            <a:ext cx="2305050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Australia £2,980</a:t>
            </a:r>
          </a:p>
        </p:txBody>
      </p:sp>
      <p:sp>
        <p:nvSpPr>
          <p:cNvPr id="30733" name="WordArt 22">
            <a:extLst>
              <a:ext uri="{FF2B5EF4-FFF2-40B4-BE49-F238E27FC236}">
                <a16:creationId xmlns:a16="http://schemas.microsoft.com/office/drawing/2014/main" id="{FFD83756-1CFB-FF48-4559-C9D77D15132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092950" y="2565400"/>
            <a:ext cx="1873250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USA £1,980</a:t>
            </a:r>
          </a:p>
        </p:txBody>
      </p:sp>
      <p:sp>
        <p:nvSpPr>
          <p:cNvPr id="30734" name="WordArt 23">
            <a:extLst>
              <a:ext uri="{FF2B5EF4-FFF2-40B4-BE49-F238E27FC236}">
                <a16:creationId xmlns:a16="http://schemas.microsoft.com/office/drawing/2014/main" id="{DC0AA9F8-0F05-4D22-9E10-EB3D93B8ADA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63713" y="6092825"/>
            <a:ext cx="1873250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Italy £980</a:t>
            </a:r>
          </a:p>
        </p:txBody>
      </p:sp>
      <p:sp>
        <p:nvSpPr>
          <p:cNvPr id="30735" name="WordArt 24">
            <a:extLst>
              <a:ext uri="{FF2B5EF4-FFF2-40B4-BE49-F238E27FC236}">
                <a16:creationId xmlns:a16="http://schemas.microsoft.com/office/drawing/2014/main" id="{F4E41ECD-2757-0ED9-EC26-01F57D778F0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92725" y="6021388"/>
            <a:ext cx="1873250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Moscow £2,890</a:t>
            </a:r>
          </a:p>
        </p:txBody>
      </p:sp>
    </p:spTree>
    <p:extLst>
      <p:ext uri="{BB962C8B-B14F-4D97-AF65-F5344CB8AC3E}">
        <p14:creationId xmlns:p14="http://schemas.microsoft.com/office/powerpoint/2010/main" val="3654781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89F52B-15B8-A256-69A5-AC34DC1C2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950" y="2801104"/>
            <a:ext cx="6115050" cy="4038600"/>
          </a:xfrm>
          <a:prstGeom prst="rect">
            <a:avLst/>
          </a:prstGeom>
        </p:spPr>
      </p:pic>
      <p:pic>
        <p:nvPicPr>
          <p:cNvPr id="8202" name="Picture 10" descr="UK Budget 2021 Preview: Spending Boost To Cushion Pound Sterling Outlook">
            <a:extLst>
              <a:ext uri="{FF2B5EF4-FFF2-40B4-BE49-F238E27FC236}">
                <a16:creationId xmlns:a16="http://schemas.microsoft.com/office/drawing/2014/main" id="{EC5C2700-F1F1-7697-1E4A-14054CE67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4763" cy="381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4">
            <a:extLst>
              <a:ext uri="{FF2B5EF4-FFF2-40B4-BE49-F238E27FC236}">
                <a16:creationId xmlns:a16="http://schemas.microsoft.com/office/drawing/2014/main" id="{BA03DEB0-E8D1-1481-598C-5166EBA89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149725"/>
            <a:ext cx="4767263" cy="238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5">
            <a:extLst>
              <a:ext uri="{FF2B5EF4-FFF2-40B4-BE49-F238E27FC236}">
                <a16:creationId xmlns:a16="http://schemas.microsoft.com/office/drawing/2014/main" id="{930FF9FE-2303-E7FA-AD2C-8B6732DF5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9" y="0"/>
            <a:ext cx="3779912" cy="283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4098B22-8014-DA5F-D4D7-21B74D184583}"/>
              </a:ext>
            </a:extLst>
          </p:cNvPr>
          <p:cNvSpPr/>
          <p:nvPr/>
        </p:nvSpPr>
        <p:spPr>
          <a:xfrm rot="20636606">
            <a:off x="581338" y="2794926"/>
            <a:ext cx="7566656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Reasons for a budget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>
            <a:extLst>
              <a:ext uri="{FF2B5EF4-FFF2-40B4-BE49-F238E27FC236}">
                <a16:creationId xmlns:a16="http://schemas.microsoft.com/office/drawing/2014/main" id="{3205A3B2-2854-7054-F074-F0AA8E6279F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04813" y="1412875"/>
            <a:ext cx="8713787" cy="2663825"/>
          </a:xfrm>
        </p:spPr>
        <p:txBody>
          <a:bodyPr/>
          <a:lstStyle/>
          <a:p>
            <a:pPr eaLnBrk="1" hangingPunct="1"/>
            <a:r>
              <a:rPr lang="en-GB" altLang="en-US" sz="3200" dirty="0"/>
              <a:t>Create your own budget</a:t>
            </a:r>
          </a:p>
          <a:p>
            <a:pPr eaLnBrk="1" hangingPunct="1"/>
            <a:r>
              <a:rPr lang="en-GB" altLang="en-US" sz="2800" dirty="0"/>
              <a:t>Choose a preferred method for recording incomes and outgoings</a:t>
            </a:r>
          </a:p>
          <a:p>
            <a:pPr eaLnBrk="1" hangingPunct="1"/>
            <a:r>
              <a:rPr lang="en-GB" altLang="en-US" sz="2800" dirty="0"/>
              <a:t>Add and Subtract confidently using numbers to £1000</a:t>
            </a:r>
            <a:endParaRPr lang="en-GB" altLang="en-US" sz="2600" b="1" dirty="0"/>
          </a:p>
        </p:txBody>
      </p:sp>
      <p:sp>
        <p:nvSpPr>
          <p:cNvPr id="9220" name="WordArt 25">
            <a:extLst>
              <a:ext uri="{FF2B5EF4-FFF2-40B4-BE49-F238E27FC236}">
                <a16:creationId xmlns:a16="http://schemas.microsoft.com/office/drawing/2014/main" id="{4EC13D5F-FC6D-E19D-4B0F-7CE75B4C246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32588" y="188913"/>
            <a:ext cx="2122487" cy="1223962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GB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Managing your</a:t>
            </a:r>
          </a:p>
          <a:p>
            <a:pPr algn="ctr"/>
            <a:r>
              <a:rPr lang="en-GB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Money !!</a:t>
            </a:r>
          </a:p>
        </p:txBody>
      </p:sp>
      <p:pic>
        <p:nvPicPr>
          <p:cNvPr id="9221" name="Picture 5">
            <a:extLst>
              <a:ext uri="{FF2B5EF4-FFF2-40B4-BE49-F238E27FC236}">
                <a16:creationId xmlns:a16="http://schemas.microsoft.com/office/drawing/2014/main" id="{7D73901C-B489-5BF1-5A9D-FFFDC5B0F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337" y="3607899"/>
            <a:ext cx="3845942" cy="3067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EC365260-F903-2003-C78C-C355FC189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68800"/>
            <a:ext cx="2808684" cy="2806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06" name="Picture 2" descr="Image result for mobile">
            <a:extLst>
              <a:ext uri="{FF2B5EF4-FFF2-40B4-BE49-F238E27FC236}">
                <a16:creationId xmlns:a16="http://schemas.microsoft.com/office/drawing/2014/main" id="{B34438C6-8AB7-5CFE-581D-5641CCD07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699974"/>
            <a:ext cx="25146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D5CA2018-C289-7762-819C-6B393A5D8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0243" name="Content Placeholder 2">
            <a:extLst>
              <a:ext uri="{FF2B5EF4-FFF2-40B4-BE49-F238E27FC236}">
                <a16:creationId xmlns:a16="http://schemas.microsoft.com/office/drawing/2014/main" id="{AC205F6B-53EF-D591-1861-D72896869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0244" name="Picture 2">
            <a:extLst>
              <a:ext uri="{FF2B5EF4-FFF2-40B4-BE49-F238E27FC236}">
                <a16:creationId xmlns:a16="http://schemas.microsoft.com/office/drawing/2014/main" id="{83634667-5383-A0EB-B363-005839283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433719"/>
            <a:ext cx="9140825" cy="590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AD9EF384-C880-813D-FBA1-64FF38010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1267" name="Content Placeholder 2">
            <a:extLst>
              <a:ext uri="{FF2B5EF4-FFF2-40B4-BE49-F238E27FC236}">
                <a16:creationId xmlns:a16="http://schemas.microsoft.com/office/drawing/2014/main" id="{C92ACCF5-ABEA-AAE8-7C65-2DE1C60319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1268" name="Picture 2">
            <a:extLst>
              <a:ext uri="{FF2B5EF4-FFF2-40B4-BE49-F238E27FC236}">
                <a16:creationId xmlns:a16="http://schemas.microsoft.com/office/drawing/2014/main" id="{AE31BD7D-4EF3-18DD-7669-640E8353C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75"/>
            <a:ext cx="9109075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63A527F3-490B-FFE3-1940-B7B763024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2291" name="Content Placeholder 2">
            <a:extLst>
              <a:ext uri="{FF2B5EF4-FFF2-40B4-BE49-F238E27FC236}">
                <a16:creationId xmlns:a16="http://schemas.microsoft.com/office/drawing/2014/main" id="{4E3AF720-36FD-D1ED-2AD6-61631DBA2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2292" name="Picture 2">
            <a:extLst>
              <a:ext uri="{FF2B5EF4-FFF2-40B4-BE49-F238E27FC236}">
                <a16:creationId xmlns:a16="http://schemas.microsoft.com/office/drawing/2014/main" id="{7B11DE72-6C67-4B52-3749-69076512C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F53BE2DE-7F0B-BE77-30BB-13EEEE97FB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Next Session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AF3BE5D5-2F0B-2446-6CC3-4156029EC26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7173" name="Rectangle 6">
            <a:extLst>
              <a:ext uri="{FF2B5EF4-FFF2-40B4-BE49-F238E27FC236}">
                <a16:creationId xmlns:a16="http://schemas.microsoft.com/office/drawing/2014/main" id="{B53921A0-8F65-98A7-FA2D-D289A919E8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64075"/>
            <a:ext cx="8964613" cy="1789113"/>
          </a:xfrm>
          <a:prstGeom prst="rect">
            <a:avLst/>
          </a:prstGeom>
          <a:noFill/>
          <a:ln w="5715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342" name="WordArt 7">
            <a:extLst>
              <a:ext uri="{FF2B5EF4-FFF2-40B4-BE49-F238E27FC236}">
                <a16:creationId xmlns:a16="http://schemas.microsoft.com/office/drawing/2014/main" id="{CBE36C5E-865D-F5C3-0834-2D8C09BA5FD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308850" y="188913"/>
            <a:ext cx="1546225" cy="93662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GB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Managing your</a:t>
            </a:r>
          </a:p>
          <a:p>
            <a:pPr algn="ctr"/>
            <a:r>
              <a:rPr lang="en-GB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Money !!</a:t>
            </a:r>
          </a:p>
        </p:txBody>
      </p:sp>
      <p:pic>
        <p:nvPicPr>
          <p:cNvPr id="14343" name="Picture 9" descr="uk_money">
            <a:extLst>
              <a:ext uri="{FF2B5EF4-FFF2-40B4-BE49-F238E27FC236}">
                <a16:creationId xmlns:a16="http://schemas.microsoft.com/office/drawing/2014/main" id="{9AC34510-D880-83DA-B070-1BBC990BD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7" y="4329189"/>
            <a:ext cx="3347864" cy="2509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42A649-AB4A-03F4-038A-E973EECFD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89226"/>
            <a:ext cx="9144000" cy="307954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D9760CDC-19FC-B6AD-875F-D21082DAE8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 Week 1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BAF03561-2B0E-75E1-90CC-2D1099AE96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4363" y="2625725"/>
            <a:ext cx="7853362" cy="2206625"/>
          </a:xfrm>
        </p:spPr>
        <p:txBody>
          <a:bodyPr/>
          <a:lstStyle/>
          <a:p>
            <a:pPr eaLnBrk="1" hangingPunct="1"/>
            <a:r>
              <a:rPr lang="en-GB" altLang="en-US" sz="2700" dirty="0">
                <a:latin typeface="Arial Rounded MT Bold" panose="020F0704030504030204" pitchFamily="34" charset="0"/>
              </a:rPr>
              <a:t>Mr MALCOLM R.COOKE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GB" altLang="en-US" dirty="0">
              <a:latin typeface="Arial Rounded MT Bold" panose="020F070403050403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GB" altLang="en-US" sz="2500" dirty="0"/>
              <a:t>Course Team Leader- Numeracy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GB" altLang="en-US" dirty="0"/>
              <a:t>	</a:t>
            </a:r>
            <a:r>
              <a:rPr lang="en-GB" altLang="en-US" sz="2700" dirty="0"/>
              <a:t> 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GB" altLang="en-US" sz="2700" dirty="0"/>
              <a:t>	email  malcolm.cooke@mkcollege.ac.uk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GB" altLang="en-US" sz="2700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GB" altLang="en-US" sz="2700" dirty="0"/>
              <a:t>	Admin Brooklin.warner@mkcollege.ac.uk</a:t>
            </a:r>
          </a:p>
        </p:txBody>
      </p:sp>
      <p:pic>
        <p:nvPicPr>
          <p:cNvPr id="5124" name="Picture 5" descr="Malcolms Graduation Oxford Brookes 8th Sep 2007 60">
            <a:extLst>
              <a:ext uri="{FF2B5EF4-FFF2-40B4-BE49-F238E27FC236}">
                <a16:creationId xmlns:a16="http://schemas.microsoft.com/office/drawing/2014/main" id="{F49B99ED-DA57-E0B9-62C7-98AEC5BFA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557338"/>
            <a:ext cx="192722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WordArt 16">
            <a:extLst>
              <a:ext uri="{FF2B5EF4-FFF2-40B4-BE49-F238E27FC236}">
                <a16:creationId xmlns:a16="http://schemas.microsoft.com/office/drawing/2014/main" id="{DA20262B-043F-73B6-ABA2-A480B49BAFF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32588" y="188913"/>
            <a:ext cx="2122487" cy="1223962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GB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Managing your</a:t>
            </a:r>
          </a:p>
          <a:p>
            <a:pPr algn="ctr"/>
            <a:r>
              <a:rPr lang="en-GB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Money !!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38901F-00AE-726A-ADAA-74DC7A604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6" y="1554480"/>
            <a:ext cx="6340476" cy="8680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A7F9F6F8-0FA2-4B80-1589-556500F03D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Levels…..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E373C2C8-67D8-F42B-3B36-375EF774B4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 sz="2700" dirty="0"/>
              <a:t>Entry Level Numeracy</a:t>
            </a:r>
          </a:p>
          <a:p>
            <a:pPr lvl="1" eaLnBrk="1" hangingPunct="1"/>
            <a:r>
              <a:rPr lang="en-GB" altLang="en-US" dirty="0"/>
              <a:t>E1	Beginners level, below GCSE</a:t>
            </a:r>
          </a:p>
          <a:p>
            <a:pPr lvl="1" eaLnBrk="1" hangingPunct="1"/>
            <a:r>
              <a:rPr lang="en-GB" altLang="en-US" dirty="0"/>
              <a:t>E2	Intermediate level, below GCSE</a:t>
            </a:r>
          </a:p>
          <a:p>
            <a:pPr lvl="1" eaLnBrk="1" hangingPunct="1"/>
            <a:r>
              <a:rPr lang="en-GB" altLang="en-US" dirty="0"/>
              <a:t>E3	Highest pre GCSE level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endParaRPr lang="en-GB" altLang="en-US" dirty="0"/>
          </a:p>
          <a:p>
            <a:pPr eaLnBrk="1" hangingPunct="1"/>
            <a:r>
              <a:rPr lang="en-GB" altLang="en-US" sz="2800" dirty="0"/>
              <a:t>Level 1  (D at GCSE) – NVQ’s L1 – grade 3</a:t>
            </a:r>
          </a:p>
          <a:p>
            <a:pPr eaLnBrk="1" hangingPunct="1"/>
            <a:r>
              <a:rPr lang="en-GB" altLang="en-US" sz="2800" dirty="0"/>
              <a:t>Level 2  (A-C at GCSE) – NVQ’s L2 – grade 4+</a:t>
            </a:r>
          </a:p>
          <a:p>
            <a:pPr eaLnBrk="1" hangingPunct="1"/>
            <a:r>
              <a:rPr lang="en-GB" altLang="en-US" sz="2800" dirty="0"/>
              <a:t>Level 3  are AS, A2  and NVQ’s L3</a:t>
            </a:r>
          </a:p>
        </p:txBody>
      </p:sp>
      <p:sp>
        <p:nvSpPr>
          <p:cNvPr id="10244" name="WordArt 14">
            <a:extLst>
              <a:ext uri="{FF2B5EF4-FFF2-40B4-BE49-F238E27FC236}">
                <a16:creationId xmlns:a16="http://schemas.microsoft.com/office/drawing/2014/main" id="{20518EF9-9180-C7DF-CF9B-C428369860E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32588" y="188913"/>
            <a:ext cx="2122487" cy="1223962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GB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Managing your</a:t>
            </a:r>
          </a:p>
          <a:p>
            <a:pPr algn="ctr"/>
            <a:r>
              <a:rPr lang="en-GB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Money !!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328EDF23-6F43-3D56-FE67-E4C9922400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Getting to know you !!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21D1E14C-CD51-1F92-706C-4C89747F14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6148" name="AutoShape 4">
            <a:extLst>
              <a:ext uri="{FF2B5EF4-FFF2-40B4-BE49-F238E27FC236}">
                <a16:creationId xmlns:a16="http://schemas.microsoft.com/office/drawing/2014/main" id="{0B1B7BF4-692C-0F93-475D-03CA6BD34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1700213"/>
            <a:ext cx="7632700" cy="1008062"/>
          </a:xfrm>
          <a:prstGeom prst="foldedCorner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49" name="AutoShape 5">
            <a:extLst>
              <a:ext uri="{FF2B5EF4-FFF2-40B4-BE49-F238E27FC236}">
                <a16:creationId xmlns:a16="http://schemas.microsoft.com/office/drawing/2014/main" id="{0A5538B5-C2C9-3EA1-7EA6-5E99EA6FD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2781300"/>
            <a:ext cx="7632700" cy="1008063"/>
          </a:xfrm>
          <a:prstGeom prst="foldedCorner">
            <a:avLst>
              <a:gd name="adj" fmla="val 12500"/>
            </a:avLst>
          </a:prstGeom>
          <a:solidFill>
            <a:srgbClr val="99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50" name="AutoShape 6">
            <a:extLst>
              <a:ext uri="{FF2B5EF4-FFF2-40B4-BE49-F238E27FC236}">
                <a16:creationId xmlns:a16="http://schemas.microsoft.com/office/drawing/2014/main" id="{DAE87456-12B9-9DBF-6F54-82BDD8956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3933825"/>
            <a:ext cx="7632700" cy="1008063"/>
          </a:xfrm>
          <a:prstGeom prst="foldedCorner">
            <a:avLst>
              <a:gd name="adj" fmla="val 1250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51" name="AutoShape 7">
            <a:extLst>
              <a:ext uri="{FF2B5EF4-FFF2-40B4-BE49-F238E27FC236}">
                <a16:creationId xmlns:a16="http://schemas.microsoft.com/office/drawing/2014/main" id="{E0151751-F45B-4C39-87A9-D2979C776D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5013325"/>
            <a:ext cx="7632700" cy="1008063"/>
          </a:xfrm>
          <a:prstGeom prst="foldedCorner">
            <a:avLst>
              <a:gd name="adj" fmla="val 12500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56" name="WordArt 22">
            <a:extLst>
              <a:ext uri="{FF2B5EF4-FFF2-40B4-BE49-F238E27FC236}">
                <a16:creationId xmlns:a16="http://schemas.microsoft.com/office/drawing/2014/main" id="{446E0BFC-087C-86BF-35BA-E7683538DCB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32588" y="188913"/>
            <a:ext cx="2122487" cy="1223962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GB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Managing your</a:t>
            </a:r>
          </a:p>
          <a:p>
            <a:pPr algn="ctr"/>
            <a:r>
              <a:rPr lang="en-GB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Money !!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3C1F6DC-5ABC-BD8B-B2D8-9853DB951FF1}"/>
              </a:ext>
            </a:extLst>
          </p:cNvPr>
          <p:cNvSpPr/>
          <p:nvPr/>
        </p:nvSpPr>
        <p:spPr>
          <a:xfrm>
            <a:off x="3194975" y="1760537"/>
            <a:ext cx="20697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Name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A70B9C-86D4-D31E-245C-AC37368A545B}"/>
              </a:ext>
            </a:extLst>
          </p:cNvPr>
          <p:cNvSpPr/>
          <p:nvPr/>
        </p:nvSpPr>
        <p:spPr>
          <a:xfrm>
            <a:off x="1252036" y="2803021"/>
            <a:ext cx="65453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Course Aspirations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0B22ED-A28F-7E0D-4B81-37F99817D9B6}"/>
              </a:ext>
            </a:extLst>
          </p:cNvPr>
          <p:cNvSpPr/>
          <p:nvPr/>
        </p:nvSpPr>
        <p:spPr>
          <a:xfrm>
            <a:off x="1713803" y="3949299"/>
            <a:ext cx="50321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Level of maths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B82CA6-93D4-674B-3367-2ACA496D2BB1}"/>
              </a:ext>
            </a:extLst>
          </p:cNvPr>
          <p:cNvSpPr/>
          <p:nvPr/>
        </p:nvSpPr>
        <p:spPr>
          <a:xfrm>
            <a:off x="1771508" y="4981175"/>
            <a:ext cx="49167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Progression…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55DF2E-3D27-5BA1-A581-5B4350CA3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688240" y="4839826"/>
            <a:ext cx="2455760" cy="163717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17">
            <a:extLst>
              <a:ext uri="{FF2B5EF4-FFF2-40B4-BE49-F238E27FC236}">
                <a16:creationId xmlns:a16="http://schemas.microsoft.com/office/drawing/2014/main" id="{C9CC166A-9EB8-D262-1240-98637855A8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52450" indent="-552450" eaLnBrk="1" hangingPunct="1">
              <a:buFont typeface="Wingdings" panose="05000000000000000000" pitchFamily="2" charset="2"/>
              <a:buNone/>
            </a:pPr>
            <a:r>
              <a:rPr lang="en-GB" altLang="en-US" dirty="0"/>
              <a:t>1)	Numbers</a:t>
            </a:r>
          </a:p>
          <a:p>
            <a:pPr marL="552450" indent="-552450" eaLnBrk="1" hangingPunct="1">
              <a:buFont typeface="Wingdings" panose="05000000000000000000" pitchFamily="2" charset="2"/>
              <a:buNone/>
            </a:pPr>
            <a:r>
              <a:rPr lang="en-GB" altLang="en-US" dirty="0"/>
              <a:t>		-  Whole Numbers</a:t>
            </a:r>
          </a:p>
          <a:p>
            <a:pPr marL="552450" indent="-552450" eaLnBrk="1" hangingPunct="1">
              <a:buFont typeface="Wingdings" panose="05000000000000000000" pitchFamily="2" charset="2"/>
              <a:buNone/>
            </a:pPr>
            <a:r>
              <a:rPr lang="en-GB" altLang="en-US" dirty="0"/>
              <a:t>		-  Parts of a Whole</a:t>
            </a:r>
          </a:p>
          <a:p>
            <a:pPr marL="552450" indent="-552450" eaLnBrk="1" hangingPunct="1">
              <a:buFont typeface="Wingdings" panose="05000000000000000000" pitchFamily="2" charset="2"/>
              <a:buNone/>
            </a:pPr>
            <a:r>
              <a:rPr lang="en-GB" altLang="en-US" dirty="0"/>
              <a:t>2)	Measure, Shape and Space</a:t>
            </a:r>
          </a:p>
          <a:p>
            <a:pPr marL="552450" indent="-552450" eaLnBrk="1" hangingPunct="1"/>
            <a:endParaRPr lang="en-GB" altLang="en-US" dirty="0"/>
          </a:p>
          <a:p>
            <a:pPr marL="0" indent="0" eaLnBrk="1" hangingPunct="1">
              <a:buNone/>
            </a:pPr>
            <a:r>
              <a:rPr lang="en-GB" altLang="en-US" dirty="0"/>
              <a:t>3)  Data Handling, charts</a:t>
            </a:r>
          </a:p>
          <a:p>
            <a:pPr marL="0" indent="0" eaLnBrk="1" hangingPunct="1">
              <a:buNone/>
            </a:pPr>
            <a:r>
              <a:rPr lang="en-GB" altLang="en-US" dirty="0"/>
              <a:t>and Averages</a:t>
            </a:r>
          </a:p>
        </p:txBody>
      </p:sp>
      <p:sp>
        <p:nvSpPr>
          <p:cNvPr id="11269" name="WordArt 31">
            <a:extLst>
              <a:ext uri="{FF2B5EF4-FFF2-40B4-BE49-F238E27FC236}">
                <a16:creationId xmlns:a16="http://schemas.microsoft.com/office/drawing/2014/main" id="{3F93C709-5694-D120-1939-AE6F8D6367F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32588" y="1052513"/>
            <a:ext cx="2122487" cy="1223962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GB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Managing your</a:t>
            </a:r>
          </a:p>
          <a:p>
            <a:pPr algn="ctr"/>
            <a:r>
              <a:rPr lang="en-GB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Money !!</a:t>
            </a:r>
          </a:p>
        </p:txBody>
      </p:sp>
      <p:pic>
        <p:nvPicPr>
          <p:cNvPr id="11271" name="Picture 7" descr="maths white board person writing">
            <a:extLst>
              <a:ext uri="{FF2B5EF4-FFF2-40B4-BE49-F238E27FC236}">
                <a16:creationId xmlns:a16="http://schemas.microsoft.com/office/drawing/2014/main" id="{C900236C-101E-C11E-23A3-289A79C3E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4286250"/>
            <a:ext cx="3314700" cy="2571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70B648A-73D6-31D6-1C89-EF2EF449D97A}"/>
              </a:ext>
            </a:extLst>
          </p:cNvPr>
          <p:cNvSpPr/>
          <p:nvPr/>
        </p:nvSpPr>
        <p:spPr>
          <a:xfrm>
            <a:off x="533400" y="405825"/>
            <a:ext cx="5819222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Q Think of something where </a:t>
            </a:r>
          </a:p>
          <a:p>
            <a:r>
              <a:rPr lang="en-US" sz="2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your number skills mat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 your </a:t>
            </a:r>
          </a:p>
          <a:p>
            <a:r>
              <a:rPr lang="en-US" sz="2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budgeting skills, in these 3 areas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45F271CA-497C-A17E-5F3E-B6D0DD6291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/>
              <a:t>Course Workbook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BD49932D-41E3-9101-1992-2A54AD8B8B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2292" name="Picture 4" descr="A book cover with apples">
            <a:extLst>
              <a:ext uri="{FF2B5EF4-FFF2-40B4-BE49-F238E27FC236}">
                <a16:creationId xmlns:a16="http://schemas.microsoft.com/office/drawing/2014/main" id="{38DE1A0C-E87F-F965-D3D5-A7A863EEB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587" y="1486417"/>
            <a:ext cx="3405187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WordArt 15">
            <a:extLst>
              <a:ext uri="{FF2B5EF4-FFF2-40B4-BE49-F238E27FC236}">
                <a16:creationId xmlns:a16="http://schemas.microsoft.com/office/drawing/2014/main" id="{6D277ED9-A97D-AAB3-D880-708D468D6CB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32588" y="188913"/>
            <a:ext cx="2122487" cy="1223962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GB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Managing your</a:t>
            </a:r>
          </a:p>
          <a:p>
            <a:pPr algn="ctr"/>
            <a:r>
              <a:rPr lang="en-GB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Money !!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0AFE4A-416A-E0C0-BB38-612D42879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857" y="1616075"/>
            <a:ext cx="3390900" cy="4819650"/>
          </a:xfrm>
          <a:prstGeom prst="rect">
            <a:avLst/>
          </a:prstGeom>
        </p:spPr>
      </p:pic>
      <p:pic>
        <p:nvPicPr>
          <p:cNvPr id="12295" name="Picture 7" descr="Money Management &amp; Financial Budgeting: 2 Books in 1 cover art">
            <a:extLst>
              <a:ext uri="{FF2B5EF4-FFF2-40B4-BE49-F238E27FC236}">
                <a16:creationId xmlns:a16="http://schemas.microsoft.com/office/drawing/2014/main" id="{20582AE5-A2A6-6C3F-BEF3-5FBECD2FA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386653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B3171F95-321F-DE6C-19EA-B2BB3CCCC1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Individual Learning Plans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577C99A7-5F4D-2A8D-93FA-460FAD6EF2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Your ILP is for your use each session.</a:t>
            </a:r>
          </a:p>
          <a:p>
            <a:pPr lvl="1" eaLnBrk="1" hangingPunct="1"/>
            <a:r>
              <a:rPr lang="en-GB" altLang="en-US"/>
              <a:t>Why are you on the course?</a:t>
            </a:r>
          </a:p>
          <a:p>
            <a:pPr lvl="1" eaLnBrk="1" hangingPunct="1"/>
            <a:r>
              <a:rPr lang="en-GB" altLang="en-US"/>
              <a:t>What can you do to improve you chances or staying on the course and passing?</a:t>
            </a:r>
          </a:p>
          <a:p>
            <a:pPr lvl="1" eaLnBrk="1" hangingPunct="1"/>
            <a:r>
              <a:rPr lang="en-GB" altLang="en-US"/>
              <a:t>What did you do each session?</a:t>
            </a:r>
          </a:p>
          <a:p>
            <a:pPr lvl="1" eaLnBrk="1" hangingPunct="1"/>
            <a:r>
              <a:rPr lang="en-GB" altLang="en-US"/>
              <a:t>How did you feel about it?</a:t>
            </a:r>
          </a:p>
          <a:p>
            <a:pPr lvl="1" eaLnBrk="1" hangingPunct="1"/>
            <a:r>
              <a:rPr lang="en-GB" altLang="en-US"/>
              <a:t>What will you be doing next session?</a:t>
            </a:r>
          </a:p>
        </p:txBody>
      </p:sp>
      <p:sp>
        <p:nvSpPr>
          <p:cNvPr id="14340" name="AutoShape 4">
            <a:extLst>
              <a:ext uri="{FF2B5EF4-FFF2-40B4-BE49-F238E27FC236}">
                <a16:creationId xmlns:a16="http://schemas.microsoft.com/office/drawing/2014/main" id="{8F8DCB1B-51F2-33D5-5B47-F30C9BF0E2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5229225"/>
            <a:ext cx="3744912" cy="1368425"/>
          </a:xfrm>
          <a:prstGeom prst="flowChartMultidocumen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41" name="WordArt 15">
            <a:extLst>
              <a:ext uri="{FF2B5EF4-FFF2-40B4-BE49-F238E27FC236}">
                <a16:creationId xmlns:a16="http://schemas.microsoft.com/office/drawing/2014/main" id="{AA1A102A-6027-BD5F-7D28-74CD932A8B1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32588" y="188913"/>
            <a:ext cx="2122487" cy="1223962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GB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Managing your</a:t>
            </a:r>
          </a:p>
          <a:p>
            <a:pPr algn="ctr"/>
            <a:r>
              <a:rPr lang="en-GB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Money !!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Refined">
  <a:themeElements>
    <a:clrScheme name="Refined 1">
      <a:dk1>
        <a:srgbClr val="666633"/>
      </a:dk1>
      <a:lt1>
        <a:srgbClr val="FFFFFF"/>
      </a:lt1>
      <a:dk2>
        <a:srgbClr val="000000"/>
      </a:dk2>
      <a:lt2>
        <a:srgbClr val="FFFFFF"/>
      </a:lt2>
      <a:accent1>
        <a:srgbClr val="666699"/>
      </a:accent1>
      <a:accent2>
        <a:srgbClr val="990000"/>
      </a:accent2>
      <a:accent3>
        <a:srgbClr val="AAAAAA"/>
      </a:accent3>
      <a:accent4>
        <a:srgbClr val="DADADA"/>
      </a:accent4>
      <a:accent5>
        <a:srgbClr val="B8B8CA"/>
      </a:accent5>
      <a:accent6>
        <a:srgbClr val="8A0000"/>
      </a:accent6>
      <a:hlink>
        <a:srgbClr val="999900"/>
      </a:hlink>
      <a:folHlink>
        <a:srgbClr val="FFFFFF"/>
      </a:folHlink>
    </a:clrScheme>
    <a:fontScheme name="Refined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efined 1">
        <a:dk1>
          <a:srgbClr val="666633"/>
        </a:dk1>
        <a:lt1>
          <a:srgbClr val="FFFFFF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990000"/>
        </a:accent2>
        <a:accent3>
          <a:srgbClr val="AAAAAA"/>
        </a:accent3>
        <a:accent4>
          <a:srgbClr val="DADADA"/>
        </a:accent4>
        <a:accent5>
          <a:srgbClr val="B8B8CA"/>
        </a:accent5>
        <a:accent6>
          <a:srgbClr val="8A0000"/>
        </a:accent6>
        <a:hlink>
          <a:srgbClr val="99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2">
        <a:dk1>
          <a:srgbClr val="4D4D4D"/>
        </a:dk1>
        <a:lt1>
          <a:srgbClr val="FFFFFF"/>
        </a:lt1>
        <a:dk2>
          <a:srgbClr val="4A1102"/>
        </a:dk2>
        <a:lt2>
          <a:srgbClr val="FFFFFF"/>
        </a:lt2>
        <a:accent1>
          <a:srgbClr val="CC3300"/>
        </a:accent1>
        <a:accent2>
          <a:srgbClr val="666699"/>
        </a:accent2>
        <a:accent3>
          <a:srgbClr val="B1AAAA"/>
        </a:accent3>
        <a:accent4>
          <a:srgbClr val="DADADA"/>
        </a:accent4>
        <a:accent5>
          <a:srgbClr val="E2ADAA"/>
        </a:accent5>
        <a:accent6>
          <a:srgbClr val="5C5C8A"/>
        </a:accent6>
        <a:hlink>
          <a:srgbClr val="FF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3">
        <a:dk1>
          <a:srgbClr val="666699"/>
        </a:dk1>
        <a:lt1>
          <a:srgbClr val="FFFFFF"/>
        </a:lt1>
        <a:dk2>
          <a:srgbClr val="400040"/>
        </a:dk2>
        <a:lt2>
          <a:srgbClr val="FFFFFF"/>
        </a:lt2>
        <a:accent1>
          <a:srgbClr val="FFCC00"/>
        </a:accent1>
        <a:accent2>
          <a:srgbClr val="FF3300"/>
        </a:accent2>
        <a:accent3>
          <a:srgbClr val="AFAAAF"/>
        </a:accent3>
        <a:accent4>
          <a:srgbClr val="DADADA"/>
        </a:accent4>
        <a:accent5>
          <a:srgbClr val="FFE2AA"/>
        </a:accent5>
        <a:accent6>
          <a:srgbClr val="E72D00"/>
        </a:accent6>
        <a:hlink>
          <a:srgbClr val="CC99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4">
        <a:dk1>
          <a:srgbClr val="4D4D4D"/>
        </a:dk1>
        <a:lt1>
          <a:srgbClr val="FFFFFF"/>
        </a:lt1>
        <a:dk2>
          <a:srgbClr val="006699"/>
        </a:dk2>
        <a:lt2>
          <a:srgbClr val="CCECFF"/>
        </a:lt2>
        <a:accent1>
          <a:srgbClr val="339966"/>
        </a:accent1>
        <a:accent2>
          <a:srgbClr val="3366FF"/>
        </a:accent2>
        <a:accent3>
          <a:srgbClr val="AAB8CA"/>
        </a:accent3>
        <a:accent4>
          <a:srgbClr val="DADADA"/>
        </a:accent4>
        <a:accent5>
          <a:srgbClr val="ADCAB8"/>
        </a:accent5>
        <a:accent6>
          <a:srgbClr val="2D5CE7"/>
        </a:accent6>
        <a:hlink>
          <a:srgbClr val="33CCFF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5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FF6600"/>
        </a:accent1>
        <a:accent2>
          <a:srgbClr val="FF9933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6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3300"/>
        </a:accent1>
        <a:accent2>
          <a:srgbClr val="666699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5C5C8A"/>
        </a:accent6>
        <a:hlink>
          <a:srgbClr val="9999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7">
        <a:dk1>
          <a:srgbClr val="000000"/>
        </a:dk1>
        <a:lt1>
          <a:srgbClr val="FFFFFF"/>
        </a:lt1>
        <a:dk2>
          <a:srgbClr val="000066"/>
        </a:dk2>
        <a:lt2>
          <a:srgbClr val="333399"/>
        </a:lt2>
        <a:accent1>
          <a:srgbClr val="3399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8AE7"/>
        </a:accent6>
        <a:hlink>
          <a:srgbClr val="00CCFF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Refined</Template>
  <TotalTime>2591</TotalTime>
  <Words>795</Words>
  <Application>Microsoft Office PowerPoint</Application>
  <PresentationFormat>On-screen Show (4:3)</PresentationFormat>
  <Paragraphs>183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Times New Roman</vt:lpstr>
      <vt:lpstr>Wingdings</vt:lpstr>
      <vt:lpstr>Calibri</vt:lpstr>
      <vt:lpstr>Arial Rounded MT Bold</vt:lpstr>
      <vt:lpstr>Refined</vt:lpstr>
      <vt:lpstr>Intro slide</vt:lpstr>
      <vt:lpstr>Week 1</vt:lpstr>
      <vt:lpstr>College Rules &amp; Health &amp; Safety</vt:lpstr>
      <vt:lpstr> Week 1</vt:lpstr>
      <vt:lpstr>Levels…..</vt:lpstr>
      <vt:lpstr>Getting to know you !!</vt:lpstr>
      <vt:lpstr>PowerPoint Presentation</vt:lpstr>
      <vt:lpstr>Course Workbook</vt:lpstr>
      <vt:lpstr>Individual Learning Plans</vt:lpstr>
      <vt:lpstr>Needs vs wants</vt:lpstr>
      <vt:lpstr>Maslows Hierarchy of Needs</vt:lpstr>
      <vt:lpstr>House budgeting</vt:lpstr>
      <vt:lpstr>Need or want - Card Set</vt:lpstr>
      <vt:lpstr>Session Aims</vt:lpstr>
      <vt:lpstr>NUMBERS</vt:lpstr>
      <vt:lpstr>PowerPoint Presentation</vt:lpstr>
      <vt:lpstr>PowerPoint Presentation</vt:lpstr>
      <vt:lpstr>PowerPoint Presentation</vt:lpstr>
      <vt:lpstr>NUMBER LINES</vt:lpstr>
      <vt:lpstr>PowerPoint Presentation</vt:lpstr>
      <vt:lpstr>PowerPoint Presentation</vt:lpstr>
      <vt:lpstr>PowerPoint Presentation</vt:lpstr>
      <vt:lpstr>S C A L E S</vt:lpstr>
      <vt:lpstr>PowerPoint Presentation</vt:lpstr>
      <vt:lpstr>Place Value….</vt:lpstr>
      <vt:lpstr>3) S K I L L S   C H E C K</vt:lpstr>
      <vt:lpstr>5) T A S K S</vt:lpstr>
      <vt:lpstr>EXAM STYLE PROBLEM 1</vt:lpstr>
      <vt:lpstr>EXAM STYLE PROBLEM 2</vt:lpstr>
      <vt:lpstr>EXAM STYLE PROBLEM 2</vt:lpstr>
      <vt:lpstr>PowerPoint Presentation</vt:lpstr>
      <vt:lpstr>Exam style question – E3</vt:lpstr>
      <vt:lpstr>Exam style question – E3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Session</vt:lpstr>
    </vt:vector>
  </TitlesOfParts>
  <Company>Milton Keynes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MOVE ON MATHS    TASTER</dc:title>
  <dc:creator>Staff</dc:creator>
  <cp:lastModifiedBy>Malcolm Cooke</cp:lastModifiedBy>
  <cp:revision>87</cp:revision>
  <dcterms:created xsi:type="dcterms:W3CDTF">2006-01-05T10:05:19Z</dcterms:created>
  <dcterms:modified xsi:type="dcterms:W3CDTF">2023-08-30T08:15:49Z</dcterms:modified>
</cp:coreProperties>
</file>